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5327650" cy="8423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378532"/>
            <a:ext cx="4528503" cy="2932548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4424170"/>
            <a:ext cx="3995738" cy="2033674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5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7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48462"/>
            <a:ext cx="1148775" cy="7138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48462"/>
            <a:ext cx="3379728" cy="713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25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2099972"/>
            <a:ext cx="4595098" cy="3503848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636967"/>
            <a:ext cx="4595098" cy="1842591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6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242307"/>
            <a:ext cx="2264251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242307"/>
            <a:ext cx="2264251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7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48463"/>
            <a:ext cx="4595098" cy="1628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2064873"/>
            <a:ext cx="2253845" cy="1011962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3076835"/>
            <a:ext cx="2253845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2064873"/>
            <a:ext cx="2264945" cy="1011962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3076835"/>
            <a:ext cx="2264945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27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7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7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61552"/>
            <a:ext cx="1718306" cy="1965431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212797"/>
            <a:ext cx="2697123" cy="5985985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526982"/>
            <a:ext cx="1718306" cy="4681548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5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61552"/>
            <a:ext cx="1718306" cy="1965431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212797"/>
            <a:ext cx="2697123" cy="5985985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526982"/>
            <a:ext cx="1718306" cy="4681548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2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48463"/>
            <a:ext cx="4595098" cy="1628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242307"/>
            <a:ext cx="4595098" cy="534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807130"/>
            <a:ext cx="1198721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3CC0-B2A2-416E-BC27-72F220CD9F05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807130"/>
            <a:ext cx="1798082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807130"/>
            <a:ext cx="1198721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AB96-8DFC-42F7-88B3-C068A60EED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21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1D39A-95FE-4583-9C40-27799325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" y="150796"/>
            <a:ext cx="4946333" cy="6412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E054F-57FF-4A04-89A1-11723B9B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8" y="6618589"/>
            <a:ext cx="4946333" cy="15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Nicole</cp:lastModifiedBy>
  <cp:revision>3</cp:revision>
  <dcterms:created xsi:type="dcterms:W3CDTF">2021-04-21T01:05:45Z</dcterms:created>
  <dcterms:modified xsi:type="dcterms:W3CDTF">2021-04-21T01:55:59Z</dcterms:modified>
</cp:coreProperties>
</file>