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711363" cy="4321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707193"/>
            <a:ext cx="11033522" cy="1504409"/>
          </a:xfrm>
        </p:spPr>
        <p:txBody>
          <a:bodyPr anchor="b"/>
          <a:lstStyle>
            <a:lvl1pPr algn="ctr">
              <a:defRPr sz="3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2269618"/>
            <a:ext cx="11033522" cy="104328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8082" indent="0" algn="ctr">
              <a:buNone/>
              <a:defRPr sz="1260"/>
            </a:lvl2pPr>
            <a:lvl3pPr marL="576163" indent="0" algn="ctr">
              <a:buNone/>
              <a:defRPr sz="1134"/>
            </a:lvl3pPr>
            <a:lvl4pPr marL="864245" indent="0" algn="ctr">
              <a:buNone/>
              <a:defRPr sz="1008"/>
            </a:lvl4pPr>
            <a:lvl5pPr marL="1152327" indent="0" algn="ctr">
              <a:buNone/>
              <a:defRPr sz="1008"/>
            </a:lvl5pPr>
            <a:lvl6pPr marL="1440409" indent="0" algn="ctr">
              <a:buNone/>
              <a:defRPr sz="1008"/>
            </a:lvl6pPr>
            <a:lvl7pPr marL="1728490" indent="0" algn="ctr">
              <a:buNone/>
              <a:defRPr sz="1008"/>
            </a:lvl7pPr>
            <a:lvl8pPr marL="2016572" indent="0" algn="ctr">
              <a:buNone/>
              <a:defRPr sz="1008"/>
            </a:lvl8pPr>
            <a:lvl9pPr marL="2304654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99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19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230063"/>
            <a:ext cx="3172138" cy="36619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230063"/>
            <a:ext cx="9332521" cy="36619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0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6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077294"/>
            <a:ext cx="12688551" cy="1797488"/>
          </a:xfrm>
        </p:spPr>
        <p:txBody>
          <a:bodyPr anchor="b"/>
          <a:lstStyle>
            <a:lvl1pPr>
              <a:defRPr sz="3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2891787"/>
            <a:ext cx="12688551" cy="94525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808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616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4245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2327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40409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849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657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465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16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150313"/>
            <a:ext cx="6252329" cy="2741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150313"/>
            <a:ext cx="6252329" cy="2741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9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230063"/>
            <a:ext cx="12688551" cy="835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059288"/>
            <a:ext cx="6223596" cy="51914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82" indent="0">
              <a:buNone/>
              <a:defRPr sz="1260" b="1"/>
            </a:lvl2pPr>
            <a:lvl3pPr marL="576163" indent="0">
              <a:buNone/>
              <a:defRPr sz="1134" b="1"/>
            </a:lvl3pPr>
            <a:lvl4pPr marL="864245" indent="0">
              <a:buNone/>
              <a:defRPr sz="1008" b="1"/>
            </a:lvl4pPr>
            <a:lvl5pPr marL="1152327" indent="0">
              <a:buNone/>
              <a:defRPr sz="1008" b="1"/>
            </a:lvl5pPr>
            <a:lvl6pPr marL="1440409" indent="0">
              <a:buNone/>
              <a:defRPr sz="1008" b="1"/>
            </a:lvl6pPr>
            <a:lvl7pPr marL="1728490" indent="0">
              <a:buNone/>
              <a:defRPr sz="1008" b="1"/>
            </a:lvl7pPr>
            <a:lvl8pPr marL="2016572" indent="0">
              <a:buNone/>
              <a:defRPr sz="1008" b="1"/>
            </a:lvl8pPr>
            <a:lvl9pPr marL="2304654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1578429"/>
            <a:ext cx="6223596" cy="2321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059288"/>
            <a:ext cx="6254245" cy="51914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82" indent="0">
              <a:buNone/>
              <a:defRPr sz="1260" b="1"/>
            </a:lvl2pPr>
            <a:lvl3pPr marL="576163" indent="0">
              <a:buNone/>
              <a:defRPr sz="1134" b="1"/>
            </a:lvl3pPr>
            <a:lvl4pPr marL="864245" indent="0">
              <a:buNone/>
              <a:defRPr sz="1008" b="1"/>
            </a:lvl4pPr>
            <a:lvl5pPr marL="1152327" indent="0">
              <a:buNone/>
              <a:defRPr sz="1008" b="1"/>
            </a:lvl5pPr>
            <a:lvl6pPr marL="1440409" indent="0">
              <a:buNone/>
              <a:defRPr sz="1008" b="1"/>
            </a:lvl6pPr>
            <a:lvl7pPr marL="1728490" indent="0">
              <a:buNone/>
              <a:defRPr sz="1008" b="1"/>
            </a:lvl7pPr>
            <a:lvl8pPr marL="2016572" indent="0">
              <a:buNone/>
              <a:defRPr sz="1008" b="1"/>
            </a:lvl8pPr>
            <a:lvl9pPr marL="2304654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1578429"/>
            <a:ext cx="6254245" cy="2321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75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33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8078"/>
            <a:ext cx="4744797" cy="100827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622169"/>
            <a:ext cx="7447628" cy="307083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6353"/>
            <a:ext cx="4744797" cy="2401653"/>
          </a:xfrm>
        </p:spPr>
        <p:txBody>
          <a:bodyPr/>
          <a:lstStyle>
            <a:lvl1pPr marL="0" indent="0">
              <a:buNone/>
              <a:defRPr sz="1008"/>
            </a:lvl1pPr>
            <a:lvl2pPr marL="288082" indent="0">
              <a:buNone/>
              <a:defRPr sz="882"/>
            </a:lvl2pPr>
            <a:lvl3pPr marL="576163" indent="0">
              <a:buNone/>
              <a:defRPr sz="756"/>
            </a:lvl3pPr>
            <a:lvl4pPr marL="864245" indent="0">
              <a:buNone/>
              <a:defRPr sz="630"/>
            </a:lvl4pPr>
            <a:lvl5pPr marL="1152327" indent="0">
              <a:buNone/>
              <a:defRPr sz="630"/>
            </a:lvl5pPr>
            <a:lvl6pPr marL="1440409" indent="0">
              <a:buNone/>
              <a:defRPr sz="630"/>
            </a:lvl6pPr>
            <a:lvl7pPr marL="1728490" indent="0">
              <a:buNone/>
              <a:defRPr sz="630"/>
            </a:lvl7pPr>
            <a:lvl8pPr marL="2016572" indent="0">
              <a:buNone/>
              <a:defRPr sz="630"/>
            </a:lvl8pPr>
            <a:lvl9pPr marL="2304654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6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8078"/>
            <a:ext cx="4744797" cy="100827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622169"/>
            <a:ext cx="7447628" cy="307083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8082" indent="0">
              <a:buNone/>
              <a:defRPr sz="1764"/>
            </a:lvl2pPr>
            <a:lvl3pPr marL="576163" indent="0">
              <a:buNone/>
              <a:defRPr sz="1512"/>
            </a:lvl3pPr>
            <a:lvl4pPr marL="864245" indent="0">
              <a:buNone/>
              <a:defRPr sz="1260"/>
            </a:lvl4pPr>
            <a:lvl5pPr marL="1152327" indent="0">
              <a:buNone/>
              <a:defRPr sz="1260"/>
            </a:lvl5pPr>
            <a:lvl6pPr marL="1440409" indent="0">
              <a:buNone/>
              <a:defRPr sz="1260"/>
            </a:lvl6pPr>
            <a:lvl7pPr marL="1728490" indent="0">
              <a:buNone/>
              <a:defRPr sz="1260"/>
            </a:lvl7pPr>
            <a:lvl8pPr marL="2016572" indent="0">
              <a:buNone/>
              <a:defRPr sz="1260"/>
            </a:lvl8pPr>
            <a:lvl9pPr marL="2304654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6353"/>
            <a:ext cx="4744797" cy="2401653"/>
          </a:xfrm>
        </p:spPr>
        <p:txBody>
          <a:bodyPr/>
          <a:lstStyle>
            <a:lvl1pPr marL="0" indent="0">
              <a:buNone/>
              <a:defRPr sz="1008"/>
            </a:lvl1pPr>
            <a:lvl2pPr marL="288082" indent="0">
              <a:buNone/>
              <a:defRPr sz="882"/>
            </a:lvl2pPr>
            <a:lvl3pPr marL="576163" indent="0">
              <a:buNone/>
              <a:defRPr sz="756"/>
            </a:lvl3pPr>
            <a:lvl4pPr marL="864245" indent="0">
              <a:buNone/>
              <a:defRPr sz="630"/>
            </a:lvl4pPr>
            <a:lvl5pPr marL="1152327" indent="0">
              <a:buNone/>
              <a:defRPr sz="630"/>
            </a:lvl5pPr>
            <a:lvl6pPr marL="1440409" indent="0">
              <a:buNone/>
              <a:defRPr sz="630"/>
            </a:lvl6pPr>
            <a:lvl7pPr marL="1728490" indent="0">
              <a:buNone/>
              <a:defRPr sz="630"/>
            </a:lvl7pPr>
            <a:lvl8pPr marL="2016572" indent="0">
              <a:buNone/>
              <a:defRPr sz="630"/>
            </a:lvl8pPr>
            <a:lvl9pPr marL="2304654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50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230063"/>
            <a:ext cx="12688551" cy="83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150313"/>
            <a:ext cx="12688551" cy="274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4005089"/>
            <a:ext cx="331005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3786-5D61-4558-9007-36C8B24985FF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4005089"/>
            <a:ext cx="496508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4005089"/>
            <a:ext cx="331005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0E6D-0751-4220-A94B-7B6123AA6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0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6163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41" indent="-144041" algn="l" defTabSz="57616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2123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20204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286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6368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4449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2531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60613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8695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8082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6163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4245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2327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40409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8490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6572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4654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8BEC56A-CE30-49E3-8279-E30C38B35AF1}"/>
              </a:ext>
            </a:extLst>
          </p:cNvPr>
          <p:cNvSpPr txBox="1"/>
          <p:nvPr/>
        </p:nvSpPr>
        <p:spPr>
          <a:xfrm>
            <a:off x="191911" y="169333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3991C-20C0-4AD8-9371-A634ED9B3CFD}"/>
              </a:ext>
            </a:extLst>
          </p:cNvPr>
          <p:cNvSpPr txBox="1"/>
          <p:nvPr/>
        </p:nvSpPr>
        <p:spPr>
          <a:xfrm>
            <a:off x="5129672" y="15905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13426-96B7-49AA-8142-9CA71360B9C2}"/>
              </a:ext>
            </a:extLst>
          </p:cNvPr>
          <p:cNvSpPr txBox="1"/>
          <p:nvPr/>
        </p:nvSpPr>
        <p:spPr>
          <a:xfrm>
            <a:off x="9881164" y="15905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398B9-13D1-4263-9F45-81E9A5BA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681158"/>
            <a:ext cx="4601718" cy="2811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3E07F-AC2B-4399-93B0-E9B3EBB8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28" y="681158"/>
            <a:ext cx="4581144" cy="2763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F7FB0-2ADD-488D-83DF-66F90AB1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608" y="681161"/>
            <a:ext cx="4690872" cy="27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Nicole</cp:lastModifiedBy>
  <cp:revision>1</cp:revision>
  <dcterms:created xsi:type="dcterms:W3CDTF">2021-04-21T01:10:16Z</dcterms:created>
  <dcterms:modified xsi:type="dcterms:W3CDTF">2021-04-21T01:12:11Z</dcterms:modified>
</cp:coreProperties>
</file>