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421" r:id="rId2"/>
    <p:sldId id="425" r:id="rId3"/>
    <p:sldId id="289" r:id="rId4"/>
    <p:sldId id="290" r:id="rId5"/>
    <p:sldId id="422" r:id="rId6"/>
    <p:sldId id="423" r:id="rId7"/>
    <p:sldId id="424" r:id="rId8"/>
    <p:sldId id="426" r:id="rId9"/>
    <p:sldId id="428" r:id="rId10"/>
    <p:sldId id="429" r:id="rId11"/>
    <p:sldId id="427" r:id="rId12"/>
    <p:sldId id="430" r:id="rId13"/>
    <p:sldId id="431" r:id="rId14"/>
    <p:sldId id="433" r:id="rId15"/>
    <p:sldId id="432" r:id="rId16"/>
  </p:sldIdLst>
  <p:sldSz cx="24382413" cy="13716000"/>
  <p:notesSz cx="6858000" cy="9144000"/>
  <p:defaultTextStyle>
    <a:defPPr>
      <a:defRPr lang="en-US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704"/>
  </p:normalViewPr>
  <p:slideViewPr>
    <p:cSldViewPr snapToGrid="0" snapToObjects="1">
      <p:cViewPr varScale="1">
        <p:scale>
          <a:sx n="55" d="100"/>
          <a:sy n="55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119C6-AEA0-4E9B-8BB3-E035EF4AE561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8597A-7353-429A-8686-E01188A464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24390350" cy="13717588"/>
            <a:chOff x="406400" y="342900"/>
            <a:chExt cx="24390350" cy="13717588"/>
          </a:xfrm>
        </p:grpSpPr>
        <p:sp>
          <p:nvSpPr>
            <p:cNvPr id="22" name="AutoShape 1"/>
            <p:cNvSpPr>
              <a:spLocks/>
            </p:cNvSpPr>
            <p:nvPr userDrawn="1"/>
          </p:nvSpPr>
          <p:spPr bwMode="auto">
            <a:xfrm>
              <a:off x="406400" y="6946900"/>
              <a:ext cx="3119438" cy="7107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272" y="11777"/>
                  </a:moveTo>
                  <a:cubicBezTo>
                    <a:pt x="13290" y="6934"/>
                    <a:pt x="7118" y="2874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421" y="18465"/>
                    <a:pt x="20019" y="15118"/>
                    <a:pt x="17272" y="11777"/>
                  </a:cubicBezTo>
                  <a:close/>
                  <a:moveTo>
                    <a:pt x="17272" y="11777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3"/>
            <p:cNvSpPr>
              <a:spLocks/>
            </p:cNvSpPr>
            <p:nvPr userDrawn="1"/>
          </p:nvSpPr>
          <p:spPr bwMode="auto">
            <a:xfrm>
              <a:off x="3198813" y="342900"/>
              <a:ext cx="10253662" cy="9893300"/>
            </a:xfrm>
            <a:custGeom>
              <a:avLst/>
              <a:gdLst/>
              <a:ahLst/>
              <a:cxnLst/>
              <a:rect l="0" t="0" r="r" b="b"/>
              <a:pathLst>
                <a:path w="20016" h="20272">
                  <a:moveTo>
                    <a:pt x="18077" y="0"/>
                  </a:moveTo>
                  <a:lnTo>
                    <a:pt x="144" y="0"/>
                  </a:lnTo>
                  <a:cubicBezTo>
                    <a:pt x="-188" y="2637"/>
                    <a:pt x="46" y="5632"/>
                    <a:pt x="941" y="8650"/>
                  </a:cubicBezTo>
                  <a:cubicBezTo>
                    <a:pt x="3277" y="16534"/>
                    <a:pt x="9230" y="21600"/>
                    <a:pt x="14238" y="19966"/>
                  </a:cubicBezTo>
                  <a:cubicBezTo>
                    <a:pt x="19246" y="18331"/>
                    <a:pt x="21412" y="10616"/>
                    <a:pt x="19076" y="2732"/>
                  </a:cubicBezTo>
                  <a:cubicBezTo>
                    <a:pt x="18793" y="1778"/>
                    <a:pt x="18458" y="865"/>
                    <a:pt x="18077" y="0"/>
                  </a:cubicBezTo>
                  <a:close/>
                  <a:moveTo>
                    <a:pt x="18077" y="0"/>
                  </a:moveTo>
                </a:path>
              </a:pathLst>
            </a:custGeom>
            <a:solidFill>
              <a:srgbClr val="0F4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4"/>
            <p:cNvSpPr>
              <a:spLocks/>
            </p:cNvSpPr>
            <p:nvPr userDrawn="1"/>
          </p:nvSpPr>
          <p:spPr bwMode="auto">
            <a:xfrm>
              <a:off x="12306300" y="342900"/>
              <a:ext cx="12490450" cy="8253413"/>
            </a:xfrm>
            <a:custGeom>
              <a:avLst/>
              <a:gdLst/>
              <a:ahLst/>
              <a:cxnLst/>
              <a:rect l="0" t="0" r="r" b="b"/>
              <a:pathLst>
                <a:path w="20582" h="20645">
                  <a:moveTo>
                    <a:pt x="20582" y="3046"/>
                  </a:moveTo>
                  <a:cubicBezTo>
                    <a:pt x="20044" y="1986"/>
                    <a:pt x="19412" y="962"/>
                    <a:pt x="18695" y="0"/>
                  </a:cubicBezTo>
                  <a:lnTo>
                    <a:pt x="294" y="0"/>
                  </a:lnTo>
                  <a:cubicBezTo>
                    <a:pt x="-1018" y="5928"/>
                    <a:pt x="2176" y="13745"/>
                    <a:pt x="7793" y="17966"/>
                  </a:cubicBezTo>
                  <a:cubicBezTo>
                    <a:pt x="12628" y="21600"/>
                    <a:pt x="17770" y="21452"/>
                    <a:pt x="20582" y="18037"/>
                  </a:cubicBezTo>
                  <a:cubicBezTo>
                    <a:pt x="20582" y="18037"/>
                    <a:pt x="20582" y="3046"/>
                    <a:pt x="20582" y="3046"/>
                  </a:cubicBezTo>
                  <a:close/>
                  <a:moveTo>
                    <a:pt x="20582" y="3046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5"/>
            <p:cNvSpPr>
              <a:spLocks/>
            </p:cNvSpPr>
            <p:nvPr userDrawn="1"/>
          </p:nvSpPr>
          <p:spPr bwMode="auto">
            <a:xfrm>
              <a:off x="1816100" y="7581900"/>
              <a:ext cx="14501813" cy="6473825"/>
            </a:xfrm>
            <a:custGeom>
              <a:avLst/>
              <a:gdLst/>
              <a:ahLst/>
              <a:cxnLst/>
              <a:rect l="0" t="0" r="r" b="b"/>
              <a:pathLst>
                <a:path w="20931" h="20113">
                  <a:moveTo>
                    <a:pt x="20731" y="20113"/>
                  </a:moveTo>
                  <a:cubicBezTo>
                    <a:pt x="20795" y="19655"/>
                    <a:pt x="20844" y="19186"/>
                    <a:pt x="20878" y="18706"/>
                  </a:cubicBezTo>
                  <a:cubicBezTo>
                    <a:pt x="21456" y="10453"/>
                    <a:pt x="17263" y="2248"/>
                    <a:pt x="11513" y="381"/>
                  </a:cubicBezTo>
                  <a:cubicBezTo>
                    <a:pt x="5762" y="-1487"/>
                    <a:pt x="632" y="3689"/>
                    <a:pt x="53" y="11942"/>
                  </a:cubicBezTo>
                  <a:cubicBezTo>
                    <a:pt x="-144" y="14754"/>
                    <a:pt x="213" y="17561"/>
                    <a:pt x="997" y="20113"/>
                  </a:cubicBezTo>
                  <a:cubicBezTo>
                    <a:pt x="997" y="20113"/>
                    <a:pt x="20731" y="20113"/>
                    <a:pt x="20731" y="20113"/>
                  </a:cubicBezTo>
                  <a:close/>
                  <a:moveTo>
                    <a:pt x="20731" y="20113"/>
                  </a:moveTo>
                </a:path>
              </a:pathLst>
            </a:custGeom>
            <a:solidFill>
              <a:srgbClr val="0F4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6"/>
            <p:cNvSpPr>
              <a:spLocks/>
            </p:cNvSpPr>
            <p:nvPr userDrawn="1"/>
          </p:nvSpPr>
          <p:spPr bwMode="auto">
            <a:xfrm>
              <a:off x="406400" y="342900"/>
              <a:ext cx="6870700" cy="8999538"/>
            </a:xfrm>
            <a:custGeom>
              <a:avLst/>
              <a:gdLst/>
              <a:ahLst/>
              <a:cxnLst/>
              <a:rect l="0" t="0" r="r" b="b"/>
              <a:pathLst>
                <a:path w="19991" h="20720">
                  <a:moveTo>
                    <a:pt x="9083" y="0"/>
                  </a:moveTo>
                  <a:lnTo>
                    <a:pt x="0" y="0"/>
                  </a:lnTo>
                  <a:lnTo>
                    <a:pt x="0" y="20426"/>
                  </a:lnTo>
                  <a:cubicBezTo>
                    <a:pt x="9137" y="21600"/>
                    <a:pt x="17306" y="19208"/>
                    <a:pt x="19459" y="14290"/>
                  </a:cubicBezTo>
                  <a:cubicBezTo>
                    <a:pt x="21600" y="9397"/>
                    <a:pt x="17106" y="3554"/>
                    <a:pt x="9083" y="0"/>
                  </a:cubicBezTo>
                  <a:close/>
                  <a:moveTo>
                    <a:pt x="9083" y="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7"/>
            <p:cNvSpPr>
              <a:spLocks/>
            </p:cNvSpPr>
            <p:nvPr userDrawn="1"/>
          </p:nvSpPr>
          <p:spPr bwMode="auto">
            <a:xfrm>
              <a:off x="22720300" y="6718300"/>
              <a:ext cx="2074863" cy="7342188"/>
            </a:xfrm>
            <a:custGeom>
              <a:avLst/>
              <a:gdLst/>
              <a:ahLst/>
              <a:cxnLst/>
              <a:rect l="0" t="0" r="r" b="b"/>
              <a:pathLst>
                <a:path w="21388" h="21600">
                  <a:moveTo>
                    <a:pt x="288" y="15771"/>
                  </a:moveTo>
                  <a:cubicBezTo>
                    <a:pt x="-212" y="17778"/>
                    <a:pt x="-51" y="19734"/>
                    <a:pt x="695" y="21600"/>
                  </a:cubicBezTo>
                  <a:lnTo>
                    <a:pt x="21388" y="21600"/>
                  </a:lnTo>
                  <a:lnTo>
                    <a:pt x="21388" y="0"/>
                  </a:lnTo>
                  <a:cubicBezTo>
                    <a:pt x="9940" y="3712"/>
                    <a:pt x="1891" y="9343"/>
                    <a:pt x="288" y="15771"/>
                  </a:cubicBezTo>
                  <a:close/>
                  <a:moveTo>
                    <a:pt x="288" y="15771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8"/>
            <p:cNvSpPr>
              <a:spLocks/>
            </p:cNvSpPr>
            <p:nvPr userDrawn="1"/>
          </p:nvSpPr>
          <p:spPr bwMode="auto">
            <a:xfrm>
              <a:off x="12928600" y="342900"/>
              <a:ext cx="10521950" cy="13228638"/>
            </a:xfrm>
            <a:custGeom>
              <a:avLst/>
              <a:gdLst/>
              <a:ahLst/>
              <a:cxnLst/>
              <a:rect l="0" t="0" r="r" b="b"/>
              <a:pathLst>
                <a:path w="19252" h="20434">
                  <a:moveTo>
                    <a:pt x="16272" y="0"/>
                  </a:moveTo>
                  <a:lnTo>
                    <a:pt x="7660" y="0"/>
                  </a:lnTo>
                  <a:cubicBezTo>
                    <a:pt x="5112" y="1364"/>
                    <a:pt x="2786" y="3770"/>
                    <a:pt x="1352" y="6827"/>
                  </a:cubicBezTo>
                  <a:cubicBezTo>
                    <a:pt x="-1363" y="12614"/>
                    <a:pt x="141" y="18544"/>
                    <a:pt x="4710" y="20072"/>
                  </a:cubicBezTo>
                  <a:cubicBezTo>
                    <a:pt x="9280" y="21600"/>
                    <a:pt x="15186" y="18148"/>
                    <a:pt x="17901" y="12361"/>
                  </a:cubicBezTo>
                  <a:cubicBezTo>
                    <a:pt x="20237" y="7381"/>
                    <a:pt x="19449" y="2295"/>
                    <a:pt x="16272" y="0"/>
                  </a:cubicBezTo>
                  <a:close/>
                  <a:moveTo>
                    <a:pt x="16272" y="0"/>
                  </a:moveTo>
                </a:path>
              </a:pathLst>
            </a:custGeom>
            <a:solidFill>
              <a:srgbClr val="0F4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9"/>
            <p:cNvSpPr>
              <a:spLocks/>
            </p:cNvSpPr>
            <p:nvPr userDrawn="1"/>
          </p:nvSpPr>
          <p:spPr bwMode="auto">
            <a:xfrm>
              <a:off x="22745700" y="342900"/>
              <a:ext cx="2041525" cy="8972550"/>
            </a:xfrm>
            <a:custGeom>
              <a:avLst/>
              <a:gdLst/>
              <a:ahLst/>
              <a:cxnLst/>
              <a:rect l="0" t="0" r="r" b="b"/>
              <a:pathLst>
                <a:path w="16432" h="21600">
                  <a:moveTo>
                    <a:pt x="11911" y="20783"/>
                  </a:moveTo>
                  <a:cubicBezTo>
                    <a:pt x="13337" y="21103"/>
                    <a:pt x="14849" y="21374"/>
                    <a:pt x="16432" y="21600"/>
                  </a:cubicBezTo>
                  <a:lnTo>
                    <a:pt x="16432" y="0"/>
                  </a:lnTo>
                  <a:lnTo>
                    <a:pt x="15085" y="0"/>
                  </a:lnTo>
                  <a:cubicBezTo>
                    <a:pt x="-3681" y="7704"/>
                    <a:pt x="-5168" y="16953"/>
                    <a:pt x="11911" y="20783"/>
                  </a:cubicBezTo>
                  <a:close/>
                  <a:moveTo>
                    <a:pt x="11911" y="20783"/>
                  </a:moveTo>
                </a:path>
              </a:pathLst>
            </a:custGeom>
            <a:solidFill>
              <a:srgbClr val="0F4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10"/>
            <p:cNvSpPr>
              <a:spLocks/>
            </p:cNvSpPr>
            <p:nvPr userDrawn="1"/>
          </p:nvSpPr>
          <p:spPr bwMode="auto">
            <a:xfrm>
              <a:off x="17322800" y="9385300"/>
              <a:ext cx="7462838" cy="4673600"/>
            </a:xfrm>
            <a:custGeom>
              <a:avLst/>
              <a:gdLst/>
              <a:ahLst/>
              <a:cxnLst/>
              <a:rect l="0" t="0" r="r" b="b"/>
              <a:pathLst>
                <a:path w="21600" h="19904">
                  <a:moveTo>
                    <a:pt x="7060" y="1146"/>
                  </a:moveTo>
                  <a:cubicBezTo>
                    <a:pt x="2690" y="3896"/>
                    <a:pt x="215" y="11108"/>
                    <a:pt x="0" y="19904"/>
                  </a:cubicBezTo>
                  <a:lnTo>
                    <a:pt x="21600" y="19904"/>
                  </a:lnTo>
                  <a:lnTo>
                    <a:pt x="21600" y="7188"/>
                  </a:lnTo>
                  <a:cubicBezTo>
                    <a:pt x="17036" y="907"/>
                    <a:pt x="11576" y="-1696"/>
                    <a:pt x="7060" y="1146"/>
                  </a:cubicBezTo>
                  <a:close/>
                  <a:moveTo>
                    <a:pt x="7060" y="1146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35350" y="4081782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524125" algn="l"/>
                <a:tab pos="373062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355" y="8999538"/>
            <a:ext cx="6894765" cy="240514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21597366" y="2730722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" name="Text Placeholder 42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21910507" y="10732461"/>
            <a:ext cx="2165685" cy="14525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Graphics credit goes here</a:t>
            </a:r>
            <a:br>
              <a:rPr lang="en-US" dirty="0"/>
            </a:br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398864" y="1986150"/>
            <a:ext cx="14307301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524125" algn="l"/>
                <a:tab pos="373062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62616" y="7634132"/>
            <a:ext cx="6958853" cy="130589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398864" y="11145601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 rot="5400000">
            <a:off x="21201036" y="7990694"/>
            <a:ext cx="2165685" cy="14525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Graphics credit goes here</a:t>
            </a:r>
            <a:br>
              <a:rPr lang="en-US" dirty="0"/>
            </a:br>
            <a:r>
              <a:rPr lang="en-US" dirty="0"/>
              <a:t>Click to edit</a:t>
            </a: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6992600" y="23813"/>
            <a:ext cx="6591300" cy="13238162"/>
            <a:chOff x="16992600" y="23813"/>
            <a:chExt cx="6591300" cy="13238162"/>
          </a:xfrm>
          <a:solidFill>
            <a:schemeClr val="bg1"/>
          </a:solidFill>
        </p:grpSpPr>
        <p:sp>
          <p:nvSpPr>
            <p:cNvPr id="48" name="AutoShape 1"/>
            <p:cNvSpPr>
              <a:spLocks/>
            </p:cNvSpPr>
            <p:nvPr/>
          </p:nvSpPr>
          <p:spPr bwMode="auto">
            <a:xfrm>
              <a:off x="21844000" y="1320800"/>
              <a:ext cx="58738" cy="179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" name="AutoShape 2"/>
            <p:cNvSpPr>
              <a:spLocks/>
            </p:cNvSpPr>
            <p:nvPr/>
          </p:nvSpPr>
          <p:spPr bwMode="auto">
            <a:xfrm>
              <a:off x="16992600" y="12001500"/>
              <a:ext cx="122238" cy="369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AutoShape 3"/>
            <p:cNvSpPr>
              <a:spLocks/>
            </p:cNvSpPr>
            <p:nvPr/>
          </p:nvSpPr>
          <p:spPr bwMode="auto">
            <a:xfrm>
              <a:off x="18630900" y="125222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AutoShape 4"/>
            <p:cNvSpPr>
              <a:spLocks/>
            </p:cNvSpPr>
            <p:nvPr/>
          </p:nvSpPr>
          <p:spPr bwMode="auto">
            <a:xfrm>
              <a:off x="20231100" y="117475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AutoShape 5"/>
            <p:cNvSpPr>
              <a:spLocks/>
            </p:cNvSpPr>
            <p:nvPr/>
          </p:nvSpPr>
          <p:spPr bwMode="auto">
            <a:xfrm>
              <a:off x="21844000" y="128016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AutoShape 6"/>
            <p:cNvSpPr>
              <a:spLocks/>
            </p:cNvSpPr>
            <p:nvPr/>
          </p:nvSpPr>
          <p:spPr bwMode="auto">
            <a:xfrm>
              <a:off x="18516600" y="3530600"/>
              <a:ext cx="293688" cy="587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auto">
            <a:xfrm>
              <a:off x="23456900" y="63500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auto">
            <a:xfrm>
              <a:off x="18491200" y="10363200"/>
              <a:ext cx="328613" cy="989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auto">
            <a:xfrm>
              <a:off x="18630900" y="19304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10"/>
            <p:cNvSpPr>
              <a:spLocks/>
            </p:cNvSpPr>
            <p:nvPr/>
          </p:nvSpPr>
          <p:spPr bwMode="auto">
            <a:xfrm>
              <a:off x="18630900" y="77724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20231100" y="11493500"/>
              <a:ext cx="65088" cy="131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12"/>
            <p:cNvSpPr>
              <a:spLocks/>
            </p:cNvSpPr>
            <p:nvPr/>
          </p:nvSpPr>
          <p:spPr bwMode="auto">
            <a:xfrm>
              <a:off x="21844000" y="13068300"/>
              <a:ext cx="63500" cy="193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13"/>
            <p:cNvSpPr>
              <a:spLocks/>
            </p:cNvSpPr>
            <p:nvPr/>
          </p:nvSpPr>
          <p:spPr bwMode="auto">
            <a:xfrm>
              <a:off x="17018000" y="118110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AutoShape 14"/>
            <p:cNvSpPr>
              <a:spLocks/>
            </p:cNvSpPr>
            <p:nvPr/>
          </p:nvSpPr>
          <p:spPr bwMode="auto">
            <a:xfrm>
              <a:off x="21844000" y="6985000"/>
              <a:ext cx="61913" cy="185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AutoShape 15"/>
            <p:cNvSpPr>
              <a:spLocks/>
            </p:cNvSpPr>
            <p:nvPr/>
          </p:nvSpPr>
          <p:spPr bwMode="auto">
            <a:xfrm>
              <a:off x="17018000" y="6705600"/>
              <a:ext cx="60325" cy="60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" name="AutoShape 16"/>
            <p:cNvSpPr>
              <a:spLocks/>
            </p:cNvSpPr>
            <p:nvPr/>
          </p:nvSpPr>
          <p:spPr bwMode="auto">
            <a:xfrm>
              <a:off x="20231100" y="9575800"/>
              <a:ext cx="61913" cy="125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" name="AutoShape 17"/>
            <p:cNvSpPr>
              <a:spLocks/>
            </p:cNvSpPr>
            <p:nvPr/>
          </p:nvSpPr>
          <p:spPr bwMode="auto">
            <a:xfrm>
              <a:off x="17018000" y="11049000"/>
              <a:ext cx="60325" cy="60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AutoShape 18"/>
            <p:cNvSpPr>
              <a:spLocks/>
            </p:cNvSpPr>
            <p:nvPr/>
          </p:nvSpPr>
          <p:spPr bwMode="auto">
            <a:xfrm>
              <a:off x="18630900" y="119380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AutoShape 19"/>
            <p:cNvSpPr>
              <a:spLocks/>
            </p:cNvSpPr>
            <p:nvPr/>
          </p:nvSpPr>
          <p:spPr bwMode="auto">
            <a:xfrm>
              <a:off x="21844000" y="111252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AutoShape 20"/>
            <p:cNvSpPr>
              <a:spLocks/>
            </p:cNvSpPr>
            <p:nvPr/>
          </p:nvSpPr>
          <p:spPr bwMode="auto">
            <a:xfrm>
              <a:off x="18630900" y="119761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AutoShape 21"/>
            <p:cNvSpPr>
              <a:spLocks/>
            </p:cNvSpPr>
            <p:nvPr/>
          </p:nvSpPr>
          <p:spPr bwMode="auto">
            <a:xfrm>
              <a:off x="20231100" y="116713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AutoShape 22"/>
            <p:cNvSpPr>
              <a:spLocks/>
            </p:cNvSpPr>
            <p:nvPr/>
          </p:nvSpPr>
          <p:spPr bwMode="auto">
            <a:xfrm>
              <a:off x="21844000" y="12939713"/>
              <a:ext cx="58738" cy="177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AutoShape 23"/>
            <p:cNvSpPr>
              <a:spLocks/>
            </p:cNvSpPr>
            <p:nvPr/>
          </p:nvSpPr>
          <p:spPr bwMode="auto">
            <a:xfrm>
              <a:off x="20231100" y="120015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24"/>
            <p:cNvSpPr>
              <a:spLocks/>
            </p:cNvSpPr>
            <p:nvPr/>
          </p:nvSpPr>
          <p:spPr bwMode="auto">
            <a:xfrm>
              <a:off x="21780500" y="9080500"/>
              <a:ext cx="174625" cy="349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25"/>
            <p:cNvSpPr>
              <a:spLocks/>
            </p:cNvSpPr>
            <p:nvPr/>
          </p:nvSpPr>
          <p:spPr bwMode="auto">
            <a:xfrm>
              <a:off x="23456900" y="97663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26"/>
            <p:cNvSpPr>
              <a:spLocks/>
            </p:cNvSpPr>
            <p:nvPr/>
          </p:nvSpPr>
          <p:spPr bwMode="auto">
            <a:xfrm>
              <a:off x="17018000" y="89408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AutoShape 27"/>
            <p:cNvSpPr>
              <a:spLocks/>
            </p:cNvSpPr>
            <p:nvPr/>
          </p:nvSpPr>
          <p:spPr bwMode="auto">
            <a:xfrm>
              <a:off x="18630900" y="12915900"/>
              <a:ext cx="57150" cy="174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AutoShape 28"/>
            <p:cNvSpPr>
              <a:spLocks/>
            </p:cNvSpPr>
            <p:nvPr/>
          </p:nvSpPr>
          <p:spPr bwMode="auto">
            <a:xfrm>
              <a:off x="20180300" y="7416800"/>
              <a:ext cx="166688" cy="1666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6" name="AutoShape 29"/>
            <p:cNvSpPr>
              <a:spLocks/>
            </p:cNvSpPr>
            <p:nvPr/>
          </p:nvSpPr>
          <p:spPr bwMode="auto">
            <a:xfrm>
              <a:off x="21844000" y="74168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30"/>
            <p:cNvSpPr>
              <a:spLocks/>
            </p:cNvSpPr>
            <p:nvPr/>
          </p:nvSpPr>
          <p:spPr bwMode="auto">
            <a:xfrm>
              <a:off x="23456900" y="89154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AutoShape 31"/>
            <p:cNvSpPr>
              <a:spLocks/>
            </p:cNvSpPr>
            <p:nvPr/>
          </p:nvSpPr>
          <p:spPr bwMode="auto">
            <a:xfrm>
              <a:off x="17018000" y="94869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AutoShape 32"/>
            <p:cNvSpPr>
              <a:spLocks/>
            </p:cNvSpPr>
            <p:nvPr/>
          </p:nvSpPr>
          <p:spPr bwMode="auto">
            <a:xfrm>
              <a:off x="20231100" y="48006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0" name="AutoShape 33"/>
            <p:cNvSpPr>
              <a:spLocks/>
            </p:cNvSpPr>
            <p:nvPr/>
          </p:nvSpPr>
          <p:spPr bwMode="auto">
            <a:xfrm>
              <a:off x="21844000" y="81915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" name="AutoShape 34"/>
            <p:cNvSpPr>
              <a:spLocks/>
            </p:cNvSpPr>
            <p:nvPr/>
          </p:nvSpPr>
          <p:spPr bwMode="auto">
            <a:xfrm>
              <a:off x="23444200" y="12484100"/>
              <a:ext cx="63500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" name="AutoShape 35"/>
            <p:cNvSpPr>
              <a:spLocks/>
            </p:cNvSpPr>
            <p:nvPr/>
          </p:nvSpPr>
          <p:spPr bwMode="auto">
            <a:xfrm>
              <a:off x="16992600" y="6146800"/>
              <a:ext cx="101600" cy="204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" name="AutoShape 36"/>
            <p:cNvSpPr>
              <a:spLocks/>
            </p:cNvSpPr>
            <p:nvPr/>
          </p:nvSpPr>
          <p:spPr bwMode="auto">
            <a:xfrm>
              <a:off x="20231100" y="7556500"/>
              <a:ext cx="57150" cy="174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4" name="AutoShape 37"/>
            <p:cNvSpPr>
              <a:spLocks/>
            </p:cNvSpPr>
            <p:nvPr/>
          </p:nvSpPr>
          <p:spPr bwMode="auto">
            <a:xfrm>
              <a:off x="21844000" y="10617200"/>
              <a:ext cx="65088" cy="196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AutoShape 38"/>
            <p:cNvSpPr>
              <a:spLocks/>
            </p:cNvSpPr>
            <p:nvPr/>
          </p:nvSpPr>
          <p:spPr bwMode="auto">
            <a:xfrm>
              <a:off x="23444200" y="2489200"/>
              <a:ext cx="61913" cy="185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AutoShape 39"/>
            <p:cNvSpPr>
              <a:spLocks/>
            </p:cNvSpPr>
            <p:nvPr/>
          </p:nvSpPr>
          <p:spPr bwMode="auto">
            <a:xfrm>
              <a:off x="17018000" y="81661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" name="AutoShape 40"/>
            <p:cNvSpPr>
              <a:spLocks/>
            </p:cNvSpPr>
            <p:nvPr/>
          </p:nvSpPr>
          <p:spPr bwMode="auto">
            <a:xfrm>
              <a:off x="18630900" y="50546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" name="AutoShape 41"/>
            <p:cNvSpPr>
              <a:spLocks/>
            </p:cNvSpPr>
            <p:nvPr/>
          </p:nvSpPr>
          <p:spPr bwMode="auto">
            <a:xfrm>
              <a:off x="20231100" y="9893300"/>
              <a:ext cx="58738" cy="177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9" name="AutoShape 42"/>
            <p:cNvSpPr>
              <a:spLocks/>
            </p:cNvSpPr>
            <p:nvPr/>
          </p:nvSpPr>
          <p:spPr bwMode="auto">
            <a:xfrm>
              <a:off x="21844000" y="10845800"/>
              <a:ext cx="61913" cy="6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0" name="AutoShape 43"/>
            <p:cNvSpPr>
              <a:spLocks/>
            </p:cNvSpPr>
            <p:nvPr/>
          </p:nvSpPr>
          <p:spPr bwMode="auto">
            <a:xfrm>
              <a:off x="23456900" y="65151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" name="AutoShape 44"/>
            <p:cNvSpPr>
              <a:spLocks/>
            </p:cNvSpPr>
            <p:nvPr/>
          </p:nvSpPr>
          <p:spPr bwMode="auto">
            <a:xfrm>
              <a:off x="17018000" y="76200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" name="AutoShape 45"/>
            <p:cNvSpPr>
              <a:spLocks/>
            </p:cNvSpPr>
            <p:nvPr/>
          </p:nvSpPr>
          <p:spPr bwMode="auto">
            <a:xfrm>
              <a:off x="18630900" y="5969000"/>
              <a:ext cx="65088" cy="131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AutoShape 46"/>
            <p:cNvSpPr>
              <a:spLocks/>
            </p:cNvSpPr>
            <p:nvPr/>
          </p:nvSpPr>
          <p:spPr bwMode="auto">
            <a:xfrm>
              <a:off x="20231100" y="7556500"/>
              <a:ext cx="58738" cy="58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AutoShape 47"/>
            <p:cNvSpPr>
              <a:spLocks/>
            </p:cNvSpPr>
            <p:nvPr/>
          </p:nvSpPr>
          <p:spPr bwMode="auto">
            <a:xfrm>
              <a:off x="21844000" y="64643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AutoShape 48"/>
            <p:cNvSpPr>
              <a:spLocks/>
            </p:cNvSpPr>
            <p:nvPr/>
          </p:nvSpPr>
          <p:spPr bwMode="auto">
            <a:xfrm>
              <a:off x="23444200" y="9042400"/>
              <a:ext cx="69850" cy="209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AutoShape 49"/>
            <p:cNvSpPr>
              <a:spLocks/>
            </p:cNvSpPr>
            <p:nvPr/>
          </p:nvSpPr>
          <p:spPr bwMode="auto">
            <a:xfrm>
              <a:off x="17018000" y="69342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AutoShape 50"/>
            <p:cNvSpPr>
              <a:spLocks/>
            </p:cNvSpPr>
            <p:nvPr/>
          </p:nvSpPr>
          <p:spPr bwMode="auto">
            <a:xfrm>
              <a:off x="18630900" y="5384800"/>
              <a:ext cx="65088" cy="65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8" name="AutoShape 51"/>
            <p:cNvSpPr>
              <a:spLocks/>
            </p:cNvSpPr>
            <p:nvPr/>
          </p:nvSpPr>
          <p:spPr bwMode="auto">
            <a:xfrm>
              <a:off x="20231100" y="3543300"/>
              <a:ext cx="58738" cy="119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" name="AutoShape 52"/>
            <p:cNvSpPr>
              <a:spLocks/>
            </p:cNvSpPr>
            <p:nvPr/>
          </p:nvSpPr>
          <p:spPr bwMode="auto">
            <a:xfrm>
              <a:off x="21844000" y="10477500"/>
              <a:ext cx="69850" cy="209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0" name="AutoShape 53"/>
            <p:cNvSpPr>
              <a:spLocks/>
            </p:cNvSpPr>
            <p:nvPr/>
          </p:nvSpPr>
          <p:spPr bwMode="auto">
            <a:xfrm>
              <a:off x="17018000" y="6019800"/>
              <a:ext cx="58738" cy="58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" name="AutoShape 54"/>
            <p:cNvSpPr>
              <a:spLocks/>
            </p:cNvSpPr>
            <p:nvPr/>
          </p:nvSpPr>
          <p:spPr bwMode="auto">
            <a:xfrm>
              <a:off x="18630900" y="4711700"/>
              <a:ext cx="58738" cy="119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" name="AutoShape 55"/>
            <p:cNvSpPr>
              <a:spLocks/>
            </p:cNvSpPr>
            <p:nvPr/>
          </p:nvSpPr>
          <p:spPr bwMode="auto">
            <a:xfrm>
              <a:off x="20218400" y="6743700"/>
              <a:ext cx="98425" cy="19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" name="AutoShape 56"/>
            <p:cNvSpPr>
              <a:spLocks/>
            </p:cNvSpPr>
            <p:nvPr/>
          </p:nvSpPr>
          <p:spPr bwMode="auto">
            <a:xfrm>
              <a:off x="21844000" y="75311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" name="AutoShape 57"/>
            <p:cNvSpPr>
              <a:spLocks/>
            </p:cNvSpPr>
            <p:nvPr/>
          </p:nvSpPr>
          <p:spPr bwMode="auto">
            <a:xfrm>
              <a:off x="17018000" y="46482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5" name="AutoShape 58"/>
            <p:cNvSpPr>
              <a:spLocks/>
            </p:cNvSpPr>
            <p:nvPr/>
          </p:nvSpPr>
          <p:spPr bwMode="auto">
            <a:xfrm>
              <a:off x="18630900" y="7277100"/>
              <a:ext cx="63500" cy="192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6" name="AutoShape 59"/>
            <p:cNvSpPr>
              <a:spLocks/>
            </p:cNvSpPr>
            <p:nvPr/>
          </p:nvSpPr>
          <p:spPr bwMode="auto">
            <a:xfrm>
              <a:off x="20231100" y="30734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7" name="AutoShape 60"/>
            <p:cNvSpPr>
              <a:spLocks/>
            </p:cNvSpPr>
            <p:nvPr/>
          </p:nvSpPr>
          <p:spPr bwMode="auto">
            <a:xfrm>
              <a:off x="21844000" y="56896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8" name="AutoShape 61"/>
            <p:cNvSpPr>
              <a:spLocks/>
            </p:cNvSpPr>
            <p:nvPr/>
          </p:nvSpPr>
          <p:spPr bwMode="auto">
            <a:xfrm>
              <a:off x="23380700" y="5041900"/>
              <a:ext cx="203200" cy="611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" name="AutoShape 62"/>
            <p:cNvSpPr>
              <a:spLocks/>
            </p:cNvSpPr>
            <p:nvPr/>
          </p:nvSpPr>
          <p:spPr bwMode="auto">
            <a:xfrm>
              <a:off x="17005300" y="6667500"/>
              <a:ext cx="80963" cy="242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0" name="AutoShape 63"/>
            <p:cNvSpPr>
              <a:spLocks/>
            </p:cNvSpPr>
            <p:nvPr/>
          </p:nvSpPr>
          <p:spPr bwMode="auto">
            <a:xfrm>
              <a:off x="18630900" y="70866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" name="AutoShape 64"/>
            <p:cNvSpPr>
              <a:spLocks/>
            </p:cNvSpPr>
            <p:nvPr/>
          </p:nvSpPr>
          <p:spPr bwMode="auto">
            <a:xfrm>
              <a:off x="20231100" y="43180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" name="AutoShape 65"/>
            <p:cNvSpPr>
              <a:spLocks/>
            </p:cNvSpPr>
            <p:nvPr/>
          </p:nvSpPr>
          <p:spPr bwMode="auto">
            <a:xfrm>
              <a:off x="21805900" y="3403600"/>
              <a:ext cx="130175" cy="130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3" name="AutoShape 66"/>
            <p:cNvSpPr>
              <a:spLocks/>
            </p:cNvSpPr>
            <p:nvPr/>
          </p:nvSpPr>
          <p:spPr bwMode="auto">
            <a:xfrm>
              <a:off x="23456900" y="71628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4" name="AutoShape 67"/>
            <p:cNvSpPr>
              <a:spLocks/>
            </p:cNvSpPr>
            <p:nvPr/>
          </p:nvSpPr>
          <p:spPr bwMode="auto">
            <a:xfrm>
              <a:off x="17018000" y="2273300"/>
              <a:ext cx="57150" cy="174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5" name="AutoShape 68"/>
            <p:cNvSpPr>
              <a:spLocks/>
            </p:cNvSpPr>
            <p:nvPr/>
          </p:nvSpPr>
          <p:spPr bwMode="auto">
            <a:xfrm>
              <a:off x="20193000" y="482600"/>
              <a:ext cx="136525" cy="136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6" name="AutoShape 69"/>
            <p:cNvSpPr>
              <a:spLocks/>
            </p:cNvSpPr>
            <p:nvPr/>
          </p:nvSpPr>
          <p:spPr bwMode="auto">
            <a:xfrm>
              <a:off x="21844000" y="23241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7" name="AutoShape 70"/>
            <p:cNvSpPr>
              <a:spLocks/>
            </p:cNvSpPr>
            <p:nvPr/>
          </p:nvSpPr>
          <p:spPr bwMode="auto">
            <a:xfrm>
              <a:off x="23456900" y="22987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8" name="AutoShape 71"/>
            <p:cNvSpPr>
              <a:spLocks/>
            </p:cNvSpPr>
            <p:nvPr/>
          </p:nvSpPr>
          <p:spPr bwMode="auto">
            <a:xfrm>
              <a:off x="20231100" y="1651000"/>
              <a:ext cx="57150" cy="5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" name="AutoShape 72"/>
            <p:cNvSpPr>
              <a:spLocks/>
            </p:cNvSpPr>
            <p:nvPr/>
          </p:nvSpPr>
          <p:spPr bwMode="auto">
            <a:xfrm>
              <a:off x="21844000" y="54229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0" name="AutoShape 73"/>
            <p:cNvSpPr>
              <a:spLocks/>
            </p:cNvSpPr>
            <p:nvPr/>
          </p:nvSpPr>
          <p:spPr bwMode="auto">
            <a:xfrm>
              <a:off x="23456900" y="3098800"/>
              <a:ext cx="58738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1" name="AutoShape 74"/>
            <p:cNvSpPr>
              <a:spLocks/>
            </p:cNvSpPr>
            <p:nvPr/>
          </p:nvSpPr>
          <p:spPr bwMode="auto">
            <a:xfrm>
              <a:off x="16992600" y="2159000"/>
              <a:ext cx="109538" cy="219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" name="AutoShape 75"/>
            <p:cNvSpPr>
              <a:spLocks/>
            </p:cNvSpPr>
            <p:nvPr/>
          </p:nvSpPr>
          <p:spPr bwMode="auto">
            <a:xfrm>
              <a:off x="18630900" y="4827588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" name="AutoShape 76"/>
            <p:cNvSpPr>
              <a:spLocks/>
            </p:cNvSpPr>
            <p:nvPr/>
          </p:nvSpPr>
          <p:spPr bwMode="auto">
            <a:xfrm>
              <a:off x="23456900" y="5156200"/>
              <a:ext cx="58738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" name="AutoShape 77"/>
            <p:cNvSpPr>
              <a:spLocks/>
            </p:cNvSpPr>
            <p:nvPr/>
          </p:nvSpPr>
          <p:spPr bwMode="auto">
            <a:xfrm>
              <a:off x="18630900" y="23813"/>
              <a:ext cx="57150" cy="1762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" name="AutoShape 78"/>
            <p:cNvSpPr>
              <a:spLocks/>
            </p:cNvSpPr>
            <p:nvPr/>
          </p:nvSpPr>
          <p:spPr bwMode="auto">
            <a:xfrm>
              <a:off x="20231100" y="50800"/>
              <a:ext cx="60325" cy="60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6" name="AutoShape 79"/>
            <p:cNvSpPr>
              <a:spLocks/>
            </p:cNvSpPr>
            <p:nvPr/>
          </p:nvSpPr>
          <p:spPr bwMode="auto">
            <a:xfrm>
              <a:off x="23456900" y="977900"/>
              <a:ext cx="57150" cy="115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168400" y="1066800"/>
            <a:ext cx="20704175" cy="11520488"/>
            <a:chOff x="1168400" y="1066800"/>
            <a:chExt cx="20704175" cy="11520488"/>
          </a:xfrm>
        </p:grpSpPr>
        <p:sp>
          <p:nvSpPr>
            <p:cNvPr id="47" name="AutoShape 1"/>
            <p:cNvSpPr>
              <a:spLocks/>
            </p:cNvSpPr>
            <p:nvPr userDrawn="1"/>
          </p:nvSpPr>
          <p:spPr bwMode="auto">
            <a:xfrm>
              <a:off x="1168400" y="10795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" name="AutoShape 2"/>
            <p:cNvSpPr>
              <a:spLocks/>
            </p:cNvSpPr>
            <p:nvPr userDrawn="1"/>
          </p:nvSpPr>
          <p:spPr bwMode="auto">
            <a:xfrm>
              <a:off x="1930400" y="6019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" name="AutoShape 3"/>
            <p:cNvSpPr>
              <a:spLocks/>
            </p:cNvSpPr>
            <p:nvPr userDrawn="1"/>
          </p:nvSpPr>
          <p:spPr bwMode="auto">
            <a:xfrm>
              <a:off x="52451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AutoShape 4"/>
            <p:cNvSpPr>
              <a:spLocks/>
            </p:cNvSpPr>
            <p:nvPr userDrawn="1"/>
          </p:nvSpPr>
          <p:spPr bwMode="auto">
            <a:xfrm>
              <a:off x="5219700" y="6019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AutoShape 5"/>
            <p:cNvSpPr>
              <a:spLocks/>
            </p:cNvSpPr>
            <p:nvPr userDrawn="1"/>
          </p:nvSpPr>
          <p:spPr bwMode="auto">
            <a:xfrm>
              <a:off x="100838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AutoShape 6"/>
            <p:cNvSpPr>
              <a:spLocks/>
            </p:cNvSpPr>
            <p:nvPr userDrawn="1"/>
          </p:nvSpPr>
          <p:spPr bwMode="auto">
            <a:xfrm>
              <a:off x="9321800" y="6273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AutoShape 7"/>
            <p:cNvSpPr>
              <a:spLocks/>
            </p:cNvSpPr>
            <p:nvPr userDrawn="1"/>
          </p:nvSpPr>
          <p:spPr bwMode="auto">
            <a:xfrm>
              <a:off x="180594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AutoShape 8"/>
            <p:cNvSpPr>
              <a:spLocks/>
            </p:cNvSpPr>
            <p:nvPr userDrawn="1"/>
          </p:nvSpPr>
          <p:spPr bwMode="auto">
            <a:xfrm>
              <a:off x="13373100" y="6019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9"/>
            <p:cNvSpPr>
              <a:spLocks/>
            </p:cNvSpPr>
            <p:nvPr userDrawn="1"/>
          </p:nvSpPr>
          <p:spPr bwMode="auto">
            <a:xfrm>
              <a:off x="17513300" y="1624013"/>
              <a:ext cx="41275" cy="133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AutoShape 10"/>
            <p:cNvSpPr>
              <a:spLocks/>
            </p:cNvSpPr>
            <p:nvPr userDrawn="1"/>
          </p:nvSpPr>
          <p:spPr bwMode="auto">
            <a:xfrm>
              <a:off x="21831300" y="10922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11"/>
            <p:cNvSpPr>
              <a:spLocks/>
            </p:cNvSpPr>
            <p:nvPr userDrawn="1"/>
          </p:nvSpPr>
          <p:spPr bwMode="auto">
            <a:xfrm>
              <a:off x="21678900" y="6019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073101" y="3373439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486025" algn="l"/>
                <a:tab pos="373062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1353929" y="744072"/>
            <a:ext cx="2342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B00FCE-1FC4-5243-BFE3-0A2F0D5084C4}" type="slidenum">
              <a:rPr lang="en-US" sz="1400" smtClean="0">
                <a:solidFill>
                  <a:schemeClr val="bg1"/>
                </a:solidFill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 flipV="1">
            <a:off x="3104777" y="769472"/>
            <a:ext cx="20704175" cy="11825380"/>
            <a:chOff x="1168400" y="602037"/>
            <a:chExt cx="20704175" cy="11825380"/>
          </a:xfrm>
        </p:grpSpPr>
        <p:sp>
          <p:nvSpPr>
            <p:cNvPr id="47" name="AutoShape 1"/>
            <p:cNvSpPr>
              <a:spLocks/>
            </p:cNvSpPr>
            <p:nvPr userDrawn="1"/>
          </p:nvSpPr>
          <p:spPr bwMode="auto">
            <a:xfrm>
              <a:off x="1168400" y="10795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" name="AutoShape 2"/>
            <p:cNvSpPr>
              <a:spLocks/>
            </p:cNvSpPr>
            <p:nvPr userDrawn="1"/>
          </p:nvSpPr>
          <p:spPr bwMode="auto">
            <a:xfrm>
              <a:off x="1250016" y="6053415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" name="AutoShape 3"/>
            <p:cNvSpPr>
              <a:spLocks/>
            </p:cNvSpPr>
            <p:nvPr userDrawn="1"/>
          </p:nvSpPr>
          <p:spPr bwMode="auto">
            <a:xfrm>
              <a:off x="52451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AutoShape 4"/>
            <p:cNvSpPr>
              <a:spLocks/>
            </p:cNvSpPr>
            <p:nvPr userDrawn="1"/>
          </p:nvSpPr>
          <p:spPr bwMode="auto">
            <a:xfrm>
              <a:off x="5219700" y="6019800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AutoShape 5"/>
            <p:cNvSpPr>
              <a:spLocks/>
            </p:cNvSpPr>
            <p:nvPr userDrawn="1"/>
          </p:nvSpPr>
          <p:spPr bwMode="auto">
            <a:xfrm>
              <a:off x="100838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AutoShape 6"/>
            <p:cNvSpPr>
              <a:spLocks/>
            </p:cNvSpPr>
            <p:nvPr userDrawn="1"/>
          </p:nvSpPr>
          <p:spPr bwMode="auto">
            <a:xfrm>
              <a:off x="9270390" y="5600699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AutoShape 7"/>
            <p:cNvSpPr>
              <a:spLocks/>
            </p:cNvSpPr>
            <p:nvPr userDrawn="1"/>
          </p:nvSpPr>
          <p:spPr bwMode="auto">
            <a:xfrm>
              <a:off x="180594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AutoShape 8"/>
            <p:cNvSpPr>
              <a:spLocks/>
            </p:cNvSpPr>
            <p:nvPr userDrawn="1"/>
          </p:nvSpPr>
          <p:spPr bwMode="auto">
            <a:xfrm>
              <a:off x="13399994" y="6113929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9"/>
            <p:cNvSpPr>
              <a:spLocks/>
            </p:cNvSpPr>
            <p:nvPr userDrawn="1"/>
          </p:nvSpPr>
          <p:spPr bwMode="auto">
            <a:xfrm>
              <a:off x="17513300" y="602037"/>
              <a:ext cx="41275" cy="133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AutoShape 10"/>
            <p:cNvSpPr>
              <a:spLocks/>
            </p:cNvSpPr>
            <p:nvPr userDrawn="1"/>
          </p:nvSpPr>
          <p:spPr bwMode="auto">
            <a:xfrm>
              <a:off x="21831300" y="10922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11"/>
            <p:cNvSpPr>
              <a:spLocks/>
            </p:cNvSpPr>
            <p:nvPr userDrawn="1"/>
          </p:nvSpPr>
          <p:spPr bwMode="auto">
            <a:xfrm>
              <a:off x="17450684" y="5733771"/>
              <a:ext cx="45763" cy="650360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0433559" y="8268048"/>
            <a:ext cx="1257435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298700" algn="l"/>
                <a:tab pos="373062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1353929" y="744072"/>
            <a:ext cx="2342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B00FCE-1FC4-5243-BFE3-0A2F0D5084C4}" type="slidenum">
              <a:rPr lang="en-US" sz="1400" smtClean="0">
                <a:solidFill>
                  <a:schemeClr val="bg1"/>
                </a:solidFill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708910" y="3575712"/>
            <a:ext cx="1257435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298700" algn="l"/>
                <a:tab pos="3730625" algn="l"/>
              </a:tabLst>
              <a:defRPr sz="10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1353929" y="744072"/>
            <a:ext cx="2342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B00FCE-1FC4-5243-BFE3-0A2F0D5084C4}" type="slidenum">
              <a:rPr lang="en-US" sz="1400" smtClean="0">
                <a:solidFill>
                  <a:schemeClr val="tx1"/>
                </a:solidFill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432859" y="848713"/>
            <a:ext cx="21078483" cy="12250296"/>
            <a:chOff x="1432859" y="848713"/>
            <a:chExt cx="21078483" cy="12250296"/>
          </a:xfrm>
          <a:solidFill>
            <a:schemeClr val="accent1"/>
          </a:solidFill>
        </p:grpSpPr>
        <p:sp>
          <p:nvSpPr>
            <p:cNvPr id="18" name="AutoShape 1"/>
            <p:cNvSpPr>
              <a:spLocks/>
            </p:cNvSpPr>
            <p:nvPr userDrawn="1"/>
          </p:nvSpPr>
          <p:spPr bwMode="auto">
            <a:xfrm>
              <a:off x="2244165" y="851794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2"/>
            <p:cNvSpPr>
              <a:spLocks/>
            </p:cNvSpPr>
            <p:nvPr userDrawn="1"/>
          </p:nvSpPr>
          <p:spPr bwMode="auto">
            <a:xfrm>
              <a:off x="1432859" y="6409764"/>
              <a:ext cx="45719" cy="663348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3"/>
            <p:cNvSpPr>
              <a:spLocks/>
            </p:cNvSpPr>
            <p:nvPr userDrawn="1"/>
          </p:nvSpPr>
          <p:spPr bwMode="auto">
            <a:xfrm>
              <a:off x="5245100" y="1066800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4"/>
            <p:cNvSpPr>
              <a:spLocks/>
            </p:cNvSpPr>
            <p:nvPr userDrawn="1"/>
          </p:nvSpPr>
          <p:spPr bwMode="auto">
            <a:xfrm>
              <a:off x="5215256" y="6145306"/>
              <a:ext cx="45719" cy="66989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5"/>
            <p:cNvSpPr>
              <a:spLocks/>
            </p:cNvSpPr>
            <p:nvPr userDrawn="1"/>
          </p:nvSpPr>
          <p:spPr bwMode="auto">
            <a:xfrm>
              <a:off x="10125075" y="1514669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6"/>
            <p:cNvSpPr>
              <a:spLocks/>
            </p:cNvSpPr>
            <p:nvPr userDrawn="1"/>
          </p:nvSpPr>
          <p:spPr bwMode="auto">
            <a:xfrm>
              <a:off x="18694400" y="6145305"/>
              <a:ext cx="45719" cy="66989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7"/>
            <p:cNvSpPr>
              <a:spLocks/>
            </p:cNvSpPr>
            <p:nvPr userDrawn="1"/>
          </p:nvSpPr>
          <p:spPr bwMode="auto">
            <a:xfrm>
              <a:off x="19619259" y="958056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8"/>
            <p:cNvSpPr>
              <a:spLocks/>
            </p:cNvSpPr>
            <p:nvPr userDrawn="1"/>
          </p:nvSpPr>
          <p:spPr bwMode="auto">
            <a:xfrm>
              <a:off x="14565779" y="6145304"/>
              <a:ext cx="45719" cy="66989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9"/>
            <p:cNvSpPr>
              <a:spLocks/>
            </p:cNvSpPr>
            <p:nvPr userDrawn="1"/>
          </p:nvSpPr>
          <p:spPr bwMode="auto">
            <a:xfrm>
              <a:off x="14739284" y="848713"/>
              <a:ext cx="41275" cy="133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10"/>
            <p:cNvSpPr>
              <a:spLocks/>
            </p:cNvSpPr>
            <p:nvPr userDrawn="1"/>
          </p:nvSpPr>
          <p:spPr bwMode="auto">
            <a:xfrm>
              <a:off x="22470067" y="848713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11"/>
            <p:cNvSpPr>
              <a:spLocks/>
            </p:cNvSpPr>
            <p:nvPr userDrawn="1"/>
          </p:nvSpPr>
          <p:spPr bwMode="auto">
            <a:xfrm>
              <a:off x="22428792" y="6785521"/>
              <a:ext cx="41275" cy="6313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5"/>
            <p:cNvSpPr>
              <a:spLocks/>
            </p:cNvSpPr>
            <p:nvPr userDrawn="1"/>
          </p:nvSpPr>
          <p:spPr bwMode="auto">
            <a:xfrm>
              <a:off x="10743640" y="873693"/>
              <a:ext cx="41275" cy="1331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63600" y="12153900"/>
            <a:ext cx="22901275" cy="1031875"/>
            <a:chOff x="863600" y="12153900"/>
            <a:chExt cx="22901275" cy="1031875"/>
          </a:xfrm>
        </p:grpSpPr>
        <p:sp>
          <p:nvSpPr>
            <p:cNvPr id="30" name="AutoShape 1"/>
            <p:cNvSpPr>
              <a:spLocks/>
            </p:cNvSpPr>
            <p:nvPr userDrawn="1"/>
          </p:nvSpPr>
          <p:spPr bwMode="auto">
            <a:xfrm>
              <a:off x="863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2"/>
            <p:cNvSpPr>
              <a:spLocks/>
            </p:cNvSpPr>
            <p:nvPr userDrawn="1"/>
          </p:nvSpPr>
          <p:spPr bwMode="auto">
            <a:xfrm>
              <a:off x="9906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3"/>
            <p:cNvSpPr>
              <a:spLocks/>
            </p:cNvSpPr>
            <p:nvPr userDrawn="1"/>
          </p:nvSpPr>
          <p:spPr bwMode="auto">
            <a:xfrm>
              <a:off x="12192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4"/>
            <p:cNvSpPr>
              <a:spLocks/>
            </p:cNvSpPr>
            <p:nvPr userDrawn="1"/>
          </p:nvSpPr>
          <p:spPr bwMode="auto">
            <a:xfrm>
              <a:off x="1219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"/>
            <p:cNvSpPr>
              <a:spLocks/>
            </p:cNvSpPr>
            <p:nvPr userDrawn="1"/>
          </p:nvSpPr>
          <p:spPr bwMode="auto">
            <a:xfrm>
              <a:off x="12192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6"/>
            <p:cNvSpPr>
              <a:spLocks/>
            </p:cNvSpPr>
            <p:nvPr userDrawn="1"/>
          </p:nvSpPr>
          <p:spPr bwMode="auto">
            <a:xfrm>
              <a:off x="13462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7"/>
            <p:cNvSpPr>
              <a:spLocks/>
            </p:cNvSpPr>
            <p:nvPr userDrawn="1"/>
          </p:nvSpPr>
          <p:spPr bwMode="auto">
            <a:xfrm>
              <a:off x="13462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8"/>
            <p:cNvSpPr>
              <a:spLocks/>
            </p:cNvSpPr>
            <p:nvPr userDrawn="1"/>
          </p:nvSpPr>
          <p:spPr bwMode="auto">
            <a:xfrm>
              <a:off x="1346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9"/>
            <p:cNvSpPr>
              <a:spLocks/>
            </p:cNvSpPr>
            <p:nvPr userDrawn="1"/>
          </p:nvSpPr>
          <p:spPr bwMode="auto">
            <a:xfrm>
              <a:off x="14605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10"/>
            <p:cNvSpPr>
              <a:spLocks/>
            </p:cNvSpPr>
            <p:nvPr userDrawn="1"/>
          </p:nvSpPr>
          <p:spPr bwMode="auto">
            <a:xfrm>
              <a:off x="22860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11"/>
            <p:cNvSpPr>
              <a:spLocks/>
            </p:cNvSpPr>
            <p:nvPr userDrawn="1"/>
          </p:nvSpPr>
          <p:spPr bwMode="auto">
            <a:xfrm>
              <a:off x="27559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AutoShape 12"/>
            <p:cNvSpPr>
              <a:spLocks/>
            </p:cNvSpPr>
            <p:nvPr userDrawn="1"/>
          </p:nvSpPr>
          <p:spPr bwMode="auto">
            <a:xfrm>
              <a:off x="41783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AutoShape 13"/>
            <p:cNvSpPr>
              <a:spLocks/>
            </p:cNvSpPr>
            <p:nvPr userDrawn="1"/>
          </p:nvSpPr>
          <p:spPr bwMode="auto">
            <a:xfrm>
              <a:off x="43053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14"/>
            <p:cNvSpPr>
              <a:spLocks/>
            </p:cNvSpPr>
            <p:nvPr userDrawn="1"/>
          </p:nvSpPr>
          <p:spPr bwMode="auto">
            <a:xfrm>
              <a:off x="43053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15"/>
            <p:cNvSpPr>
              <a:spLocks/>
            </p:cNvSpPr>
            <p:nvPr userDrawn="1"/>
          </p:nvSpPr>
          <p:spPr bwMode="auto">
            <a:xfrm>
              <a:off x="43053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AutoShape 16"/>
            <p:cNvSpPr>
              <a:spLocks/>
            </p:cNvSpPr>
            <p:nvPr userDrawn="1"/>
          </p:nvSpPr>
          <p:spPr bwMode="auto">
            <a:xfrm>
              <a:off x="43053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AutoShape 17"/>
            <p:cNvSpPr>
              <a:spLocks/>
            </p:cNvSpPr>
            <p:nvPr userDrawn="1"/>
          </p:nvSpPr>
          <p:spPr bwMode="auto">
            <a:xfrm>
              <a:off x="44196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" name="AutoShape 18"/>
            <p:cNvSpPr>
              <a:spLocks/>
            </p:cNvSpPr>
            <p:nvPr userDrawn="1"/>
          </p:nvSpPr>
          <p:spPr bwMode="auto">
            <a:xfrm>
              <a:off x="44196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" name="AutoShape 19"/>
            <p:cNvSpPr>
              <a:spLocks/>
            </p:cNvSpPr>
            <p:nvPr userDrawn="1"/>
          </p:nvSpPr>
          <p:spPr bwMode="auto">
            <a:xfrm>
              <a:off x="4419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AutoShape 20"/>
            <p:cNvSpPr>
              <a:spLocks/>
            </p:cNvSpPr>
            <p:nvPr userDrawn="1"/>
          </p:nvSpPr>
          <p:spPr bwMode="auto">
            <a:xfrm>
              <a:off x="52451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AutoShape 21"/>
            <p:cNvSpPr>
              <a:spLocks/>
            </p:cNvSpPr>
            <p:nvPr userDrawn="1"/>
          </p:nvSpPr>
          <p:spPr bwMode="auto">
            <a:xfrm>
              <a:off x="59563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AutoShape 22"/>
            <p:cNvSpPr>
              <a:spLocks/>
            </p:cNvSpPr>
            <p:nvPr userDrawn="1"/>
          </p:nvSpPr>
          <p:spPr bwMode="auto">
            <a:xfrm>
              <a:off x="60833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23"/>
            <p:cNvSpPr>
              <a:spLocks/>
            </p:cNvSpPr>
            <p:nvPr userDrawn="1"/>
          </p:nvSpPr>
          <p:spPr bwMode="auto">
            <a:xfrm>
              <a:off x="64389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24"/>
            <p:cNvSpPr>
              <a:spLocks/>
            </p:cNvSpPr>
            <p:nvPr userDrawn="1"/>
          </p:nvSpPr>
          <p:spPr bwMode="auto">
            <a:xfrm>
              <a:off x="7023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25"/>
            <p:cNvSpPr>
              <a:spLocks/>
            </p:cNvSpPr>
            <p:nvPr userDrawn="1"/>
          </p:nvSpPr>
          <p:spPr bwMode="auto">
            <a:xfrm>
              <a:off x="71374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AutoShape 26"/>
            <p:cNvSpPr>
              <a:spLocks/>
            </p:cNvSpPr>
            <p:nvPr userDrawn="1"/>
          </p:nvSpPr>
          <p:spPr bwMode="auto">
            <a:xfrm>
              <a:off x="72644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AutoShape 27"/>
            <p:cNvSpPr>
              <a:spLocks/>
            </p:cNvSpPr>
            <p:nvPr userDrawn="1"/>
          </p:nvSpPr>
          <p:spPr bwMode="auto">
            <a:xfrm>
              <a:off x="73787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0" name="AutoShape 28"/>
            <p:cNvSpPr>
              <a:spLocks/>
            </p:cNvSpPr>
            <p:nvPr userDrawn="1"/>
          </p:nvSpPr>
          <p:spPr bwMode="auto">
            <a:xfrm>
              <a:off x="76200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" name="AutoShape 29"/>
            <p:cNvSpPr>
              <a:spLocks/>
            </p:cNvSpPr>
            <p:nvPr userDrawn="1"/>
          </p:nvSpPr>
          <p:spPr bwMode="auto">
            <a:xfrm>
              <a:off x="78486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" name="AutoShape 30"/>
            <p:cNvSpPr>
              <a:spLocks/>
            </p:cNvSpPr>
            <p:nvPr userDrawn="1"/>
          </p:nvSpPr>
          <p:spPr bwMode="auto">
            <a:xfrm>
              <a:off x="7975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" name="AutoShape 31"/>
            <p:cNvSpPr>
              <a:spLocks/>
            </p:cNvSpPr>
            <p:nvPr userDrawn="1"/>
          </p:nvSpPr>
          <p:spPr bwMode="auto">
            <a:xfrm>
              <a:off x="8204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4" name="AutoShape 32"/>
            <p:cNvSpPr>
              <a:spLocks/>
            </p:cNvSpPr>
            <p:nvPr userDrawn="1"/>
          </p:nvSpPr>
          <p:spPr bwMode="auto">
            <a:xfrm>
              <a:off x="92710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AutoShape 33"/>
            <p:cNvSpPr>
              <a:spLocks/>
            </p:cNvSpPr>
            <p:nvPr userDrawn="1"/>
          </p:nvSpPr>
          <p:spPr bwMode="auto">
            <a:xfrm>
              <a:off x="92710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AutoShape 34"/>
            <p:cNvSpPr>
              <a:spLocks/>
            </p:cNvSpPr>
            <p:nvPr userDrawn="1"/>
          </p:nvSpPr>
          <p:spPr bwMode="auto">
            <a:xfrm>
              <a:off x="93980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" name="AutoShape 35"/>
            <p:cNvSpPr>
              <a:spLocks/>
            </p:cNvSpPr>
            <p:nvPr userDrawn="1"/>
          </p:nvSpPr>
          <p:spPr bwMode="auto">
            <a:xfrm>
              <a:off x="95123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" name="AutoShape 36"/>
            <p:cNvSpPr>
              <a:spLocks/>
            </p:cNvSpPr>
            <p:nvPr userDrawn="1"/>
          </p:nvSpPr>
          <p:spPr bwMode="auto">
            <a:xfrm>
              <a:off x="96266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9" name="AutoShape 37"/>
            <p:cNvSpPr>
              <a:spLocks/>
            </p:cNvSpPr>
            <p:nvPr userDrawn="1"/>
          </p:nvSpPr>
          <p:spPr bwMode="auto">
            <a:xfrm>
              <a:off x="96266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0" name="AutoShape 38"/>
            <p:cNvSpPr>
              <a:spLocks/>
            </p:cNvSpPr>
            <p:nvPr userDrawn="1"/>
          </p:nvSpPr>
          <p:spPr bwMode="auto">
            <a:xfrm>
              <a:off x="9753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" name="AutoShape 39"/>
            <p:cNvSpPr>
              <a:spLocks/>
            </p:cNvSpPr>
            <p:nvPr userDrawn="1"/>
          </p:nvSpPr>
          <p:spPr bwMode="auto">
            <a:xfrm>
              <a:off x="97536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" name="AutoShape 40"/>
            <p:cNvSpPr>
              <a:spLocks/>
            </p:cNvSpPr>
            <p:nvPr userDrawn="1"/>
          </p:nvSpPr>
          <p:spPr bwMode="auto">
            <a:xfrm>
              <a:off x="97536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AutoShape 41"/>
            <p:cNvSpPr>
              <a:spLocks/>
            </p:cNvSpPr>
            <p:nvPr userDrawn="1"/>
          </p:nvSpPr>
          <p:spPr bwMode="auto">
            <a:xfrm>
              <a:off x="98679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AutoShape 42"/>
            <p:cNvSpPr>
              <a:spLocks/>
            </p:cNvSpPr>
            <p:nvPr userDrawn="1"/>
          </p:nvSpPr>
          <p:spPr bwMode="auto">
            <a:xfrm>
              <a:off x="99822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AutoShape 43"/>
            <p:cNvSpPr>
              <a:spLocks/>
            </p:cNvSpPr>
            <p:nvPr userDrawn="1"/>
          </p:nvSpPr>
          <p:spPr bwMode="auto">
            <a:xfrm>
              <a:off x="99822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AutoShape 44"/>
            <p:cNvSpPr>
              <a:spLocks/>
            </p:cNvSpPr>
            <p:nvPr userDrawn="1"/>
          </p:nvSpPr>
          <p:spPr bwMode="auto">
            <a:xfrm>
              <a:off x="101092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AutoShape 45"/>
            <p:cNvSpPr>
              <a:spLocks/>
            </p:cNvSpPr>
            <p:nvPr userDrawn="1"/>
          </p:nvSpPr>
          <p:spPr bwMode="auto">
            <a:xfrm>
              <a:off x="102235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8" name="AutoShape 46"/>
            <p:cNvSpPr>
              <a:spLocks/>
            </p:cNvSpPr>
            <p:nvPr userDrawn="1"/>
          </p:nvSpPr>
          <p:spPr bwMode="auto">
            <a:xfrm>
              <a:off x="103378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" name="AutoShape 47"/>
            <p:cNvSpPr>
              <a:spLocks/>
            </p:cNvSpPr>
            <p:nvPr userDrawn="1"/>
          </p:nvSpPr>
          <p:spPr bwMode="auto">
            <a:xfrm>
              <a:off x="10337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0" name="AutoShape 48"/>
            <p:cNvSpPr>
              <a:spLocks/>
            </p:cNvSpPr>
            <p:nvPr userDrawn="1"/>
          </p:nvSpPr>
          <p:spPr bwMode="auto">
            <a:xfrm>
              <a:off x="105791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" name="AutoShape 49"/>
            <p:cNvSpPr>
              <a:spLocks/>
            </p:cNvSpPr>
            <p:nvPr userDrawn="1"/>
          </p:nvSpPr>
          <p:spPr bwMode="auto">
            <a:xfrm>
              <a:off x="105791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" name="AutoShape 50"/>
            <p:cNvSpPr>
              <a:spLocks/>
            </p:cNvSpPr>
            <p:nvPr userDrawn="1"/>
          </p:nvSpPr>
          <p:spPr bwMode="auto">
            <a:xfrm>
              <a:off x="106934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" name="AutoShape 51"/>
            <p:cNvSpPr>
              <a:spLocks/>
            </p:cNvSpPr>
            <p:nvPr userDrawn="1"/>
          </p:nvSpPr>
          <p:spPr bwMode="auto">
            <a:xfrm>
              <a:off x="106934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" name="AutoShape 52"/>
            <p:cNvSpPr>
              <a:spLocks/>
            </p:cNvSpPr>
            <p:nvPr userDrawn="1"/>
          </p:nvSpPr>
          <p:spPr bwMode="auto">
            <a:xfrm>
              <a:off x="108204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5" name="AutoShape 53"/>
            <p:cNvSpPr>
              <a:spLocks/>
            </p:cNvSpPr>
            <p:nvPr userDrawn="1"/>
          </p:nvSpPr>
          <p:spPr bwMode="auto">
            <a:xfrm>
              <a:off x="108204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6" name="AutoShape 54"/>
            <p:cNvSpPr>
              <a:spLocks/>
            </p:cNvSpPr>
            <p:nvPr userDrawn="1"/>
          </p:nvSpPr>
          <p:spPr bwMode="auto">
            <a:xfrm>
              <a:off x="108204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7" name="AutoShape 55"/>
            <p:cNvSpPr>
              <a:spLocks/>
            </p:cNvSpPr>
            <p:nvPr userDrawn="1"/>
          </p:nvSpPr>
          <p:spPr bwMode="auto">
            <a:xfrm>
              <a:off x="108204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8" name="AutoShape 56"/>
            <p:cNvSpPr>
              <a:spLocks/>
            </p:cNvSpPr>
            <p:nvPr userDrawn="1"/>
          </p:nvSpPr>
          <p:spPr bwMode="auto">
            <a:xfrm>
              <a:off x="109347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" name="AutoShape 57"/>
            <p:cNvSpPr>
              <a:spLocks/>
            </p:cNvSpPr>
            <p:nvPr userDrawn="1"/>
          </p:nvSpPr>
          <p:spPr bwMode="auto">
            <a:xfrm>
              <a:off x="109347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0" name="AutoShape 58"/>
            <p:cNvSpPr>
              <a:spLocks/>
            </p:cNvSpPr>
            <p:nvPr userDrawn="1"/>
          </p:nvSpPr>
          <p:spPr bwMode="auto">
            <a:xfrm>
              <a:off x="109347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" name="AutoShape 59"/>
            <p:cNvSpPr>
              <a:spLocks/>
            </p:cNvSpPr>
            <p:nvPr userDrawn="1"/>
          </p:nvSpPr>
          <p:spPr bwMode="auto">
            <a:xfrm>
              <a:off x="110490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" name="AutoShape 60"/>
            <p:cNvSpPr>
              <a:spLocks/>
            </p:cNvSpPr>
            <p:nvPr userDrawn="1"/>
          </p:nvSpPr>
          <p:spPr bwMode="auto">
            <a:xfrm>
              <a:off x="111760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3" name="AutoShape 61"/>
            <p:cNvSpPr>
              <a:spLocks/>
            </p:cNvSpPr>
            <p:nvPr userDrawn="1"/>
          </p:nvSpPr>
          <p:spPr bwMode="auto">
            <a:xfrm>
              <a:off x="11760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4" name="AutoShape 62"/>
            <p:cNvSpPr>
              <a:spLocks/>
            </p:cNvSpPr>
            <p:nvPr userDrawn="1"/>
          </p:nvSpPr>
          <p:spPr bwMode="auto">
            <a:xfrm>
              <a:off x="117602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5" name="AutoShape 63"/>
            <p:cNvSpPr>
              <a:spLocks/>
            </p:cNvSpPr>
            <p:nvPr userDrawn="1"/>
          </p:nvSpPr>
          <p:spPr bwMode="auto">
            <a:xfrm>
              <a:off x="120015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6" name="AutoShape 64"/>
            <p:cNvSpPr>
              <a:spLocks/>
            </p:cNvSpPr>
            <p:nvPr userDrawn="1"/>
          </p:nvSpPr>
          <p:spPr bwMode="auto">
            <a:xfrm>
              <a:off x="120015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7" name="AutoShape 65"/>
            <p:cNvSpPr>
              <a:spLocks/>
            </p:cNvSpPr>
            <p:nvPr userDrawn="1"/>
          </p:nvSpPr>
          <p:spPr bwMode="auto">
            <a:xfrm>
              <a:off x="121158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8" name="AutoShape 66"/>
            <p:cNvSpPr>
              <a:spLocks/>
            </p:cNvSpPr>
            <p:nvPr userDrawn="1"/>
          </p:nvSpPr>
          <p:spPr bwMode="auto">
            <a:xfrm>
              <a:off x="12230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" name="AutoShape 67"/>
            <p:cNvSpPr>
              <a:spLocks/>
            </p:cNvSpPr>
            <p:nvPr userDrawn="1"/>
          </p:nvSpPr>
          <p:spPr bwMode="auto">
            <a:xfrm>
              <a:off x="122301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0" name="AutoShape 68"/>
            <p:cNvSpPr>
              <a:spLocks/>
            </p:cNvSpPr>
            <p:nvPr userDrawn="1"/>
          </p:nvSpPr>
          <p:spPr bwMode="auto">
            <a:xfrm>
              <a:off x="12357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1" name="AutoShape 69"/>
            <p:cNvSpPr>
              <a:spLocks/>
            </p:cNvSpPr>
            <p:nvPr userDrawn="1"/>
          </p:nvSpPr>
          <p:spPr bwMode="auto">
            <a:xfrm>
              <a:off x="12357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" name="AutoShape 70"/>
            <p:cNvSpPr>
              <a:spLocks/>
            </p:cNvSpPr>
            <p:nvPr userDrawn="1"/>
          </p:nvSpPr>
          <p:spPr bwMode="auto">
            <a:xfrm>
              <a:off x="12357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" name="AutoShape 71"/>
            <p:cNvSpPr>
              <a:spLocks/>
            </p:cNvSpPr>
            <p:nvPr userDrawn="1"/>
          </p:nvSpPr>
          <p:spPr bwMode="auto">
            <a:xfrm>
              <a:off x="124714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" name="AutoShape 72"/>
            <p:cNvSpPr>
              <a:spLocks/>
            </p:cNvSpPr>
            <p:nvPr userDrawn="1"/>
          </p:nvSpPr>
          <p:spPr bwMode="auto">
            <a:xfrm>
              <a:off x="124714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" name="AutoShape 73"/>
            <p:cNvSpPr>
              <a:spLocks/>
            </p:cNvSpPr>
            <p:nvPr userDrawn="1"/>
          </p:nvSpPr>
          <p:spPr bwMode="auto">
            <a:xfrm>
              <a:off x="125857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6" name="AutoShape 74"/>
            <p:cNvSpPr>
              <a:spLocks/>
            </p:cNvSpPr>
            <p:nvPr userDrawn="1"/>
          </p:nvSpPr>
          <p:spPr bwMode="auto">
            <a:xfrm>
              <a:off x="236474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7" name="AutoShape 75"/>
            <p:cNvSpPr>
              <a:spLocks/>
            </p:cNvSpPr>
            <p:nvPr userDrawn="1"/>
          </p:nvSpPr>
          <p:spPr bwMode="auto">
            <a:xfrm>
              <a:off x="235331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8" name="AutoShape 76"/>
            <p:cNvSpPr>
              <a:spLocks/>
            </p:cNvSpPr>
            <p:nvPr userDrawn="1"/>
          </p:nvSpPr>
          <p:spPr bwMode="auto">
            <a:xfrm>
              <a:off x="23533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9" name="AutoShape 77"/>
            <p:cNvSpPr>
              <a:spLocks/>
            </p:cNvSpPr>
            <p:nvPr userDrawn="1"/>
          </p:nvSpPr>
          <p:spPr bwMode="auto">
            <a:xfrm>
              <a:off x="23533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AutoShape 78"/>
            <p:cNvSpPr>
              <a:spLocks/>
            </p:cNvSpPr>
            <p:nvPr userDrawn="1"/>
          </p:nvSpPr>
          <p:spPr bwMode="auto">
            <a:xfrm>
              <a:off x="23533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1" name="AutoShape 79"/>
            <p:cNvSpPr>
              <a:spLocks/>
            </p:cNvSpPr>
            <p:nvPr userDrawn="1"/>
          </p:nvSpPr>
          <p:spPr bwMode="auto">
            <a:xfrm>
              <a:off x="234188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" name="AutoShape 80"/>
            <p:cNvSpPr>
              <a:spLocks/>
            </p:cNvSpPr>
            <p:nvPr userDrawn="1"/>
          </p:nvSpPr>
          <p:spPr bwMode="auto">
            <a:xfrm>
              <a:off x="234188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" name="AutoShape 81"/>
            <p:cNvSpPr>
              <a:spLocks/>
            </p:cNvSpPr>
            <p:nvPr userDrawn="1"/>
          </p:nvSpPr>
          <p:spPr bwMode="auto">
            <a:xfrm>
              <a:off x="23418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AutoShape 82"/>
            <p:cNvSpPr>
              <a:spLocks/>
            </p:cNvSpPr>
            <p:nvPr userDrawn="1"/>
          </p:nvSpPr>
          <p:spPr bwMode="auto">
            <a:xfrm>
              <a:off x="225806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AutoShape 83"/>
            <p:cNvSpPr>
              <a:spLocks/>
            </p:cNvSpPr>
            <p:nvPr userDrawn="1"/>
          </p:nvSpPr>
          <p:spPr bwMode="auto">
            <a:xfrm>
              <a:off x="218694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6" name="AutoShape 84"/>
            <p:cNvSpPr>
              <a:spLocks/>
            </p:cNvSpPr>
            <p:nvPr userDrawn="1"/>
          </p:nvSpPr>
          <p:spPr bwMode="auto">
            <a:xfrm>
              <a:off x="21755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7" name="AutoShape 85"/>
            <p:cNvSpPr>
              <a:spLocks/>
            </p:cNvSpPr>
            <p:nvPr userDrawn="1"/>
          </p:nvSpPr>
          <p:spPr bwMode="auto">
            <a:xfrm>
              <a:off x="213995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8" name="AutoShape 86"/>
            <p:cNvSpPr>
              <a:spLocks/>
            </p:cNvSpPr>
            <p:nvPr userDrawn="1"/>
          </p:nvSpPr>
          <p:spPr bwMode="auto">
            <a:xfrm>
              <a:off x="14262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9" name="AutoShape 87"/>
            <p:cNvSpPr>
              <a:spLocks/>
            </p:cNvSpPr>
            <p:nvPr userDrawn="1"/>
          </p:nvSpPr>
          <p:spPr bwMode="auto">
            <a:xfrm>
              <a:off x="143891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AutoShape 88"/>
            <p:cNvSpPr>
              <a:spLocks/>
            </p:cNvSpPr>
            <p:nvPr userDrawn="1"/>
          </p:nvSpPr>
          <p:spPr bwMode="auto">
            <a:xfrm>
              <a:off x="146177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AutoShape 89"/>
            <p:cNvSpPr>
              <a:spLocks/>
            </p:cNvSpPr>
            <p:nvPr userDrawn="1"/>
          </p:nvSpPr>
          <p:spPr bwMode="auto">
            <a:xfrm>
              <a:off x="146177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2" name="AutoShape 90"/>
            <p:cNvSpPr>
              <a:spLocks/>
            </p:cNvSpPr>
            <p:nvPr userDrawn="1"/>
          </p:nvSpPr>
          <p:spPr bwMode="auto">
            <a:xfrm>
              <a:off x="146177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" name="AutoShape 91"/>
            <p:cNvSpPr>
              <a:spLocks/>
            </p:cNvSpPr>
            <p:nvPr userDrawn="1"/>
          </p:nvSpPr>
          <p:spPr bwMode="auto">
            <a:xfrm>
              <a:off x="147447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AutoShape 92"/>
            <p:cNvSpPr>
              <a:spLocks/>
            </p:cNvSpPr>
            <p:nvPr userDrawn="1"/>
          </p:nvSpPr>
          <p:spPr bwMode="auto">
            <a:xfrm>
              <a:off x="147447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AutoShape 93"/>
            <p:cNvSpPr>
              <a:spLocks/>
            </p:cNvSpPr>
            <p:nvPr userDrawn="1"/>
          </p:nvSpPr>
          <p:spPr bwMode="auto">
            <a:xfrm>
              <a:off x="147447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AutoShape 94"/>
            <p:cNvSpPr>
              <a:spLocks/>
            </p:cNvSpPr>
            <p:nvPr userDrawn="1"/>
          </p:nvSpPr>
          <p:spPr bwMode="auto">
            <a:xfrm>
              <a:off x="148590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AutoShape 95"/>
            <p:cNvSpPr>
              <a:spLocks/>
            </p:cNvSpPr>
            <p:nvPr userDrawn="1"/>
          </p:nvSpPr>
          <p:spPr bwMode="auto">
            <a:xfrm>
              <a:off x="156845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8" name="AutoShape 96"/>
            <p:cNvSpPr>
              <a:spLocks/>
            </p:cNvSpPr>
            <p:nvPr userDrawn="1"/>
          </p:nvSpPr>
          <p:spPr bwMode="auto">
            <a:xfrm>
              <a:off x="161544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AutoShape 97"/>
            <p:cNvSpPr>
              <a:spLocks/>
            </p:cNvSpPr>
            <p:nvPr userDrawn="1"/>
          </p:nvSpPr>
          <p:spPr bwMode="auto">
            <a:xfrm>
              <a:off x="17576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0" name="AutoShape 98"/>
            <p:cNvSpPr>
              <a:spLocks/>
            </p:cNvSpPr>
            <p:nvPr userDrawn="1"/>
          </p:nvSpPr>
          <p:spPr bwMode="auto">
            <a:xfrm>
              <a:off x="177038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1" name="AutoShape 99"/>
            <p:cNvSpPr>
              <a:spLocks/>
            </p:cNvSpPr>
            <p:nvPr userDrawn="1"/>
          </p:nvSpPr>
          <p:spPr bwMode="auto">
            <a:xfrm>
              <a:off x="177038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AutoShape 100"/>
            <p:cNvSpPr>
              <a:spLocks/>
            </p:cNvSpPr>
            <p:nvPr userDrawn="1"/>
          </p:nvSpPr>
          <p:spPr bwMode="auto">
            <a:xfrm>
              <a:off x="17703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" name="AutoShape 101"/>
            <p:cNvSpPr>
              <a:spLocks/>
            </p:cNvSpPr>
            <p:nvPr userDrawn="1"/>
          </p:nvSpPr>
          <p:spPr bwMode="auto">
            <a:xfrm>
              <a:off x="177038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4" name="AutoShape 102"/>
            <p:cNvSpPr>
              <a:spLocks/>
            </p:cNvSpPr>
            <p:nvPr userDrawn="1"/>
          </p:nvSpPr>
          <p:spPr bwMode="auto">
            <a:xfrm>
              <a:off x="178181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5" name="AutoShape 103"/>
            <p:cNvSpPr>
              <a:spLocks/>
            </p:cNvSpPr>
            <p:nvPr userDrawn="1"/>
          </p:nvSpPr>
          <p:spPr bwMode="auto">
            <a:xfrm>
              <a:off x="17818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6" name="AutoShape 104"/>
            <p:cNvSpPr>
              <a:spLocks/>
            </p:cNvSpPr>
            <p:nvPr userDrawn="1"/>
          </p:nvSpPr>
          <p:spPr bwMode="auto">
            <a:xfrm>
              <a:off x="17818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7" name="AutoShape 105"/>
            <p:cNvSpPr>
              <a:spLocks/>
            </p:cNvSpPr>
            <p:nvPr userDrawn="1"/>
          </p:nvSpPr>
          <p:spPr bwMode="auto">
            <a:xfrm>
              <a:off x="186436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8" name="AutoShape 106"/>
            <p:cNvSpPr>
              <a:spLocks/>
            </p:cNvSpPr>
            <p:nvPr userDrawn="1"/>
          </p:nvSpPr>
          <p:spPr bwMode="auto">
            <a:xfrm>
              <a:off x="193548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9" name="AutoShape 107"/>
            <p:cNvSpPr>
              <a:spLocks/>
            </p:cNvSpPr>
            <p:nvPr userDrawn="1"/>
          </p:nvSpPr>
          <p:spPr bwMode="auto">
            <a:xfrm>
              <a:off x="19469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0" name="AutoShape 108"/>
            <p:cNvSpPr>
              <a:spLocks/>
            </p:cNvSpPr>
            <p:nvPr userDrawn="1"/>
          </p:nvSpPr>
          <p:spPr bwMode="auto">
            <a:xfrm>
              <a:off x="198247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" name="Rounded Rectangle 7"/>
          <p:cNvSpPr/>
          <p:nvPr userDrawn="1"/>
        </p:nvSpPr>
        <p:spPr>
          <a:xfrm>
            <a:off x="685800" y="685800"/>
            <a:ext cx="22981024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 userDrawn="1"/>
        </p:nvSpPr>
        <p:spPr>
          <a:xfrm>
            <a:off x="21000795" y="847019"/>
            <a:ext cx="2342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B00FCE-1FC4-5243-BFE3-0A2F0D5084C4}" type="slidenum">
              <a:rPr lang="en-US" sz="1400" smtClean="0">
                <a:solidFill>
                  <a:schemeClr val="bg1"/>
                </a:solidFill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345302" y="2411885"/>
            <a:ext cx="10447769" cy="209288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6600"/>
              </a:lnSpc>
              <a:tabLst>
                <a:tab pos="2524125" algn="l"/>
                <a:tab pos="3730625" algn="l"/>
              </a:tabLst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45302" y="4545106"/>
            <a:ext cx="10447769" cy="614696"/>
          </a:xfrm>
        </p:spPr>
        <p:txBody>
          <a:bodyPr lIns="0" tIns="0" rIns="0" bIns="0" numCol="1" spcCol="72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6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/>
              <a:defRPr sz="2400"/>
            </a:lvl2pPr>
            <a:lvl3pPr marL="266700" indent="-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tabLst/>
              <a:defRPr sz="2400"/>
            </a:lvl3pPr>
            <a:lvl4pPr marL="533400" indent="-2397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2400"/>
            </a:lvl4pPr>
            <a:lvl5pPr marL="454025" indent="-1873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45302" y="5159802"/>
            <a:ext cx="21851582" cy="5830234"/>
          </a:xfrm>
        </p:spPr>
        <p:txBody>
          <a:bodyPr lIns="0" tIns="0" rIns="0" bIns="0" numCol="2" spcCol="72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2pPr>
            <a:lvl3pPr marL="587375" indent="-2540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tabLst/>
              <a:defRPr sz="2400">
                <a:solidFill>
                  <a:schemeClr val="tx1"/>
                </a:solidFill>
              </a:defRPr>
            </a:lvl3pPr>
            <a:lvl4pPr marL="904875" indent="-2857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2400">
                <a:solidFill>
                  <a:schemeClr val="tx1"/>
                </a:solidFill>
              </a:defRPr>
            </a:lvl4pPr>
            <a:lvl5pPr marL="1206500" indent="-3492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tabLst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90600" y="685800"/>
            <a:ext cx="10802938" cy="5381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63600" y="12153900"/>
            <a:ext cx="22901275" cy="1031875"/>
            <a:chOff x="863600" y="12153900"/>
            <a:chExt cx="22901275" cy="1031875"/>
          </a:xfrm>
        </p:grpSpPr>
        <p:sp>
          <p:nvSpPr>
            <p:cNvPr id="30" name="AutoShape 1"/>
            <p:cNvSpPr>
              <a:spLocks/>
            </p:cNvSpPr>
            <p:nvPr userDrawn="1"/>
          </p:nvSpPr>
          <p:spPr bwMode="auto">
            <a:xfrm>
              <a:off x="863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2"/>
            <p:cNvSpPr>
              <a:spLocks/>
            </p:cNvSpPr>
            <p:nvPr userDrawn="1"/>
          </p:nvSpPr>
          <p:spPr bwMode="auto">
            <a:xfrm>
              <a:off x="9906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3"/>
            <p:cNvSpPr>
              <a:spLocks/>
            </p:cNvSpPr>
            <p:nvPr userDrawn="1"/>
          </p:nvSpPr>
          <p:spPr bwMode="auto">
            <a:xfrm>
              <a:off x="12192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4"/>
            <p:cNvSpPr>
              <a:spLocks/>
            </p:cNvSpPr>
            <p:nvPr userDrawn="1"/>
          </p:nvSpPr>
          <p:spPr bwMode="auto">
            <a:xfrm>
              <a:off x="1219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"/>
            <p:cNvSpPr>
              <a:spLocks/>
            </p:cNvSpPr>
            <p:nvPr userDrawn="1"/>
          </p:nvSpPr>
          <p:spPr bwMode="auto">
            <a:xfrm>
              <a:off x="12192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6"/>
            <p:cNvSpPr>
              <a:spLocks/>
            </p:cNvSpPr>
            <p:nvPr userDrawn="1"/>
          </p:nvSpPr>
          <p:spPr bwMode="auto">
            <a:xfrm>
              <a:off x="13462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7"/>
            <p:cNvSpPr>
              <a:spLocks/>
            </p:cNvSpPr>
            <p:nvPr userDrawn="1"/>
          </p:nvSpPr>
          <p:spPr bwMode="auto">
            <a:xfrm>
              <a:off x="13462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8"/>
            <p:cNvSpPr>
              <a:spLocks/>
            </p:cNvSpPr>
            <p:nvPr userDrawn="1"/>
          </p:nvSpPr>
          <p:spPr bwMode="auto">
            <a:xfrm>
              <a:off x="1346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9"/>
            <p:cNvSpPr>
              <a:spLocks/>
            </p:cNvSpPr>
            <p:nvPr userDrawn="1"/>
          </p:nvSpPr>
          <p:spPr bwMode="auto">
            <a:xfrm>
              <a:off x="14605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10"/>
            <p:cNvSpPr>
              <a:spLocks/>
            </p:cNvSpPr>
            <p:nvPr userDrawn="1"/>
          </p:nvSpPr>
          <p:spPr bwMode="auto">
            <a:xfrm>
              <a:off x="22860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11"/>
            <p:cNvSpPr>
              <a:spLocks/>
            </p:cNvSpPr>
            <p:nvPr userDrawn="1"/>
          </p:nvSpPr>
          <p:spPr bwMode="auto">
            <a:xfrm>
              <a:off x="27559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AutoShape 12"/>
            <p:cNvSpPr>
              <a:spLocks/>
            </p:cNvSpPr>
            <p:nvPr userDrawn="1"/>
          </p:nvSpPr>
          <p:spPr bwMode="auto">
            <a:xfrm>
              <a:off x="41783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AutoShape 13"/>
            <p:cNvSpPr>
              <a:spLocks/>
            </p:cNvSpPr>
            <p:nvPr userDrawn="1"/>
          </p:nvSpPr>
          <p:spPr bwMode="auto">
            <a:xfrm>
              <a:off x="43053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14"/>
            <p:cNvSpPr>
              <a:spLocks/>
            </p:cNvSpPr>
            <p:nvPr userDrawn="1"/>
          </p:nvSpPr>
          <p:spPr bwMode="auto">
            <a:xfrm>
              <a:off x="43053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15"/>
            <p:cNvSpPr>
              <a:spLocks/>
            </p:cNvSpPr>
            <p:nvPr userDrawn="1"/>
          </p:nvSpPr>
          <p:spPr bwMode="auto">
            <a:xfrm>
              <a:off x="43053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AutoShape 16"/>
            <p:cNvSpPr>
              <a:spLocks/>
            </p:cNvSpPr>
            <p:nvPr userDrawn="1"/>
          </p:nvSpPr>
          <p:spPr bwMode="auto">
            <a:xfrm>
              <a:off x="43053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AutoShape 17"/>
            <p:cNvSpPr>
              <a:spLocks/>
            </p:cNvSpPr>
            <p:nvPr userDrawn="1"/>
          </p:nvSpPr>
          <p:spPr bwMode="auto">
            <a:xfrm>
              <a:off x="44196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" name="AutoShape 18"/>
            <p:cNvSpPr>
              <a:spLocks/>
            </p:cNvSpPr>
            <p:nvPr userDrawn="1"/>
          </p:nvSpPr>
          <p:spPr bwMode="auto">
            <a:xfrm>
              <a:off x="44196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" name="AutoShape 19"/>
            <p:cNvSpPr>
              <a:spLocks/>
            </p:cNvSpPr>
            <p:nvPr userDrawn="1"/>
          </p:nvSpPr>
          <p:spPr bwMode="auto">
            <a:xfrm>
              <a:off x="4419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AutoShape 20"/>
            <p:cNvSpPr>
              <a:spLocks/>
            </p:cNvSpPr>
            <p:nvPr userDrawn="1"/>
          </p:nvSpPr>
          <p:spPr bwMode="auto">
            <a:xfrm>
              <a:off x="52451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AutoShape 21"/>
            <p:cNvSpPr>
              <a:spLocks/>
            </p:cNvSpPr>
            <p:nvPr userDrawn="1"/>
          </p:nvSpPr>
          <p:spPr bwMode="auto">
            <a:xfrm>
              <a:off x="59563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AutoShape 22"/>
            <p:cNvSpPr>
              <a:spLocks/>
            </p:cNvSpPr>
            <p:nvPr userDrawn="1"/>
          </p:nvSpPr>
          <p:spPr bwMode="auto">
            <a:xfrm>
              <a:off x="60833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23"/>
            <p:cNvSpPr>
              <a:spLocks/>
            </p:cNvSpPr>
            <p:nvPr userDrawn="1"/>
          </p:nvSpPr>
          <p:spPr bwMode="auto">
            <a:xfrm>
              <a:off x="64389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24"/>
            <p:cNvSpPr>
              <a:spLocks/>
            </p:cNvSpPr>
            <p:nvPr userDrawn="1"/>
          </p:nvSpPr>
          <p:spPr bwMode="auto">
            <a:xfrm>
              <a:off x="7023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25"/>
            <p:cNvSpPr>
              <a:spLocks/>
            </p:cNvSpPr>
            <p:nvPr userDrawn="1"/>
          </p:nvSpPr>
          <p:spPr bwMode="auto">
            <a:xfrm>
              <a:off x="71374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AutoShape 26"/>
            <p:cNvSpPr>
              <a:spLocks/>
            </p:cNvSpPr>
            <p:nvPr userDrawn="1"/>
          </p:nvSpPr>
          <p:spPr bwMode="auto">
            <a:xfrm>
              <a:off x="72644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AutoShape 27"/>
            <p:cNvSpPr>
              <a:spLocks/>
            </p:cNvSpPr>
            <p:nvPr userDrawn="1"/>
          </p:nvSpPr>
          <p:spPr bwMode="auto">
            <a:xfrm>
              <a:off x="73787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0" name="AutoShape 28"/>
            <p:cNvSpPr>
              <a:spLocks/>
            </p:cNvSpPr>
            <p:nvPr userDrawn="1"/>
          </p:nvSpPr>
          <p:spPr bwMode="auto">
            <a:xfrm>
              <a:off x="76200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" name="AutoShape 29"/>
            <p:cNvSpPr>
              <a:spLocks/>
            </p:cNvSpPr>
            <p:nvPr userDrawn="1"/>
          </p:nvSpPr>
          <p:spPr bwMode="auto">
            <a:xfrm>
              <a:off x="78486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" name="AutoShape 30"/>
            <p:cNvSpPr>
              <a:spLocks/>
            </p:cNvSpPr>
            <p:nvPr userDrawn="1"/>
          </p:nvSpPr>
          <p:spPr bwMode="auto">
            <a:xfrm>
              <a:off x="7975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" name="AutoShape 31"/>
            <p:cNvSpPr>
              <a:spLocks/>
            </p:cNvSpPr>
            <p:nvPr userDrawn="1"/>
          </p:nvSpPr>
          <p:spPr bwMode="auto">
            <a:xfrm>
              <a:off x="8204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4" name="AutoShape 32"/>
            <p:cNvSpPr>
              <a:spLocks/>
            </p:cNvSpPr>
            <p:nvPr userDrawn="1"/>
          </p:nvSpPr>
          <p:spPr bwMode="auto">
            <a:xfrm>
              <a:off x="92710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AutoShape 33"/>
            <p:cNvSpPr>
              <a:spLocks/>
            </p:cNvSpPr>
            <p:nvPr userDrawn="1"/>
          </p:nvSpPr>
          <p:spPr bwMode="auto">
            <a:xfrm>
              <a:off x="92710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AutoShape 34"/>
            <p:cNvSpPr>
              <a:spLocks/>
            </p:cNvSpPr>
            <p:nvPr userDrawn="1"/>
          </p:nvSpPr>
          <p:spPr bwMode="auto">
            <a:xfrm>
              <a:off x="93980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" name="AutoShape 35"/>
            <p:cNvSpPr>
              <a:spLocks/>
            </p:cNvSpPr>
            <p:nvPr userDrawn="1"/>
          </p:nvSpPr>
          <p:spPr bwMode="auto">
            <a:xfrm>
              <a:off x="95123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" name="AutoShape 36"/>
            <p:cNvSpPr>
              <a:spLocks/>
            </p:cNvSpPr>
            <p:nvPr userDrawn="1"/>
          </p:nvSpPr>
          <p:spPr bwMode="auto">
            <a:xfrm>
              <a:off x="96266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9" name="AutoShape 37"/>
            <p:cNvSpPr>
              <a:spLocks/>
            </p:cNvSpPr>
            <p:nvPr userDrawn="1"/>
          </p:nvSpPr>
          <p:spPr bwMode="auto">
            <a:xfrm>
              <a:off x="96266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0" name="AutoShape 38"/>
            <p:cNvSpPr>
              <a:spLocks/>
            </p:cNvSpPr>
            <p:nvPr userDrawn="1"/>
          </p:nvSpPr>
          <p:spPr bwMode="auto">
            <a:xfrm>
              <a:off x="9753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" name="AutoShape 39"/>
            <p:cNvSpPr>
              <a:spLocks/>
            </p:cNvSpPr>
            <p:nvPr userDrawn="1"/>
          </p:nvSpPr>
          <p:spPr bwMode="auto">
            <a:xfrm>
              <a:off x="97536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" name="AutoShape 40"/>
            <p:cNvSpPr>
              <a:spLocks/>
            </p:cNvSpPr>
            <p:nvPr userDrawn="1"/>
          </p:nvSpPr>
          <p:spPr bwMode="auto">
            <a:xfrm>
              <a:off x="97536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AutoShape 41"/>
            <p:cNvSpPr>
              <a:spLocks/>
            </p:cNvSpPr>
            <p:nvPr userDrawn="1"/>
          </p:nvSpPr>
          <p:spPr bwMode="auto">
            <a:xfrm>
              <a:off x="98679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AutoShape 42"/>
            <p:cNvSpPr>
              <a:spLocks/>
            </p:cNvSpPr>
            <p:nvPr userDrawn="1"/>
          </p:nvSpPr>
          <p:spPr bwMode="auto">
            <a:xfrm>
              <a:off x="99822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AutoShape 43"/>
            <p:cNvSpPr>
              <a:spLocks/>
            </p:cNvSpPr>
            <p:nvPr userDrawn="1"/>
          </p:nvSpPr>
          <p:spPr bwMode="auto">
            <a:xfrm>
              <a:off x="99822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AutoShape 44"/>
            <p:cNvSpPr>
              <a:spLocks/>
            </p:cNvSpPr>
            <p:nvPr userDrawn="1"/>
          </p:nvSpPr>
          <p:spPr bwMode="auto">
            <a:xfrm>
              <a:off x="101092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AutoShape 45"/>
            <p:cNvSpPr>
              <a:spLocks/>
            </p:cNvSpPr>
            <p:nvPr userDrawn="1"/>
          </p:nvSpPr>
          <p:spPr bwMode="auto">
            <a:xfrm>
              <a:off x="102235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8" name="AutoShape 46"/>
            <p:cNvSpPr>
              <a:spLocks/>
            </p:cNvSpPr>
            <p:nvPr userDrawn="1"/>
          </p:nvSpPr>
          <p:spPr bwMode="auto">
            <a:xfrm>
              <a:off x="103378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" name="AutoShape 47"/>
            <p:cNvSpPr>
              <a:spLocks/>
            </p:cNvSpPr>
            <p:nvPr userDrawn="1"/>
          </p:nvSpPr>
          <p:spPr bwMode="auto">
            <a:xfrm>
              <a:off x="10337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0" name="AutoShape 48"/>
            <p:cNvSpPr>
              <a:spLocks/>
            </p:cNvSpPr>
            <p:nvPr userDrawn="1"/>
          </p:nvSpPr>
          <p:spPr bwMode="auto">
            <a:xfrm>
              <a:off x="105791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" name="AutoShape 49"/>
            <p:cNvSpPr>
              <a:spLocks/>
            </p:cNvSpPr>
            <p:nvPr userDrawn="1"/>
          </p:nvSpPr>
          <p:spPr bwMode="auto">
            <a:xfrm>
              <a:off x="105791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" name="AutoShape 50"/>
            <p:cNvSpPr>
              <a:spLocks/>
            </p:cNvSpPr>
            <p:nvPr userDrawn="1"/>
          </p:nvSpPr>
          <p:spPr bwMode="auto">
            <a:xfrm>
              <a:off x="106934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" name="AutoShape 51"/>
            <p:cNvSpPr>
              <a:spLocks/>
            </p:cNvSpPr>
            <p:nvPr userDrawn="1"/>
          </p:nvSpPr>
          <p:spPr bwMode="auto">
            <a:xfrm>
              <a:off x="106934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" name="AutoShape 52"/>
            <p:cNvSpPr>
              <a:spLocks/>
            </p:cNvSpPr>
            <p:nvPr userDrawn="1"/>
          </p:nvSpPr>
          <p:spPr bwMode="auto">
            <a:xfrm>
              <a:off x="108204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5" name="AutoShape 53"/>
            <p:cNvSpPr>
              <a:spLocks/>
            </p:cNvSpPr>
            <p:nvPr userDrawn="1"/>
          </p:nvSpPr>
          <p:spPr bwMode="auto">
            <a:xfrm>
              <a:off x="108204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6" name="AutoShape 54"/>
            <p:cNvSpPr>
              <a:spLocks/>
            </p:cNvSpPr>
            <p:nvPr userDrawn="1"/>
          </p:nvSpPr>
          <p:spPr bwMode="auto">
            <a:xfrm>
              <a:off x="108204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7" name="AutoShape 55"/>
            <p:cNvSpPr>
              <a:spLocks/>
            </p:cNvSpPr>
            <p:nvPr userDrawn="1"/>
          </p:nvSpPr>
          <p:spPr bwMode="auto">
            <a:xfrm>
              <a:off x="108204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8" name="AutoShape 56"/>
            <p:cNvSpPr>
              <a:spLocks/>
            </p:cNvSpPr>
            <p:nvPr userDrawn="1"/>
          </p:nvSpPr>
          <p:spPr bwMode="auto">
            <a:xfrm>
              <a:off x="109347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" name="AutoShape 57"/>
            <p:cNvSpPr>
              <a:spLocks/>
            </p:cNvSpPr>
            <p:nvPr userDrawn="1"/>
          </p:nvSpPr>
          <p:spPr bwMode="auto">
            <a:xfrm>
              <a:off x="109347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0" name="AutoShape 58"/>
            <p:cNvSpPr>
              <a:spLocks/>
            </p:cNvSpPr>
            <p:nvPr userDrawn="1"/>
          </p:nvSpPr>
          <p:spPr bwMode="auto">
            <a:xfrm>
              <a:off x="109347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" name="AutoShape 59"/>
            <p:cNvSpPr>
              <a:spLocks/>
            </p:cNvSpPr>
            <p:nvPr userDrawn="1"/>
          </p:nvSpPr>
          <p:spPr bwMode="auto">
            <a:xfrm>
              <a:off x="110490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" name="AutoShape 60"/>
            <p:cNvSpPr>
              <a:spLocks/>
            </p:cNvSpPr>
            <p:nvPr userDrawn="1"/>
          </p:nvSpPr>
          <p:spPr bwMode="auto">
            <a:xfrm>
              <a:off x="111760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3" name="AutoShape 61"/>
            <p:cNvSpPr>
              <a:spLocks/>
            </p:cNvSpPr>
            <p:nvPr userDrawn="1"/>
          </p:nvSpPr>
          <p:spPr bwMode="auto">
            <a:xfrm>
              <a:off x="11760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4" name="AutoShape 62"/>
            <p:cNvSpPr>
              <a:spLocks/>
            </p:cNvSpPr>
            <p:nvPr userDrawn="1"/>
          </p:nvSpPr>
          <p:spPr bwMode="auto">
            <a:xfrm>
              <a:off x="117602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5" name="AutoShape 63"/>
            <p:cNvSpPr>
              <a:spLocks/>
            </p:cNvSpPr>
            <p:nvPr userDrawn="1"/>
          </p:nvSpPr>
          <p:spPr bwMode="auto">
            <a:xfrm>
              <a:off x="120015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6" name="AutoShape 64"/>
            <p:cNvSpPr>
              <a:spLocks/>
            </p:cNvSpPr>
            <p:nvPr userDrawn="1"/>
          </p:nvSpPr>
          <p:spPr bwMode="auto">
            <a:xfrm>
              <a:off x="120015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7" name="AutoShape 65"/>
            <p:cNvSpPr>
              <a:spLocks/>
            </p:cNvSpPr>
            <p:nvPr userDrawn="1"/>
          </p:nvSpPr>
          <p:spPr bwMode="auto">
            <a:xfrm>
              <a:off x="121158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8" name="AutoShape 66"/>
            <p:cNvSpPr>
              <a:spLocks/>
            </p:cNvSpPr>
            <p:nvPr userDrawn="1"/>
          </p:nvSpPr>
          <p:spPr bwMode="auto">
            <a:xfrm>
              <a:off x="12230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" name="AutoShape 67"/>
            <p:cNvSpPr>
              <a:spLocks/>
            </p:cNvSpPr>
            <p:nvPr userDrawn="1"/>
          </p:nvSpPr>
          <p:spPr bwMode="auto">
            <a:xfrm>
              <a:off x="122301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0" name="AutoShape 68"/>
            <p:cNvSpPr>
              <a:spLocks/>
            </p:cNvSpPr>
            <p:nvPr userDrawn="1"/>
          </p:nvSpPr>
          <p:spPr bwMode="auto">
            <a:xfrm>
              <a:off x="12357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1" name="AutoShape 69"/>
            <p:cNvSpPr>
              <a:spLocks/>
            </p:cNvSpPr>
            <p:nvPr userDrawn="1"/>
          </p:nvSpPr>
          <p:spPr bwMode="auto">
            <a:xfrm>
              <a:off x="12357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" name="AutoShape 70"/>
            <p:cNvSpPr>
              <a:spLocks/>
            </p:cNvSpPr>
            <p:nvPr userDrawn="1"/>
          </p:nvSpPr>
          <p:spPr bwMode="auto">
            <a:xfrm>
              <a:off x="12357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" name="AutoShape 71"/>
            <p:cNvSpPr>
              <a:spLocks/>
            </p:cNvSpPr>
            <p:nvPr userDrawn="1"/>
          </p:nvSpPr>
          <p:spPr bwMode="auto">
            <a:xfrm>
              <a:off x="124714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" name="AutoShape 72"/>
            <p:cNvSpPr>
              <a:spLocks/>
            </p:cNvSpPr>
            <p:nvPr userDrawn="1"/>
          </p:nvSpPr>
          <p:spPr bwMode="auto">
            <a:xfrm>
              <a:off x="124714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" name="AutoShape 73"/>
            <p:cNvSpPr>
              <a:spLocks/>
            </p:cNvSpPr>
            <p:nvPr userDrawn="1"/>
          </p:nvSpPr>
          <p:spPr bwMode="auto">
            <a:xfrm>
              <a:off x="125857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6" name="AutoShape 74"/>
            <p:cNvSpPr>
              <a:spLocks/>
            </p:cNvSpPr>
            <p:nvPr userDrawn="1"/>
          </p:nvSpPr>
          <p:spPr bwMode="auto">
            <a:xfrm>
              <a:off x="236474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7" name="AutoShape 75"/>
            <p:cNvSpPr>
              <a:spLocks/>
            </p:cNvSpPr>
            <p:nvPr userDrawn="1"/>
          </p:nvSpPr>
          <p:spPr bwMode="auto">
            <a:xfrm>
              <a:off x="235331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8" name="AutoShape 76"/>
            <p:cNvSpPr>
              <a:spLocks/>
            </p:cNvSpPr>
            <p:nvPr userDrawn="1"/>
          </p:nvSpPr>
          <p:spPr bwMode="auto">
            <a:xfrm>
              <a:off x="23533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9" name="AutoShape 77"/>
            <p:cNvSpPr>
              <a:spLocks/>
            </p:cNvSpPr>
            <p:nvPr userDrawn="1"/>
          </p:nvSpPr>
          <p:spPr bwMode="auto">
            <a:xfrm>
              <a:off x="23533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AutoShape 78"/>
            <p:cNvSpPr>
              <a:spLocks/>
            </p:cNvSpPr>
            <p:nvPr userDrawn="1"/>
          </p:nvSpPr>
          <p:spPr bwMode="auto">
            <a:xfrm>
              <a:off x="23533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1" name="AutoShape 79"/>
            <p:cNvSpPr>
              <a:spLocks/>
            </p:cNvSpPr>
            <p:nvPr userDrawn="1"/>
          </p:nvSpPr>
          <p:spPr bwMode="auto">
            <a:xfrm>
              <a:off x="234188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" name="AutoShape 80"/>
            <p:cNvSpPr>
              <a:spLocks/>
            </p:cNvSpPr>
            <p:nvPr userDrawn="1"/>
          </p:nvSpPr>
          <p:spPr bwMode="auto">
            <a:xfrm>
              <a:off x="234188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" name="AutoShape 81"/>
            <p:cNvSpPr>
              <a:spLocks/>
            </p:cNvSpPr>
            <p:nvPr userDrawn="1"/>
          </p:nvSpPr>
          <p:spPr bwMode="auto">
            <a:xfrm>
              <a:off x="23418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AutoShape 82"/>
            <p:cNvSpPr>
              <a:spLocks/>
            </p:cNvSpPr>
            <p:nvPr userDrawn="1"/>
          </p:nvSpPr>
          <p:spPr bwMode="auto">
            <a:xfrm>
              <a:off x="225806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AutoShape 83"/>
            <p:cNvSpPr>
              <a:spLocks/>
            </p:cNvSpPr>
            <p:nvPr userDrawn="1"/>
          </p:nvSpPr>
          <p:spPr bwMode="auto">
            <a:xfrm>
              <a:off x="218694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6" name="AutoShape 84"/>
            <p:cNvSpPr>
              <a:spLocks/>
            </p:cNvSpPr>
            <p:nvPr userDrawn="1"/>
          </p:nvSpPr>
          <p:spPr bwMode="auto">
            <a:xfrm>
              <a:off x="21755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7" name="AutoShape 85"/>
            <p:cNvSpPr>
              <a:spLocks/>
            </p:cNvSpPr>
            <p:nvPr userDrawn="1"/>
          </p:nvSpPr>
          <p:spPr bwMode="auto">
            <a:xfrm>
              <a:off x="213995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8" name="AutoShape 86"/>
            <p:cNvSpPr>
              <a:spLocks/>
            </p:cNvSpPr>
            <p:nvPr userDrawn="1"/>
          </p:nvSpPr>
          <p:spPr bwMode="auto">
            <a:xfrm>
              <a:off x="14262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9" name="AutoShape 87"/>
            <p:cNvSpPr>
              <a:spLocks/>
            </p:cNvSpPr>
            <p:nvPr userDrawn="1"/>
          </p:nvSpPr>
          <p:spPr bwMode="auto">
            <a:xfrm>
              <a:off x="143891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AutoShape 88"/>
            <p:cNvSpPr>
              <a:spLocks/>
            </p:cNvSpPr>
            <p:nvPr userDrawn="1"/>
          </p:nvSpPr>
          <p:spPr bwMode="auto">
            <a:xfrm>
              <a:off x="146177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AutoShape 89"/>
            <p:cNvSpPr>
              <a:spLocks/>
            </p:cNvSpPr>
            <p:nvPr userDrawn="1"/>
          </p:nvSpPr>
          <p:spPr bwMode="auto">
            <a:xfrm>
              <a:off x="146177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2" name="AutoShape 90"/>
            <p:cNvSpPr>
              <a:spLocks/>
            </p:cNvSpPr>
            <p:nvPr userDrawn="1"/>
          </p:nvSpPr>
          <p:spPr bwMode="auto">
            <a:xfrm>
              <a:off x="146177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" name="AutoShape 91"/>
            <p:cNvSpPr>
              <a:spLocks/>
            </p:cNvSpPr>
            <p:nvPr userDrawn="1"/>
          </p:nvSpPr>
          <p:spPr bwMode="auto">
            <a:xfrm>
              <a:off x="147447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AutoShape 92"/>
            <p:cNvSpPr>
              <a:spLocks/>
            </p:cNvSpPr>
            <p:nvPr userDrawn="1"/>
          </p:nvSpPr>
          <p:spPr bwMode="auto">
            <a:xfrm>
              <a:off x="147447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AutoShape 93"/>
            <p:cNvSpPr>
              <a:spLocks/>
            </p:cNvSpPr>
            <p:nvPr userDrawn="1"/>
          </p:nvSpPr>
          <p:spPr bwMode="auto">
            <a:xfrm>
              <a:off x="147447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AutoShape 94"/>
            <p:cNvSpPr>
              <a:spLocks/>
            </p:cNvSpPr>
            <p:nvPr userDrawn="1"/>
          </p:nvSpPr>
          <p:spPr bwMode="auto">
            <a:xfrm>
              <a:off x="148590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AutoShape 95"/>
            <p:cNvSpPr>
              <a:spLocks/>
            </p:cNvSpPr>
            <p:nvPr userDrawn="1"/>
          </p:nvSpPr>
          <p:spPr bwMode="auto">
            <a:xfrm>
              <a:off x="156845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8" name="AutoShape 96"/>
            <p:cNvSpPr>
              <a:spLocks/>
            </p:cNvSpPr>
            <p:nvPr userDrawn="1"/>
          </p:nvSpPr>
          <p:spPr bwMode="auto">
            <a:xfrm>
              <a:off x="161544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AutoShape 97"/>
            <p:cNvSpPr>
              <a:spLocks/>
            </p:cNvSpPr>
            <p:nvPr userDrawn="1"/>
          </p:nvSpPr>
          <p:spPr bwMode="auto">
            <a:xfrm>
              <a:off x="17576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0" name="AutoShape 98"/>
            <p:cNvSpPr>
              <a:spLocks/>
            </p:cNvSpPr>
            <p:nvPr userDrawn="1"/>
          </p:nvSpPr>
          <p:spPr bwMode="auto">
            <a:xfrm>
              <a:off x="177038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1" name="AutoShape 99"/>
            <p:cNvSpPr>
              <a:spLocks/>
            </p:cNvSpPr>
            <p:nvPr userDrawn="1"/>
          </p:nvSpPr>
          <p:spPr bwMode="auto">
            <a:xfrm>
              <a:off x="177038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AutoShape 100"/>
            <p:cNvSpPr>
              <a:spLocks/>
            </p:cNvSpPr>
            <p:nvPr userDrawn="1"/>
          </p:nvSpPr>
          <p:spPr bwMode="auto">
            <a:xfrm>
              <a:off x="17703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" name="AutoShape 101"/>
            <p:cNvSpPr>
              <a:spLocks/>
            </p:cNvSpPr>
            <p:nvPr userDrawn="1"/>
          </p:nvSpPr>
          <p:spPr bwMode="auto">
            <a:xfrm>
              <a:off x="177038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4" name="AutoShape 102"/>
            <p:cNvSpPr>
              <a:spLocks/>
            </p:cNvSpPr>
            <p:nvPr userDrawn="1"/>
          </p:nvSpPr>
          <p:spPr bwMode="auto">
            <a:xfrm>
              <a:off x="178181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5" name="AutoShape 103"/>
            <p:cNvSpPr>
              <a:spLocks/>
            </p:cNvSpPr>
            <p:nvPr userDrawn="1"/>
          </p:nvSpPr>
          <p:spPr bwMode="auto">
            <a:xfrm>
              <a:off x="17818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6" name="AutoShape 104"/>
            <p:cNvSpPr>
              <a:spLocks/>
            </p:cNvSpPr>
            <p:nvPr userDrawn="1"/>
          </p:nvSpPr>
          <p:spPr bwMode="auto">
            <a:xfrm>
              <a:off x="17818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7" name="AutoShape 105"/>
            <p:cNvSpPr>
              <a:spLocks/>
            </p:cNvSpPr>
            <p:nvPr userDrawn="1"/>
          </p:nvSpPr>
          <p:spPr bwMode="auto">
            <a:xfrm>
              <a:off x="186436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8" name="AutoShape 106"/>
            <p:cNvSpPr>
              <a:spLocks/>
            </p:cNvSpPr>
            <p:nvPr userDrawn="1"/>
          </p:nvSpPr>
          <p:spPr bwMode="auto">
            <a:xfrm>
              <a:off x="193548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9" name="AutoShape 107"/>
            <p:cNvSpPr>
              <a:spLocks/>
            </p:cNvSpPr>
            <p:nvPr userDrawn="1"/>
          </p:nvSpPr>
          <p:spPr bwMode="auto">
            <a:xfrm>
              <a:off x="19469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0" name="AutoShape 108"/>
            <p:cNvSpPr>
              <a:spLocks/>
            </p:cNvSpPr>
            <p:nvPr userDrawn="1"/>
          </p:nvSpPr>
          <p:spPr bwMode="auto">
            <a:xfrm>
              <a:off x="198247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" name="Rounded Rectangle 7"/>
          <p:cNvSpPr/>
          <p:nvPr userDrawn="1"/>
        </p:nvSpPr>
        <p:spPr>
          <a:xfrm>
            <a:off x="685800" y="685800"/>
            <a:ext cx="22981024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 userDrawn="1"/>
        </p:nvSpPr>
        <p:spPr>
          <a:xfrm>
            <a:off x="21000795" y="847019"/>
            <a:ext cx="2342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B00FCE-1FC4-5243-BFE3-0A2F0D5084C4}" type="slidenum">
              <a:rPr lang="en-US" sz="1400" smtClean="0">
                <a:solidFill>
                  <a:schemeClr val="bg1"/>
                </a:solidFill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345302" y="2411885"/>
            <a:ext cx="10447769" cy="209288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6600"/>
              </a:lnSpc>
              <a:tabLst>
                <a:tab pos="2524125" algn="l"/>
                <a:tab pos="3730625" algn="l"/>
              </a:tabLst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45302" y="4545106"/>
            <a:ext cx="10447769" cy="614696"/>
          </a:xfrm>
        </p:spPr>
        <p:txBody>
          <a:bodyPr lIns="0" tIns="0" rIns="0" bIns="0" numCol="1" spcCol="72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6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/>
              <a:defRPr sz="2400"/>
            </a:lvl2pPr>
            <a:lvl3pPr marL="266700" indent="-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tabLst/>
              <a:defRPr sz="2400"/>
            </a:lvl3pPr>
            <a:lvl4pPr marL="533400" indent="-2397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2400"/>
            </a:lvl4pPr>
            <a:lvl5pPr marL="454025" indent="-18732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tabLst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45302" y="5159802"/>
            <a:ext cx="14006993" cy="5830234"/>
          </a:xfrm>
        </p:spPr>
        <p:txBody>
          <a:bodyPr lIns="0" tIns="0" rIns="0" bIns="0" numCol="2" spcCol="72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2pPr>
            <a:lvl3pPr marL="635000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tabLst/>
              <a:defRPr sz="2400">
                <a:solidFill>
                  <a:schemeClr val="tx1"/>
                </a:solidFill>
              </a:defRPr>
            </a:lvl3pPr>
            <a:lvl4pPr marL="936625" indent="-3016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2400">
                <a:solidFill>
                  <a:schemeClr val="tx1"/>
                </a:solidFill>
              </a:defRPr>
            </a:lvl4pPr>
            <a:lvl5pPr marL="1254125" indent="-3175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tabLst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90600" y="685800"/>
            <a:ext cx="10802938" cy="5381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16009938" y="5271669"/>
            <a:ext cx="7656512" cy="5830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2 column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17405684" y="4875553"/>
            <a:ext cx="5375352" cy="5375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405350" y="7216119"/>
            <a:ext cx="5375275" cy="5375275"/>
          </a:xfrm>
          <a:prstGeom prst="ellipse">
            <a:avLst/>
          </a:prstGeo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400" y="0"/>
            <a:ext cx="23828375" cy="4962525"/>
            <a:chOff x="533400" y="0"/>
            <a:chExt cx="23828375" cy="4962525"/>
          </a:xfrm>
        </p:grpSpPr>
        <p:sp>
          <p:nvSpPr>
            <p:cNvPr id="164" name="AutoShape 1"/>
            <p:cNvSpPr>
              <a:spLocks/>
            </p:cNvSpPr>
            <p:nvPr userDrawn="1"/>
          </p:nvSpPr>
          <p:spPr bwMode="auto">
            <a:xfrm>
              <a:off x="5118100" y="0"/>
              <a:ext cx="511175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66" y="21600"/>
                  </a:lnTo>
                  <a:lnTo>
                    <a:pt x="21600" y="21515"/>
                  </a:lnTo>
                  <a:lnTo>
                    <a:pt x="21534" y="0"/>
                  </a:lnTo>
                  <a:cubicBezTo>
                    <a:pt x="21534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5" name="AutoShape 2"/>
            <p:cNvSpPr>
              <a:spLocks/>
            </p:cNvSpPr>
            <p:nvPr userDrawn="1"/>
          </p:nvSpPr>
          <p:spPr bwMode="auto">
            <a:xfrm>
              <a:off x="3581400" y="0"/>
              <a:ext cx="511175" cy="457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68" y="21600"/>
                  </a:lnTo>
                  <a:lnTo>
                    <a:pt x="21600" y="21516"/>
                  </a:lnTo>
                  <a:lnTo>
                    <a:pt x="21533" y="0"/>
                  </a:lnTo>
                  <a:cubicBezTo>
                    <a:pt x="21533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6" name="AutoShape 3"/>
            <p:cNvSpPr>
              <a:spLocks/>
            </p:cNvSpPr>
            <p:nvPr userDrawn="1"/>
          </p:nvSpPr>
          <p:spPr bwMode="auto">
            <a:xfrm>
              <a:off x="4610100" y="9652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5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7" name="AutoShape 4"/>
            <p:cNvSpPr>
              <a:spLocks/>
            </p:cNvSpPr>
            <p:nvPr userDrawn="1"/>
          </p:nvSpPr>
          <p:spPr bwMode="auto">
            <a:xfrm>
              <a:off x="533400" y="40386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8" name="AutoShape 5"/>
            <p:cNvSpPr>
              <a:spLocks/>
            </p:cNvSpPr>
            <p:nvPr userDrawn="1"/>
          </p:nvSpPr>
          <p:spPr bwMode="auto">
            <a:xfrm>
              <a:off x="1562100" y="4546600"/>
              <a:ext cx="511175" cy="4159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92"/>
                  </a:moveTo>
                  <a:lnTo>
                    <a:pt x="61" y="21600"/>
                  </a:lnTo>
                  <a:lnTo>
                    <a:pt x="21600" y="21600"/>
                  </a:lnTo>
                  <a:lnTo>
                    <a:pt x="21539" y="0"/>
                  </a:lnTo>
                  <a:cubicBezTo>
                    <a:pt x="21539" y="0"/>
                    <a:pt x="0" y="92"/>
                    <a:pt x="0" y="92"/>
                  </a:cubicBezTo>
                  <a:close/>
                  <a:moveTo>
                    <a:pt x="0" y="92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9" name="AutoShape 6"/>
            <p:cNvSpPr>
              <a:spLocks/>
            </p:cNvSpPr>
            <p:nvPr userDrawn="1"/>
          </p:nvSpPr>
          <p:spPr bwMode="auto">
            <a:xfrm>
              <a:off x="16700500" y="25400"/>
              <a:ext cx="511175" cy="477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1" y="21600"/>
                  </a:lnTo>
                  <a:lnTo>
                    <a:pt x="21600" y="21520"/>
                  </a:lnTo>
                  <a:lnTo>
                    <a:pt x="21530" y="0"/>
                  </a:lnTo>
                  <a:cubicBezTo>
                    <a:pt x="2153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0" name="AutoShape 7"/>
            <p:cNvSpPr>
              <a:spLocks/>
            </p:cNvSpPr>
            <p:nvPr userDrawn="1"/>
          </p:nvSpPr>
          <p:spPr bwMode="auto">
            <a:xfrm>
              <a:off x="16192500" y="25400"/>
              <a:ext cx="511175" cy="479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1" name="AutoShape 8"/>
            <p:cNvSpPr>
              <a:spLocks/>
            </p:cNvSpPr>
            <p:nvPr userDrawn="1"/>
          </p:nvSpPr>
          <p:spPr bwMode="auto">
            <a:xfrm>
              <a:off x="20789900" y="4826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2" name="AutoShape 9"/>
            <p:cNvSpPr>
              <a:spLocks/>
            </p:cNvSpPr>
            <p:nvPr userDrawn="1"/>
          </p:nvSpPr>
          <p:spPr bwMode="auto">
            <a:xfrm>
              <a:off x="15684500" y="495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3" name="AutoShape 10"/>
            <p:cNvSpPr>
              <a:spLocks/>
            </p:cNvSpPr>
            <p:nvPr userDrawn="1"/>
          </p:nvSpPr>
          <p:spPr bwMode="auto">
            <a:xfrm>
              <a:off x="14655800" y="5080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" name="AutoShape 11"/>
            <p:cNvSpPr>
              <a:spLocks/>
            </p:cNvSpPr>
            <p:nvPr userDrawn="1"/>
          </p:nvSpPr>
          <p:spPr bwMode="auto">
            <a:xfrm>
              <a:off x="19253200" y="1003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5" name="AutoShape 12"/>
            <p:cNvSpPr>
              <a:spLocks/>
            </p:cNvSpPr>
            <p:nvPr userDrawn="1"/>
          </p:nvSpPr>
          <p:spPr bwMode="auto">
            <a:xfrm>
              <a:off x="21297900" y="1497013"/>
              <a:ext cx="511175" cy="5127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6" name="AutoShape 13"/>
            <p:cNvSpPr>
              <a:spLocks/>
            </p:cNvSpPr>
            <p:nvPr userDrawn="1"/>
          </p:nvSpPr>
          <p:spPr bwMode="auto">
            <a:xfrm>
              <a:off x="20281900" y="1511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7" name="AutoShape 14"/>
            <p:cNvSpPr>
              <a:spLocks/>
            </p:cNvSpPr>
            <p:nvPr userDrawn="1"/>
          </p:nvSpPr>
          <p:spPr bwMode="auto">
            <a:xfrm>
              <a:off x="19253200" y="1509713"/>
              <a:ext cx="511175" cy="5127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8" name="AutoShape 15"/>
            <p:cNvSpPr>
              <a:spLocks/>
            </p:cNvSpPr>
            <p:nvPr userDrawn="1"/>
          </p:nvSpPr>
          <p:spPr bwMode="auto">
            <a:xfrm>
              <a:off x="17729200" y="1509713"/>
              <a:ext cx="511175" cy="5127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9" name="AutoShape 16"/>
            <p:cNvSpPr>
              <a:spLocks/>
            </p:cNvSpPr>
            <p:nvPr userDrawn="1"/>
          </p:nvSpPr>
          <p:spPr bwMode="auto">
            <a:xfrm>
              <a:off x="15176500" y="15240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0" name="AutoShape 17"/>
            <p:cNvSpPr>
              <a:spLocks/>
            </p:cNvSpPr>
            <p:nvPr userDrawn="1"/>
          </p:nvSpPr>
          <p:spPr bwMode="auto">
            <a:xfrm>
              <a:off x="20789900" y="2019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1" name="AutoShape 18"/>
            <p:cNvSpPr>
              <a:spLocks/>
            </p:cNvSpPr>
            <p:nvPr userDrawn="1"/>
          </p:nvSpPr>
          <p:spPr bwMode="auto">
            <a:xfrm>
              <a:off x="18745200" y="2019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2" name="AutoShape 19"/>
            <p:cNvSpPr>
              <a:spLocks/>
            </p:cNvSpPr>
            <p:nvPr userDrawn="1"/>
          </p:nvSpPr>
          <p:spPr bwMode="auto">
            <a:xfrm>
              <a:off x="21297900" y="2527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3" name="AutoShape 20"/>
            <p:cNvSpPr>
              <a:spLocks/>
            </p:cNvSpPr>
            <p:nvPr userDrawn="1"/>
          </p:nvSpPr>
          <p:spPr bwMode="auto">
            <a:xfrm>
              <a:off x="20789900" y="2527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" name="AutoShape 21"/>
            <p:cNvSpPr>
              <a:spLocks/>
            </p:cNvSpPr>
            <p:nvPr userDrawn="1"/>
          </p:nvSpPr>
          <p:spPr bwMode="auto">
            <a:xfrm>
              <a:off x="23850600" y="3022600"/>
              <a:ext cx="511175" cy="479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0"/>
                  </a:moveTo>
                  <a:lnTo>
                    <a:pt x="71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  <a:moveTo>
                    <a:pt x="0" y="8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5" name="AutoShape 22"/>
            <p:cNvSpPr>
              <a:spLocks/>
            </p:cNvSpPr>
            <p:nvPr userDrawn="1"/>
          </p:nvSpPr>
          <p:spPr bwMode="auto">
            <a:xfrm>
              <a:off x="23342600" y="3021013"/>
              <a:ext cx="511175" cy="479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0"/>
                  </a:moveTo>
                  <a:lnTo>
                    <a:pt x="70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  <a:moveTo>
                    <a:pt x="0" y="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345302" y="2411885"/>
            <a:ext cx="10447769" cy="209288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6600"/>
              </a:lnSpc>
              <a:tabLst>
                <a:tab pos="2524125" algn="l"/>
                <a:tab pos="3730625" algn="l"/>
              </a:tabLst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45302" y="4849905"/>
            <a:ext cx="14728887" cy="6925000"/>
          </a:xfrm>
        </p:spPr>
        <p:txBody>
          <a:bodyPr lIns="0" tIns="0" rIns="0" bIns="0" numCol="1" spcCol="72000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defRPr sz="26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charset="0"/>
              <a:buNone/>
              <a:tabLst/>
              <a:defRPr sz="2400">
                <a:solidFill>
                  <a:schemeClr val="tx1"/>
                </a:solidFill>
              </a:defRPr>
            </a:lvl2pPr>
            <a:lvl3pPr marL="269875" indent="-2540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tabLst/>
              <a:defRPr sz="2400">
                <a:solidFill>
                  <a:schemeClr val="tx1"/>
                </a:solidFill>
              </a:defRPr>
            </a:lvl3pPr>
            <a:lvl4pPr marL="587375" indent="-2857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2400">
                <a:solidFill>
                  <a:schemeClr val="tx1"/>
                </a:solidFill>
              </a:defRPr>
            </a:lvl4pPr>
            <a:lvl5pPr marL="904875" indent="-3492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tabLst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3718" y="589548"/>
            <a:ext cx="10802938" cy="5381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3" name="TextBox 162"/>
          <p:cNvSpPr txBox="1"/>
          <p:nvPr userDrawn="1"/>
        </p:nvSpPr>
        <p:spPr>
          <a:xfrm>
            <a:off x="21353929" y="744072"/>
            <a:ext cx="2342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B00FCE-1FC4-5243-BFE3-0A2F0D5084C4}" type="slidenum">
              <a:rPr lang="en-US" sz="1400" smtClean="0">
                <a:solidFill>
                  <a:schemeClr val="accent1"/>
                </a:solidFill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63600" y="12153900"/>
            <a:ext cx="22901275" cy="1031875"/>
            <a:chOff x="863600" y="12153900"/>
            <a:chExt cx="22901275" cy="1031875"/>
          </a:xfrm>
        </p:grpSpPr>
        <p:sp>
          <p:nvSpPr>
            <p:cNvPr id="30" name="AutoShape 1"/>
            <p:cNvSpPr>
              <a:spLocks/>
            </p:cNvSpPr>
            <p:nvPr userDrawn="1"/>
          </p:nvSpPr>
          <p:spPr bwMode="auto">
            <a:xfrm>
              <a:off x="863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2"/>
            <p:cNvSpPr>
              <a:spLocks/>
            </p:cNvSpPr>
            <p:nvPr userDrawn="1"/>
          </p:nvSpPr>
          <p:spPr bwMode="auto">
            <a:xfrm>
              <a:off x="9906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3"/>
            <p:cNvSpPr>
              <a:spLocks/>
            </p:cNvSpPr>
            <p:nvPr userDrawn="1"/>
          </p:nvSpPr>
          <p:spPr bwMode="auto">
            <a:xfrm>
              <a:off x="12192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4"/>
            <p:cNvSpPr>
              <a:spLocks/>
            </p:cNvSpPr>
            <p:nvPr userDrawn="1"/>
          </p:nvSpPr>
          <p:spPr bwMode="auto">
            <a:xfrm>
              <a:off x="1219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5"/>
            <p:cNvSpPr>
              <a:spLocks/>
            </p:cNvSpPr>
            <p:nvPr userDrawn="1"/>
          </p:nvSpPr>
          <p:spPr bwMode="auto">
            <a:xfrm>
              <a:off x="12192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6"/>
            <p:cNvSpPr>
              <a:spLocks/>
            </p:cNvSpPr>
            <p:nvPr userDrawn="1"/>
          </p:nvSpPr>
          <p:spPr bwMode="auto">
            <a:xfrm>
              <a:off x="13462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7"/>
            <p:cNvSpPr>
              <a:spLocks/>
            </p:cNvSpPr>
            <p:nvPr userDrawn="1"/>
          </p:nvSpPr>
          <p:spPr bwMode="auto">
            <a:xfrm>
              <a:off x="13462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8"/>
            <p:cNvSpPr>
              <a:spLocks/>
            </p:cNvSpPr>
            <p:nvPr userDrawn="1"/>
          </p:nvSpPr>
          <p:spPr bwMode="auto">
            <a:xfrm>
              <a:off x="1346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9"/>
            <p:cNvSpPr>
              <a:spLocks/>
            </p:cNvSpPr>
            <p:nvPr userDrawn="1"/>
          </p:nvSpPr>
          <p:spPr bwMode="auto">
            <a:xfrm>
              <a:off x="14605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10"/>
            <p:cNvSpPr>
              <a:spLocks/>
            </p:cNvSpPr>
            <p:nvPr userDrawn="1"/>
          </p:nvSpPr>
          <p:spPr bwMode="auto">
            <a:xfrm>
              <a:off x="22860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11"/>
            <p:cNvSpPr>
              <a:spLocks/>
            </p:cNvSpPr>
            <p:nvPr userDrawn="1"/>
          </p:nvSpPr>
          <p:spPr bwMode="auto">
            <a:xfrm>
              <a:off x="27559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AutoShape 12"/>
            <p:cNvSpPr>
              <a:spLocks/>
            </p:cNvSpPr>
            <p:nvPr userDrawn="1"/>
          </p:nvSpPr>
          <p:spPr bwMode="auto">
            <a:xfrm>
              <a:off x="41783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AutoShape 13"/>
            <p:cNvSpPr>
              <a:spLocks/>
            </p:cNvSpPr>
            <p:nvPr userDrawn="1"/>
          </p:nvSpPr>
          <p:spPr bwMode="auto">
            <a:xfrm>
              <a:off x="43053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14"/>
            <p:cNvSpPr>
              <a:spLocks/>
            </p:cNvSpPr>
            <p:nvPr userDrawn="1"/>
          </p:nvSpPr>
          <p:spPr bwMode="auto">
            <a:xfrm>
              <a:off x="43053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15"/>
            <p:cNvSpPr>
              <a:spLocks/>
            </p:cNvSpPr>
            <p:nvPr userDrawn="1"/>
          </p:nvSpPr>
          <p:spPr bwMode="auto">
            <a:xfrm>
              <a:off x="43053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AutoShape 16"/>
            <p:cNvSpPr>
              <a:spLocks/>
            </p:cNvSpPr>
            <p:nvPr userDrawn="1"/>
          </p:nvSpPr>
          <p:spPr bwMode="auto">
            <a:xfrm>
              <a:off x="43053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AutoShape 17"/>
            <p:cNvSpPr>
              <a:spLocks/>
            </p:cNvSpPr>
            <p:nvPr userDrawn="1"/>
          </p:nvSpPr>
          <p:spPr bwMode="auto">
            <a:xfrm>
              <a:off x="44196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" name="AutoShape 18"/>
            <p:cNvSpPr>
              <a:spLocks/>
            </p:cNvSpPr>
            <p:nvPr userDrawn="1"/>
          </p:nvSpPr>
          <p:spPr bwMode="auto">
            <a:xfrm>
              <a:off x="44196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" name="AutoShape 19"/>
            <p:cNvSpPr>
              <a:spLocks/>
            </p:cNvSpPr>
            <p:nvPr userDrawn="1"/>
          </p:nvSpPr>
          <p:spPr bwMode="auto">
            <a:xfrm>
              <a:off x="4419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AutoShape 20"/>
            <p:cNvSpPr>
              <a:spLocks/>
            </p:cNvSpPr>
            <p:nvPr userDrawn="1"/>
          </p:nvSpPr>
          <p:spPr bwMode="auto">
            <a:xfrm>
              <a:off x="52451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AutoShape 21"/>
            <p:cNvSpPr>
              <a:spLocks/>
            </p:cNvSpPr>
            <p:nvPr userDrawn="1"/>
          </p:nvSpPr>
          <p:spPr bwMode="auto">
            <a:xfrm>
              <a:off x="59563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AutoShape 22"/>
            <p:cNvSpPr>
              <a:spLocks/>
            </p:cNvSpPr>
            <p:nvPr userDrawn="1"/>
          </p:nvSpPr>
          <p:spPr bwMode="auto">
            <a:xfrm>
              <a:off x="60833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23"/>
            <p:cNvSpPr>
              <a:spLocks/>
            </p:cNvSpPr>
            <p:nvPr userDrawn="1"/>
          </p:nvSpPr>
          <p:spPr bwMode="auto">
            <a:xfrm>
              <a:off x="64389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24"/>
            <p:cNvSpPr>
              <a:spLocks/>
            </p:cNvSpPr>
            <p:nvPr userDrawn="1"/>
          </p:nvSpPr>
          <p:spPr bwMode="auto">
            <a:xfrm>
              <a:off x="7023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25"/>
            <p:cNvSpPr>
              <a:spLocks/>
            </p:cNvSpPr>
            <p:nvPr userDrawn="1"/>
          </p:nvSpPr>
          <p:spPr bwMode="auto">
            <a:xfrm>
              <a:off x="71374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AutoShape 26"/>
            <p:cNvSpPr>
              <a:spLocks/>
            </p:cNvSpPr>
            <p:nvPr userDrawn="1"/>
          </p:nvSpPr>
          <p:spPr bwMode="auto">
            <a:xfrm>
              <a:off x="72644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AutoShape 27"/>
            <p:cNvSpPr>
              <a:spLocks/>
            </p:cNvSpPr>
            <p:nvPr userDrawn="1"/>
          </p:nvSpPr>
          <p:spPr bwMode="auto">
            <a:xfrm>
              <a:off x="73787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0" name="AutoShape 28"/>
            <p:cNvSpPr>
              <a:spLocks/>
            </p:cNvSpPr>
            <p:nvPr userDrawn="1"/>
          </p:nvSpPr>
          <p:spPr bwMode="auto">
            <a:xfrm>
              <a:off x="76200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" name="AutoShape 29"/>
            <p:cNvSpPr>
              <a:spLocks/>
            </p:cNvSpPr>
            <p:nvPr userDrawn="1"/>
          </p:nvSpPr>
          <p:spPr bwMode="auto">
            <a:xfrm>
              <a:off x="78486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" name="AutoShape 30"/>
            <p:cNvSpPr>
              <a:spLocks/>
            </p:cNvSpPr>
            <p:nvPr userDrawn="1"/>
          </p:nvSpPr>
          <p:spPr bwMode="auto">
            <a:xfrm>
              <a:off x="7975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" name="AutoShape 31"/>
            <p:cNvSpPr>
              <a:spLocks/>
            </p:cNvSpPr>
            <p:nvPr userDrawn="1"/>
          </p:nvSpPr>
          <p:spPr bwMode="auto">
            <a:xfrm>
              <a:off x="8204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4" name="AutoShape 32"/>
            <p:cNvSpPr>
              <a:spLocks/>
            </p:cNvSpPr>
            <p:nvPr userDrawn="1"/>
          </p:nvSpPr>
          <p:spPr bwMode="auto">
            <a:xfrm>
              <a:off x="92710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AutoShape 33"/>
            <p:cNvSpPr>
              <a:spLocks/>
            </p:cNvSpPr>
            <p:nvPr userDrawn="1"/>
          </p:nvSpPr>
          <p:spPr bwMode="auto">
            <a:xfrm>
              <a:off x="92710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AutoShape 34"/>
            <p:cNvSpPr>
              <a:spLocks/>
            </p:cNvSpPr>
            <p:nvPr userDrawn="1"/>
          </p:nvSpPr>
          <p:spPr bwMode="auto">
            <a:xfrm>
              <a:off x="93980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" name="AutoShape 35"/>
            <p:cNvSpPr>
              <a:spLocks/>
            </p:cNvSpPr>
            <p:nvPr userDrawn="1"/>
          </p:nvSpPr>
          <p:spPr bwMode="auto">
            <a:xfrm>
              <a:off x="95123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" name="AutoShape 36"/>
            <p:cNvSpPr>
              <a:spLocks/>
            </p:cNvSpPr>
            <p:nvPr userDrawn="1"/>
          </p:nvSpPr>
          <p:spPr bwMode="auto">
            <a:xfrm>
              <a:off x="96266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9" name="AutoShape 37"/>
            <p:cNvSpPr>
              <a:spLocks/>
            </p:cNvSpPr>
            <p:nvPr userDrawn="1"/>
          </p:nvSpPr>
          <p:spPr bwMode="auto">
            <a:xfrm>
              <a:off x="96266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0" name="AutoShape 38"/>
            <p:cNvSpPr>
              <a:spLocks/>
            </p:cNvSpPr>
            <p:nvPr userDrawn="1"/>
          </p:nvSpPr>
          <p:spPr bwMode="auto">
            <a:xfrm>
              <a:off x="97536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" name="AutoShape 39"/>
            <p:cNvSpPr>
              <a:spLocks/>
            </p:cNvSpPr>
            <p:nvPr userDrawn="1"/>
          </p:nvSpPr>
          <p:spPr bwMode="auto">
            <a:xfrm>
              <a:off x="97536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" name="AutoShape 40"/>
            <p:cNvSpPr>
              <a:spLocks/>
            </p:cNvSpPr>
            <p:nvPr userDrawn="1"/>
          </p:nvSpPr>
          <p:spPr bwMode="auto">
            <a:xfrm>
              <a:off x="97536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AutoShape 41"/>
            <p:cNvSpPr>
              <a:spLocks/>
            </p:cNvSpPr>
            <p:nvPr userDrawn="1"/>
          </p:nvSpPr>
          <p:spPr bwMode="auto">
            <a:xfrm>
              <a:off x="98679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AutoShape 42"/>
            <p:cNvSpPr>
              <a:spLocks/>
            </p:cNvSpPr>
            <p:nvPr userDrawn="1"/>
          </p:nvSpPr>
          <p:spPr bwMode="auto">
            <a:xfrm>
              <a:off x="99822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AutoShape 43"/>
            <p:cNvSpPr>
              <a:spLocks/>
            </p:cNvSpPr>
            <p:nvPr userDrawn="1"/>
          </p:nvSpPr>
          <p:spPr bwMode="auto">
            <a:xfrm>
              <a:off x="99822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AutoShape 44"/>
            <p:cNvSpPr>
              <a:spLocks/>
            </p:cNvSpPr>
            <p:nvPr userDrawn="1"/>
          </p:nvSpPr>
          <p:spPr bwMode="auto">
            <a:xfrm>
              <a:off x="101092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AutoShape 45"/>
            <p:cNvSpPr>
              <a:spLocks/>
            </p:cNvSpPr>
            <p:nvPr userDrawn="1"/>
          </p:nvSpPr>
          <p:spPr bwMode="auto">
            <a:xfrm>
              <a:off x="102235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8" name="AutoShape 46"/>
            <p:cNvSpPr>
              <a:spLocks/>
            </p:cNvSpPr>
            <p:nvPr userDrawn="1"/>
          </p:nvSpPr>
          <p:spPr bwMode="auto">
            <a:xfrm>
              <a:off x="103378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" name="AutoShape 47"/>
            <p:cNvSpPr>
              <a:spLocks/>
            </p:cNvSpPr>
            <p:nvPr userDrawn="1"/>
          </p:nvSpPr>
          <p:spPr bwMode="auto">
            <a:xfrm>
              <a:off x="10337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0" name="AutoShape 48"/>
            <p:cNvSpPr>
              <a:spLocks/>
            </p:cNvSpPr>
            <p:nvPr userDrawn="1"/>
          </p:nvSpPr>
          <p:spPr bwMode="auto">
            <a:xfrm>
              <a:off x="105791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" name="AutoShape 49"/>
            <p:cNvSpPr>
              <a:spLocks/>
            </p:cNvSpPr>
            <p:nvPr userDrawn="1"/>
          </p:nvSpPr>
          <p:spPr bwMode="auto">
            <a:xfrm>
              <a:off x="105791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" name="AutoShape 50"/>
            <p:cNvSpPr>
              <a:spLocks/>
            </p:cNvSpPr>
            <p:nvPr userDrawn="1"/>
          </p:nvSpPr>
          <p:spPr bwMode="auto">
            <a:xfrm>
              <a:off x="106934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" name="AutoShape 51"/>
            <p:cNvSpPr>
              <a:spLocks/>
            </p:cNvSpPr>
            <p:nvPr userDrawn="1"/>
          </p:nvSpPr>
          <p:spPr bwMode="auto">
            <a:xfrm>
              <a:off x="106934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" name="AutoShape 52"/>
            <p:cNvSpPr>
              <a:spLocks/>
            </p:cNvSpPr>
            <p:nvPr userDrawn="1"/>
          </p:nvSpPr>
          <p:spPr bwMode="auto">
            <a:xfrm>
              <a:off x="108204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5" name="AutoShape 53"/>
            <p:cNvSpPr>
              <a:spLocks/>
            </p:cNvSpPr>
            <p:nvPr userDrawn="1"/>
          </p:nvSpPr>
          <p:spPr bwMode="auto">
            <a:xfrm>
              <a:off x="108204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6" name="AutoShape 54"/>
            <p:cNvSpPr>
              <a:spLocks/>
            </p:cNvSpPr>
            <p:nvPr userDrawn="1"/>
          </p:nvSpPr>
          <p:spPr bwMode="auto">
            <a:xfrm>
              <a:off x="108204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7" name="AutoShape 55"/>
            <p:cNvSpPr>
              <a:spLocks/>
            </p:cNvSpPr>
            <p:nvPr userDrawn="1"/>
          </p:nvSpPr>
          <p:spPr bwMode="auto">
            <a:xfrm>
              <a:off x="108204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8" name="AutoShape 56"/>
            <p:cNvSpPr>
              <a:spLocks/>
            </p:cNvSpPr>
            <p:nvPr userDrawn="1"/>
          </p:nvSpPr>
          <p:spPr bwMode="auto">
            <a:xfrm>
              <a:off x="109347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" name="AutoShape 57"/>
            <p:cNvSpPr>
              <a:spLocks/>
            </p:cNvSpPr>
            <p:nvPr userDrawn="1"/>
          </p:nvSpPr>
          <p:spPr bwMode="auto">
            <a:xfrm>
              <a:off x="109347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0" name="AutoShape 58"/>
            <p:cNvSpPr>
              <a:spLocks/>
            </p:cNvSpPr>
            <p:nvPr userDrawn="1"/>
          </p:nvSpPr>
          <p:spPr bwMode="auto">
            <a:xfrm>
              <a:off x="109347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" name="AutoShape 59"/>
            <p:cNvSpPr>
              <a:spLocks/>
            </p:cNvSpPr>
            <p:nvPr userDrawn="1"/>
          </p:nvSpPr>
          <p:spPr bwMode="auto">
            <a:xfrm>
              <a:off x="110490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" name="AutoShape 60"/>
            <p:cNvSpPr>
              <a:spLocks/>
            </p:cNvSpPr>
            <p:nvPr userDrawn="1"/>
          </p:nvSpPr>
          <p:spPr bwMode="auto">
            <a:xfrm>
              <a:off x="111760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3" name="AutoShape 61"/>
            <p:cNvSpPr>
              <a:spLocks/>
            </p:cNvSpPr>
            <p:nvPr userDrawn="1"/>
          </p:nvSpPr>
          <p:spPr bwMode="auto">
            <a:xfrm>
              <a:off x="117602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4" name="AutoShape 62"/>
            <p:cNvSpPr>
              <a:spLocks/>
            </p:cNvSpPr>
            <p:nvPr userDrawn="1"/>
          </p:nvSpPr>
          <p:spPr bwMode="auto">
            <a:xfrm>
              <a:off x="117602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5" name="AutoShape 63"/>
            <p:cNvSpPr>
              <a:spLocks/>
            </p:cNvSpPr>
            <p:nvPr userDrawn="1"/>
          </p:nvSpPr>
          <p:spPr bwMode="auto">
            <a:xfrm>
              <a:off x="120015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6" name="AutoShape 64"/>
            <p:cNvSpPr>
              <a:spLocks/>
            </p:cNvSpPr>
            <p:nvPr userDrawn="1"/>
          </p:nvSpPr>
          <p:spPr bwMode="auto">
            <a:xfrm>
              <a:off x="120015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7" name="AutoShape 65"/>
            <p:cNvSpPr>
              <a:spLocks/>
            </p:cNvSpPr>
            <p:nvPr userDrawn="1"/>
          </p:nvSpPr>
          <p:spPr bwMode="auto">
            <a:xfrm>
              <a:off x="121158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8" name="AutoShape 66"/>
            <p:cNvSpPr>
              <a:spLocks/>
            </p:cNvSpPr>
            <p:nvPr userDrawn="1"/>
          </p:nvSpPr>
          <p:spPr bwMode="auto">
            <a:xfrm>
              <a:off x="12230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" name="AutoShape 67"/>
            <p:cNvSpPr>
              <a:spLocks/>
            </p:cNvSpPr>
            <p:nvPr userDrawn="1"/>
          </p:nvSpPr>
          <p:spPr bwMode="auto">
            <a:xfrm>
              <a:off x="122301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0" name="AutoShape 68"/>
            <p:cNvSpPr>
              <a:spLocks/>
            </p:cNvSpPr>
            <p:nvPr userDrawn="1"/>
          </p:nvSpPr>
          <p:spPr bwMode="auto">
            <a:xfrm>
              <a:off x="12357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1" name="AutoShape 69"/>
            <p:cNvSpPr>
              <a:spLocks/>
            </p:cNvSpPr>
            <p:nvPr userDrawn="1"/>
          </p:nvSpPr>
          <p:spPr bwMode="auto">
            <a:xfrm>
              <a:off x="12357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" name="AutoShape 70"/>
            <p:cNvSpPr>
              <a:spLocks/>
            </p:cNvSpPr>
            <p:nvPr userDrawn="1"/>
          </p:nvSpPr>
          <p:spPr bwMode="auto">
            <a:xfrm>
              <a:off x="12357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" name="AutoShape 71"/>
            <p:cNvSpPr>
              <a:spLocks/>
            </p:cNvSpPr>
            <p:nvPr userDrawn="1"/>
          </p:nvSpPr>
          <p:spPr bwMode="auto">
            <a:xfrm>
              <a:off x="124714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" name="AutoShape 72"/>
            <p:cNvSpPr>
              <a:spLocks/>
            </p:cNvSpPr>
            <p:nvPr userDrawn="1"/>
          </p:nvSpPr>
          <p:spPr bwMode="auto">
            <a:xfrm>
              <a:off x="124714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" name="AutoShape 73"/>
            <p:cNvSpPr>
              <a:spLocks/>
            </p:cNvSpPr>
            <p:nvPr userDrawn="1"/>
          </p:nvSpPr>
          <p:spPr bwMode="auto">
            <a:xfrm>
              <a:off x="125857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6" name="AutoShape 74"/>
            <p:cNvSpPr>
              <a:spLocks/>
            </p:cNvSpPr>
            <p:nvPr userDrawn="1"/>
          </p:nvSpPr>
          <p:spPr bwMode="auto">
            <a:xfrm>
              <a:off x="236474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7" name="AutoShape 75"/>
            <p:cNvSpPr>
              <a:spLocks/>
            </p:cNvSpPr>
            <p:nvPr userDrawn="1"/>
          </p:nvSpPr>
          <p:spPr bwMode="auto">
            <a:xfrm>
              <a:off x="235331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8" name="AutoShape 76"/>
            <p:cNvSpPr>
              <a:spLocks/>
            </p:cNvSpPr>
            <p:nvPr userDrawn="1"/>
          </p:nvSpPr>
          <p:spPr bwMode="auto">
            <a:xfrm>
              <a:off x="23533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9" name="AutoShape 77"/>
            <p:cNvSpPr>
              <a:spLocks/>
            </p:cNvSpPr>
            <p:nvPr userDrawn="1"/>
          </p:nvSpPr>
          <p:spPr bwMode="auto">
            <a:xfrm>
              <a:off x="23533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AutoShape 78"/>
            <p:cNvSpPr>
              <a:spLocks/>
            </p:cNvSpPr>
            <p:nvPr userDrawn="1"/>
          </p:nvSpPr>
          <p:spPr bwMode="auto">
            <a:xfrm>
              <a:off x="23533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1" name="AutoShape 79"/>
            <p:cNvSpPr>
              <a:spLocks/>
            </p:cNvSpPr>
            <p:nvPr userDrawn="1"/>
          </p:nvSpPr>
          <p:spPr bwMode="auto">
            <a:xfrm>
              <a:off x="234188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" name="AutoShape 80"/>
            <p:cNvSpPr>
              <a:spLocks/>
            </p:cNvSpPr>
            <p:nvPr userDrawn="1"/>
          </p:nvSpPr>
          <p:spPr bwMode="auto">
            <a:xfrm>
              <a:off x="234188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" name="AutoShape 81"/>
            <p:cNvSpPr>
              <a:spLocks/>
            </p:cNvSpPr>
            <p:nvPr userDrawn="1"/>
          </p:nvSpPr>
          <p:spPr bwMode="auto">
            <a:xfrm>
              <a:off x="23418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AutoShape 82"/>
            <p:cNvSpPr>
              <a:spLocks/>
            </p:cNvSpPr>
            <p:nvPr userDrawn="1"/>
          </p:nvSpPr>
          <p:spPr bwMode="auto">
            <a:xfrm>
              <a:off x="225806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AutoShape 83"/>
            <p:cNvSpPr>
              <a:spLocks/>
            </p:cNvSpPr>
            <p:nvPr userDrawn="1"/>
          </p:nvSpPr>
          <p:spPr bwMode="auto">
            <a:xfrm>
              <a:off x="218694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6" name="AutoShape 84"/>
            <p:cNvSpPr>
              <a:spLocks/>
            </p:cNvSpPr>
            <p:nvPr userDrawn="1"/>
          </p:nvSpPr>
          <p:spPr bwMode="auto">
            <a:xfrm>
              <a:off x="21755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7" name="AutoShape 85"/>
            <p:cNvSpPr>
              <a:spLocks/>
            </p:cNvSpPr>
            <p:nvPr userDrawn="1"/>
          </p:nvSpPr>
          <p:spPr bwMode="auto">
            <a:xfrm>
              <a:off x="213995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8" name="AutoShape 86"/>
            <p:cNvSpPr>
              <a:spLocks/>
            </p:cNvSpPr>
            <p:nvPr userDrawn="1"/>
          </p:nvSpPr>
          <p:spPr bwMode="auto">
            <a:xfrm>
              <a:off x="14262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9" name="AutoShape 87"/>
            <p:cNvSpPr>
              <a:spLocks/>
            </p:cNvSpPr>
            <p:nvPr userDrawn="1"/>
          </p:nvSpPr>
          <p:spPr bwMode="auto">
            <a:xfrm>
              <a:off x="143891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AutoShape 88"/>
            <p:cNvSpPr>
              <a:spLocks/>
            </p:cNvSpPr>
            <p:nvPr userDrawn="1"/>
          </p:nvSpPr>
          <p:spPr bwMode="auto">
            <a:xfrm>
              <a:off x="14617700" y="12598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AutoShape 89"/>
            <p:cNvSpPr>
              <a:spLocks/>
            </p:cNvSpPr>
            <p:nvPr userDrawn="1"/>
          </p:nvSpPr>
          <p:spPr bwMode="auto">
            <a:xfrm>
              <a:off x="146177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2" name="AutoShape 90"/>
            <p:cNvSpPr>
              <a:spLocks/>
            </p:cNvSpPr>
            <p:nvPr userDrawn="1"/>
          </p:nvSpPr>
          <p:spPr bwMode="auto">
            <a:xfrm>
              <a:off x="146177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" name="AutoShape 91"/>
            <p:cNvSpPr>
              <a:spLocks/>
            </p:cNvSpPr>
            <p:nvPr userDrawn="1"/>
          </p:nvSpPr>
          <p:spPr bwMode="auto">
            <a:xfrm>
              <a:off x="147447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AutoShape 92"/>
            <p:cNvSpPr>
              <a:spLocks/>
            </p:cNvSpPr>
            <p:nvPr userDrawn="1"/>
          </p:nvSpPr>
          <p:spPr bwMode="auto">
            <a:xfrm>
              <a:off x="14744700" y="123571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AutoShape 93"/>
            <p:cNvSpPr>
              <a:spLocks/>
            </p:cNvSpPr>
            <p:nvPr userDrawn="1"/>
          </p:nvSpPr>
          <p:spPr bwMode="auto">
            <a:xfrm>
              <a:off x="147447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AutoShape 94"/>
            <p:cNvSpPr>
              <a:spLocks/>
            </p:cNvSpPr>
            <p:nvPr userDrawn="1"/>
          </p:nvSpPr>
          <p:spPr bwMode="auto">
            <a:xfrm>
              <a:off x="148590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AutoShape 95"/>
            <p:cNvSpPr>
              <a:spLocks/>
            </p:cNvSpPr>
            <p:nvPr userDrawn="1"/>
          </p:nvSpPr>
          <p:spPr bwMode="auto">
            <a:xfrm>
              <a:off x="156845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8" name="AutoShape 96"/>
            <p:cNvSpPr>
              <a:spLocks/>
            </p:cNvSpPr>
            <p:nvPr userDrawn="1"/>
          </p:nvSpPr>
          <p:spPr bwMode="auto">
            <a:xfrm>
              <a:off x="161544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AutoShape 97"/>
            <p:cNvSpPr>
              <a:spLocks/>
            </p:cNvSpPr>
            <p:nvPr userDrawn="1"/>
          </p:nvSpPr>
          <p:spPr bwMode="auto">
            <a:xfrm>
              <a:off x="17576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0" name="AutoShape 98"/>
            <p:cNvSpPr>
              <a:spLocks/>
            </p:cNvSpPr>
            <p:nvPr userDrawn="1"/>
          </p:nvSpPr>
          <p:spPr bwMode="auto">
            <a:xfrm>
              <a:off x="17703800" y="130683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1" name="AutoShape 99"/>
            <p:cNvSpPr>
              <a:spLocks/>
            </p:cNvSpPr>
            <p:nvPr userDrawn="1"/>
          </p:nvSpPr>
          <p:spPr bwMode="auto">
            <a:xfrm>
              <a:off x="177038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AutoShape 100"/>
            <p:cNvSpPr>
              <a:spLocks/>
            </p:cNvSpPr>
            <p:nvPr userDrawn="1"/>
          </p:nvSpPr>
          <p:spPr bwMode="auto">
            <a:xfrm>
              <a:off x="177038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" name="AutoShape 101"/>
            <p:cNvSpPr>
              <a:spLocks/>
            </p:cNvSpPr>
            <p:nvPr userDrawn="1"/>
          </p:nvSpPr>
          <p:spPr bwMode="auto">
            <a:xfrm>
              <a:off x="177038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4" name="AutoShape 102"/>
            <p:cNvSpPr>
              <a:spLocks/>
            </p:cNvSpPr>
            <p:nvPr userDrawn="1"/>
          </p:nvSpPr>
          <p:spPr bwMode="auto">
            <a:xfrm>
              <a:off x="17818100" y="12954000"/>
              <a:ext cx="117475" cy="9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5" name="AutoShape 103"/>
            <p:cNvSpPr>
              <a:spLocks/>
            </p:cNvSpPr>
            <p:nvPr userDrawn="1"/>
          </p:nvSpPr>
          <p:spPr bwMode="auto">
            <a:xfrm>
              <a:off x="17818100" y="128270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6" name="AutoShape 104"/>
            <p:cNvSpPr>
              <a:spLocks/>
            </p:cNvSpPr>
            <p:nvPr userDrawn="1"/>
          </p:nvSpPr>
          <p:spPr bwMode="auto">
            <a:xfrm>
              <a:off x="17818100" y="127127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7" name="AutoShape 105"/>
            <p:cNvSpPr>
              <a:spLocks/>
            </p:cNvSpPr>
            <p:nvPr userDrawn="1"/>
          </p:nvSpPr>
          <p:spPr bwMode="auto">
            <a:xfrm>
              <a:off x="18643600" y="124714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8" name="AutoShape 106"/>
            <p:cNvSpPr>
              <a:spLocks/>
            </p:cNvSpPr>
            <p:nvPr userDrawn="1"/>
          </p:nvSpPr>
          <p:spPr bwMode="auto">
            <a:xfrm>
              <a:off x="193548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9" name="AutoShape 107"/>
            <p:cNvSpPr>
              <a:spLocks/>
            </p:cNvSpPr>
            <p:nvPr userDrawn="1"/>
          </p:nvSpPr>
          <p:spPr bwMode="auto">
            <a:xfrm>
              <a:off x="19469100" y="12242800"/>
              <a:ext cx="117475" cy="11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0" name="AutoShape 108"/>
            <p:cNvSpPr>
              <a:spLocks/>
            </p:cNvSpPr>
            <p:nvPr userDrawn="1"/>
          </p:nvSpPr>
          <p:spPr bwMode="auto">
            <a:xfrm>
              <a:off x="19824700" y="12153900"/>
              <a:ext cx="117475" cy="90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" name="Rounded Rectangle 7"/>
          <p:cNvSpPr/>
          <p:nvPr userDrawn="1"/>
        </p:nvSpPr>
        <p:spPr>
          <a:xfrm>
            <a:off x="685800" y="685800"/>
            <a:ext cx="22981024" cy="537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 userDrawn="1"/>
        </p:nvSpPr>
        <p:spPr>
          <a:xfrm>
            <a:off x="21000795" y="847019"/>
            <a:ext cx="2342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B00FCE-1FC4-5243-BFE3-0A2F0D5084C4}" type="slidenum">
              <a:rPr lang="en-US" sz="1400" smtClean="0">
                <a:solidFill>
                  <a:schemeClr val="bg1"/>
                </a:solidFill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345302" y="2411885"/>
            <a:ext cx="10447769" cy="209288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6600"/>
              </a:lnSpc>
              <a:tabLst>
                <a:tab pos="2524125" algn="l"/>
                <a:tab pos="3730625" algn="l"/>
              </a:tabLst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85800" y="4740653"/>
            <a:ext cx="21851582" cy="5830234"/>
          </a:xfrm>
        </p:spPr>
        <p:txBody>
          <a:bodyPr lIns="0" tIns="0" rIns="0" bIns="0" numCol="1" spcCol="720000">
            <a:noAutofit/>
          </a:bodyPr>
          <a:lstStyle>
            <a:lvl1pPr marL="682625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/>
              <a:defRPr sz="4000">
                <a:solidFill>
                  <a:schemeClr val="tx1"/>
                </a:solidFill>
              </a:defRPr>
            </a:lvl1pPr>
            <a:lvl2pPr marL="635000" indent="-6350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tabLst/>
              <a:defRPr sz="4000">
                <a:solidFill>
                  <a:schemeClr val="tx1"/>
                </a:solidFill>
              </a:defRPr>
            </a:lvl2pPr>
            <a:lvl3pPr marL="1079500" indent="-3651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tabLst/>
              <a:defRPr sz="4000">
                <a:solidFill>
                  <a:schemeClr val="tx1"/>
                </a:solidFill>
              </a:defRPr>
            </a:lvl3pPr>
            <a:lvl4pPr marL="1651000" indent="-52387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4000">
                <a:solidFill>
                  <a:schemeClr val="tx1"/>
                </a:solidFill>
              </a:defRPr>
            </a:lvl4pPr>
            <a:lvl5pPr marL="1651000" indent="-5715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tabLst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90600" y="685800"/>
            <a:ext cx="10802938" cy="5381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 userDrawn="1"/>
        </p:nvGrpSpPr>
        <p:grpSpPr>
          <a:xfrm>
            <a:off x="533400" y="0"/>
            <a:ext cx="23828375" cy="4549775"/>
            <a:chOff x="533400" y="0"/>
            <a:chExt cx="23828375" cy="4549775"/>
          </a:xfrm>
        </p:grpSpPr>
        <p:sp>
          <p:nvSpPr>
            <p:cNvPr id="164" name="AutoShape 1"/>
            <p:cNvSpPr>
              <a:spLocks/>
            </p:cNvSpPr>
            <p:nvPr userDrawn="1"/>
          </p:nvSpPr>
          <p:spPr bwMode="auto">
            <a:xfrm>
              <a:off x="5118100" y="0"/>
              <a:ext cx="511175" cy="45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66" y="21600"/>
                  </a:lnTo>
                  <a:lnTo>
                    <a:pt x="21600" y="21515"/>
                  </a:lnTo>
                  <a:lnTo>
                    <a:pt x="21534" y="0"/>
                  </a:lnTo>
                  <a:cubicBezTo>
                    <a:pt x="21534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5" name="AutoShape 2"/>
            <p:cNvSpPr>
              <a:spLocks/>
            </p:cNvSpPr>
            <p:nvPr userDrawn="1"/>
          </p:nvSpPr>
          <p:spPr bwMode="auto">
            <a:xfrm>
              <a:off x="3581400" y="0"/>
              <a:ext cx="511175" cy="457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68" y="21600"/>
                  </a:lnTo>
                  <a:lnTo>
                    <a:pt x="21600" y="21516"/>
                  </a:lnTo>
                  <a:lnTo>
                    <a:pt x="21533" y="0"/>
                  </a:lnTo>
                  <a:cubicBezTo>
                    <a:pt x="21533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6" name="AutoShape 3"/>
            <p:cNvSpPr>
              <a:spLocks/>
            </p:cNvSpPr>
            <p:nvPr userDrawn="1"/>
          </p:nvSpPr>
          <p:spPr bwMode="auto">
            <a:xfrm>
              <a:off x="4610100" y="9652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5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7" name="AutoShape 4"/>
            <p:cNvSpPr>
              <a:spLocks/>
            </p:cNvSpPr>
            <p:nvPr userDrawn="1"/>
          </p:nvSpPr>
          <p:spPr bwMode="auto">
            <a:xfrm>
              <a:off x="533400" y="40386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9" name="AutoShape 6"/>
            <p:cNvSpPr>
              <a:spLocks/>
            </p:cNvSpPr>
            <p:nvPr userDrawn="1"/>
          </p:nvSpPr>
          <p:spPr bwMode="auto">
            <a:xfrm>
              <a:off x="16700500" y="25400"/>
              <a:ext cx="511175" cy="477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1" y="21600"/>
                  </a:lnTo>
                  <a:lnTo>
                    <a:pt x="21600" y="21520"/>
                  </a:lnTo>
                  <a:lnTo>
                    <a:pt x="21530" y="0"/>
                  </a:lnTo>
                  <a:cubicBezTo>
                    <a:pt x="2153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0" name="AutoShape 7"/>
            <p:cNvSpPr>
              <a:spLocks/>
            </p:cNvSpPr>
            <p:nvPr userDrawn="1"/>
          </p:nvSpPr>
          <p:spPr bwMode="auto">
            <a:xfrm>
              <a:off x="16192500" y="25400"/>
              <a:ext cx="511175" cy="479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71" y="21600"/>
                  </a:lnTo>
                  <a:lnTo>
                    <a:pt x="21600" y="21519"/>
                  </a:lnTo>
                  <a:lnTo>
                    <a:pt x="21529" y="0"/>
                  </a:lnTo>
                  <a:cubicBezTo>
                    <a:pt x="21529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1" name="AutoShape 8"/>
            <p:cNvSpPr>
              <a:spLocks/>
            </p:cNvSpPr>
            <p:nvPr userDrawn="1"/>
          </p:nvSpPr>
          <p:spPr bwMode="auto">
            <a:xfrm>
              <a:off x="20789900" y="4826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2" name="AutoShape 9"/>
            <p:cNvSpPr>
              <a:spLocks/>
            </p:cNvSpPr>
            <p:nvPr userDrawn="1"/>
          </p:nvSpPr>
          <p:spPr bwMode="auto">
            <a:xfrm>
              <a:off x="15684500" y="495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3" name="AutoShape 10"/>
            <p:cNvSpPr>
              <a:spLocks/>
            </p:cNvSpPr>
            <p:nvPr userDrawn="1"/>
          </p:nvSpPr>
          <p:spPr bwMode="auto">
            <a:xfrm>
              <a:off x="14655800" y="5080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" name="AutoShape 11"/>
            <p:cNvSpPr>
              <a:spLocks/>
            </p:cNvSpPr>
            <p:nvPr userDrawn="1"/>
          </p:nvSpPr>
          <p:spPr bwMode="auto">
            <a:xfrm>
              <a:off x="19253200" y="1003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5" name="AutoShape 12"/>
            <p:cNvSpPr>
              <a:spLocks/>
            </p:cNvSpPr>
            <p:nvPr userDrawn="1"/>
          </p:nvSpPr>
          <p:spPr bwMode="auto">
            <a:xfrm>
              <a:off x="21297900" y="1497013"/>
              <a:ext cx="511175" cy="5127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6" name="AutoShape 13"/>
            <p:cNvSpPr>
              <a:spLocks/>
            </p:cNvSpPr>
            <p:nvPr userDrawn="1"/>
          </p:nvSpPr>
          <p:spPr bwMode="auto">
            <a:xfrm>
              <a:off x="20281900" y="1511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7" name="AutoShape 14"/>
            <p:cNvSpPr>
              <a:spLocks/>
            </p:cNvSpPr>
            <p:nvPr userDrawn="1"/>
          </p:nvSpPr>
          <p:spPr bwMode="auto">
            <a:xfrm>
              <a:off x="19253200" y="1509713"/>
              <a:ext cx="511175" cy="5127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8" name="AutoShape 15"/>
            <p:cNvSpPr>
              <a:spLocks/>
            </p:cNvSpPr>
            <p:nvPr userDrawn="1"/>
          </p:nvSpPr>
          <p:spPr bwMode="auto">
            <a:xfrm>
              <a:off x="17729200" y="1509713"/>
              <a:ext cx="511175" cy="5127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9" name="AutoShape 16"/>
            <p:cNvSpPr>
              <a:spLocks/>
            </p:cNvSpPr>
            <p:nvPr userDrawn="1"/>
          </p:nvSpPr>
          <p:spPr bwMode="auto">
            <a:xfrm>
              <a:off x="15176500" y="15240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0" name="AutoShape 17"/>
            <p:cNvSpPr>
              <a:spLocks/>
            </p:cNvSpPr>
            <p:nvPr userDrawn="1"/>
          </p:nvSpPr>
          <p:spPr bwMode="auto">
            <a:xfrm>
              <a:off x="20789900" y="2019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1" name="AutoShape 18"/>
            <p:cNvSpPr>
              <a:spLocks/>
            </p:cNvSpPr>
            <p:nvPr userDrawn="1"/>
          </p:nvSpPr>
          <p:spPr bwMode="auto">
            <a:xfrm>
              <a:off x="18745200" y="2019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2" name="AutoShape 19"/>
            <p:cNvSpPr>
              <a:spLocks/>
            </p:cNvSpPr>
            <p:nvPr userDrawn="1"/>
          </p:nvSpPr>
          <p:spPr bwMode="auto">
            <a:xfrm>
              <a:off x="21297900" y="2527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3" name="AutoShape 20"/>
            <p:cNvSpPr>
              <a:spLocks/>
            </p:cNvSpPr>
            <p:nvPr userDrawn="1"/>
          </p:nvSpPr>
          <p:spPr bwMode="auto">
            <a:xfrm>
              <a:off x="20789900" y="2527300"/>
              <a:ext cx="511175" cy="511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25" y="0"/>
                  </a:moveTo>
                  <a:lnTo>
                    <a:pt x="21600" y="21525"/>
                  </a:lnTo>
                  <a:lnTo>
                    <a:pt x="76" y="21600"/>
                  </a:lnTo>
                  <a:lnTo>
                    <a:pt x="0" y="75"/>
                  </a:lnTo>
                  <a:cubicBezTo>
                    <a:pt x="0" y="75"/>
                    <a:pt x="21525" y="0"/>
                    <a:pt x="21525" y="0"/>
                  </a:cubicBezTo>
                  <a:close/>
                  <a:moveTo>
                    <a:pt x="2152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" name="AutoShape 21"/>
            <p:cNvSpPr>
              <a:spLocks/>
            </p:cNvSpPr>
            <p:nvPr userDrawn="1"/>
          </p:nvSpPr>
          <p:spPr bwMode="auto">
            <a:xfrm>
              <a:off x="23850600" y="3022600"/>
              <a:ext cx="511175" cy="479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0"/>
                  </a:moveTo>
                  <a:lnTo>
                    <a:pt x="71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  <a:moveTo>
                    <a:pt x="0" y="8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5" name="AutoShape 22"/>
            <p:cNvSpPr>
              <a:spLocks/>
            </p:cNvSpPr>
            <p:nvPr userDrawn="1"/>
          </p:nvSpPr>
          <p:spPr bwMode="auto">
            <a:xfrm>
              <a:off x="23342600" y="3021013"/>
              <a:ext cx="511175" cy="479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0"/>
                  </a:moveTo>
                  <a:lnTo>
                    <a:pt x="70" y="21600"/>
                  </a:lnTo>
                  <a:lnTo>
                    <a:pt x="21600" y="21600"/>
                  </a:lnTo>
                  <a:lnTo>
                    <a:pt x="21529" y="0"/>
                  </a:lnTo>
                  <a:cubicBezTo>
                    <a:pt x="21529" y="0"/>
                    <a:pt x="0" y="80"/>
                    <a:pt x="0" y="80"/>
                  </a:cubicBezTo>
                  <a:close/>
                  <a:moveTo>
                    <a:pt x="0" y="8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345302" y="2411885"/>
            <a:ext cx="10447769" cy="209288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6600"/>
              </a:lnSpc>
              <a:tabLst>
                <a:tab pos="2524125" algn="l"/>
                <a:tab pos="3730625" algn="l"/>
              </a:tabLst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85800" y="4740653"/>
            <a:ext cx="21851582" cy="5830234"/>
          </a:xfrm>
        </p:spPr>
        <p:txBody>
          <a:bodyPr lIns="0" tIns="0" rIns="0" bIns="0" numCol="1" spcCol="720000">
            <a:noAutofit/>
          </a:bodyPr>
          <a:lstStyle>
            <a:lvl1pPr marL="682625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  <a:tabLst/>
              <a:defRPr sz="4000">
                <a:solidFill>
                  <a:schemeClr val="tx1"/>
                </a:solidFill>
              </a:defRPr>
            </a:lvl1pPr>
            <a:lvl2pPr marL="635000" indent="-6350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tabLst/>
              <a:defRPr sz="4000">
                <a:solidFill>
                  <a:schemeClr val="tx1"/>
                </a:solidFill>
              </a:defRPr>
            </a:lvl2pPr>
            <a:lvl3pPr marL="1079500" indent="-36512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tabLst/>
              <a:defRPr sz="4000">
                <a:solidFill>
                  <a:schemeClr val="tx1"/>
                </a:solidFill>
              </a:defRPr>
            </a:lvl3pPr>
            <a:lvl4pPr marL="1651000" indent="-52387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.AppleSystemUIFont" charset="-120"/>
              <a:buChar char="–"/>
              <a:tabLst/>
              <a:defRPr sz="4000">
                <a:solidFill>
                  <a:schemeClr val="tx1"/>
                </a:solidFill>
              </a:defRPr>
            </a:lvl4pPr>
            <a:lvl5pPr marL="1651000" indent="-5715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tabLst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3718" y="589548"/>
            <a:ext cx="10802938" cy="53816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4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7" name="TextBox 186"/>
          <p:cNvSpPr txBox="1"/>
          <p:nvPr userDrawn="1"/>
        </p:nvSpPr>
        <p:spPr>
          <a:xfrm>
            <a:off x="21353929" y="744072"/>
            <a:ext cx="23427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B00FCE-1FC4-5243-BFE3-0A2F0D5084C4}" type="slidenum">
              <a:rPr lang="en-US" sz="1400" smtClean="0">
                <a:solidFill>
                  <a:schemeClr val="accent1"/>
                </a:solidFill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 userDrawn="1"/>
        </p:nvGrpSpPr>
        <p:grpSpPr>
          <a:xfrm>
            <a:off x="0" y="0"/>
            <a:ext cx="24382413" cy="13757703"/>
            <a:chOff x="774700" y="444500"/>
            <a:chExt cx="22831425" cy="12882563"/>
          </a:xfrm>
        </p:grpSpPr>
        <p:sp>
          <p:nvSpPr>
            <p:cNvPr id="59" name="AutoShape 1"/>
            <p:cNvSpPr>
              <a:spLocks/>
            </p:cNvSpPr>
            <p:nvPr userDrawn="1"/>
          </p:nvSpPr>
          <p:spPr bwMode="auto">
            <a:xfrm>
              <a:off x="774700" y="2552700"/>
              <a:ext cx="2508250" cy="746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18668"/>
                  </a:lnTo>
                  <a:lnTo>
                    <a:pt x="14067" y="7698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2"/>
            <p:cNvSpPr>
              <a:spLocks/>
            </p:cNvSpPr>
            <p:nvPr userDrawn="1"/>
          </p:nvSpPr>
          <p:spPr bwMode="auto">
            <a:xfrm>
              <a:off x="1930400" y="2171700"/>
              <a:ext cx="8280400" cy="861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659" y="16746"/>
                  </a:moveTo>
                  <a:lnTo>
                    <a:pt x="9755" y="21600"/>
                  </a:lnTo>
                  <a:lnTo>
                    <a:pt x="21600" y="15739"/>
                  </a:lnTo>
                  <a:lnTo>
                    <a:pt x="17941" y="4854"/>
                  </a:lnTo>
                  <a:lnTo>
                    <a:pt x="11845" y="0"/>
                  </a:lnTo>
                  <a:lnTo>
                    <a:pt x="0" y="5861"/>
                  </a:lnTo>
                  <a:cubicBezTo>
                    <a:pt x="0" y="5861"/>
                    <a:pt x="3659" y="16746"/>
                    <a:pt x="3659" y="16746"/>
                  </a:cubicBezTo>
                  <a:close/>
                  <a:moveTo>
                    <a:pt x="3659" y="1674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AutoShape 3"/>
            <p:cNvSpPr>
              <a:spLocks/>
            </p:cNvSpPr>
            <p:nvPr userDrawn="1"/>
          </p:nvSpPr>
          <p:spPr bwMode="auto">
            <a:xfrm>
              <a:off x="774700" y="9563100"/>
              <a:ext cx="2284413" cy="3762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13210" y="6221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AutoShape 4"/>
            <p:cNvSpPr>
              <a:spLocks/>
            </p:cNvSpPr>
            <p:nvPr userDrawn="1"/>
          </p:nvSpPr>
          <p:spPr bwMode="auto">
            <a:xfrm>
              <a:off x="15214600" y="2247900"/>
              <a:ext cx="8374063" cy="8461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449"/>
                  </a:moveTo>
                  <a:lnTo>
                    <a:pt x="5636" y="16022"/>
                  </a:lnTo>
                  <a:lnTo>
                    <a:pt x="12209" y="21600"/>
                  </a:lnTo>
                  <a:lnTo>
                    <a:pt x="21600" y="13151"/>
                  </a:lnTo>
                  <a:lnTo>
                    <a:pt x="15964" y="5578"/>
                  </a:lnTo>
                  <a:lnTo>
                    <a:pt x="9391" y="0"/>
                  </a:lnTo>
                  <a:cubicBezTo>
                    <a:pt x="9391" y="0"/>
                    <a:pt x="0" y="8449"/>
                    <a:pt x="0" y="8449"/>
                  </a:cubicBezTo>
                  <a:close/>
                  <a:moveTo>
                    <a:pt x="0" y="8449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" name="AutoShape 5"/>
            <p:cNvSpPr>
              <a:spLocks/>
            </p:cNvSpPr>
            <p:nvPr userDrawn="1"/>
          </p:nvSpPr>
          <p:spPr bwMode="auto">
            <a:xfrm>
              <a:off x="2882900" y="8775700"/>
              <a:ext cx="6864350" cy="4549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65" y="16683"/>
                  </a:moveTo>
                  <a:lnTo>
                    <a:pt x="0" y="21600"/>
                  </a:lnTo>
                  <a:lnTo>
                    <a:pt x="19825" y="21600"/>
                  </a:lnTo>
                  <a:lnTo>
                    <a:pt x="21600" y="8467"/>
                  </a:lnTo>
                  <a:lnTo>
                    <a:pt x="6277" y="0"/>
                  </a:lnTo>
                  <a:cubicBezTo>
                    <a:pt x="6277" y="0"/>
                    <a:pt x="665" y="16683"/>
                    <a:pt x="665" y="16683"/>
                  </a:cubicBezTo>
                  <a:close/>
                  <a:moveTo>
                    <a:pt x="665" y="16683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" name="AutoShape 6"/>
            <p:cNvSpPr>
              <a:spLocks/>
            </p:cNvSpPr>
            <p:nvPr userDrawn="1"/>
          </p:nvSpPr>
          <p:spPr bwMode="auto">
            <a:xfrm>
              <a:off x="774700" y="444500"/>
              <a:ext cx="1931988" cy="2206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4245" y="20250"/>
                  </a:lnTo>
                  <a:lnTo>
                    <a:pt x="21600" y="13862"/>
                  </a:lnTo>
                  <a:lnTo>
                    <a:pt x="19649" y="0"/>
                  </a:lnTo>
                  <a:cubicBezTo>
                    <a:pt x="19649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AutoShape 7"/>
            <p:cNvSpPr>
              <a:spLocks/>
            </p:cNvSpPr>
            <p:nvPr userDrawn="1"/>
          </p:nvSpPr>
          <p:spPr bwMode="auto">
            <a:xfrm>
              <a:off x="22733000" y="444500"/>
              <a:ext cx="869950" cy="206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537" y="0"/>
                  </a:moveTo>
                  <a:lnTo>
                    <a:pt x="0" y="13841"/>
                  </a:lnTo>
                  <a:lnTo>
                    <a:pt x="18139" y="21425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4537" y="0"/>
                    <a:pt x="4537" y="0"/>
                  </a:cubicBezTo>
                  <a:close/>
                  <a:moveTo>
                    <a:pt x="4537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AutoShape 8"/>
            <p:cNvSpPr>
              <a:spLocks/>
            </p:cNvSpPr>
            <p:nvPr userDrawn="1"/>
          </p:nvSpPr>
          <p:spPr bwMode="auto">
            <a:xfrm>
              <a:off x="20929600" y="3848100"/>
              <a:ext cx="2671763" cy="6665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  <a:moveTo>
                    <a:pt x="0" y="5984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AutoShape 9"/>
            <p:cNvSpPr>
              <a:spLocks/>
            </p:cNvSpPr>
            <p:nvPr userDrawn="1"/>
          </p:nvSpPr>
          <p:spPr bwMode="auto">
            <a:xfrm>
              <a:off x="8458200" y="2501900"/>
              <a:ext cx="8559800" cy="7967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  <a:moveTo>
                    <a:pt x="5240" y="1841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AutoShape 10"/>
            <p:cNvSpPr>
              <a:spLocks/>
            </p:cNvSpPr>
            <p:nvPr userDrawn="1"/>
          </p:nvSpPr>
          <p:spPr bwMode="auto">
            <a:xfrm>
              <a:off x="16205200" y="444500"/>
              <a:ext cx="7400925" cy="3733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254" y="11257"/>
                  </a:lnTo>
                  <a:lnTo>
                    <a:pt x="7831" y="21600"/>
                  </a:lnTo>
                  <a:lnTo>
                    <a:pt x="21600" y="7679"/>
                  </a:lnTo>
                  <a:lnTo>
                    <a:pt x="21600" y="7260"/>
                  </a:lnTo>
                  <a:lnTo>
                    <a:pt x="20146" y="0"/>
                  </a:lnTo>
                  <a:cubicBezTo>
                    <a:pt x="20146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AutoShape 11"/>
            <p:cNvSpPr>
              <a:spLocks/>
            </p:cNvSpPr>
            <p:nvPr userDrawn="1"/>
          </p:nvSpPr>
          <p:spPr bwMode="auto">
            <a:xfrm>
              <a:off x="9690100" y="444500"/>
              <a:ext cx="6400800" cy="31718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912" y="21600"/>
                  </a:lnTo>
                  <a:lnTo>
                    <a:pt x="21600" y="18093"/>
                  </a:lnTo>
                  <a:lnTo>
                    <a:pt x="21453" y="11090"/>
                  </a:lnTo>
                  <a:lnTo>
                    <a:pt x="20985" y="0"/>
                  </a:lnTo>
                  <a:cubicBezTo>
                    <a:pt x="20985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AutoShape 12"/>
            <p:cNvSpPr>
              <a:spLocks/>
            </p:cNvSpPr>
            <p:nvPr userDrawn="1"/>
          </p:nvSpPr>
          <p:spPr bwMode="auto">
            <a:xfrm>
              <a:off x="1397000" y="444500"/>
              <a:ext cx="8455025" cy="4414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4" y="0"/>
                  </a:moveTo>
                  <a:lnTo>
                    <a:pt x="0" y="8913"/>
                  </a:lnTo>
                  <a:lnTo>
                    <a:pt x="13612" y="21600"/>
                  </a:lnTo>
                  <a:lnTo>
                    <a:pt x="20237" y="8777"/>
                  </a:lnTo>
                  <a:lnTo>
                    <a:pt x="21600" y="0"/>
                  </a:lnTo>
                  <a:cubicBezTo>
                    <a:pt x="21600" y="0"/>
                    <a:pt x="1384" y="0"/>
                    <a:pt x="1384" y="0"/>
                  </a:cubicBezTo>
                  <a:close/>
                  <a:moveTo>
                    <a:pt x="1384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13"/>
            <p:cNvSpPr>
              <a:spLocks/>
            </p:cNvSpPr>
            <p:nvPr userDrawn="1"/>
          </p:nvSpPr>
          <p:spPr bwMode="auto">
            <a:xfrm>
              <a:off x="7912100" y="8661400"/>
              <a:ext cx="9345613" cy="4660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549" y="6130"/>
                  </a:moveTo>
                  <a:lnTo>
                    <a:pt x="0" y="16329"/>
                  </a:lnTo>
                  <a:lnTo>
                    <a:pt x="1064" y="21600"/>
                  </a:lnTo>
                  <a:lnTo>
                    <a:pt x="21600" y="21600"/>
                  </a:lnTo>
                  <a:lnTo>
                    <a:pt x="17240" y="0"/>
                  </a:lnTo>
                  <a:cubicBezTo>
                    <a:pt x="17240" y="0"/>
                    <a:pt x="5549" y="6130"/>
                    <a:pt x="5549" y="6130"/>
                  </a:cubicBezTo>
                  <a:close/>
                  <a:moveTo>
                    <a:pt x="5549" y="613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14"/>
            <p:cNvSpPr>
              <a:spLocks/>
            </p:cNvSpPr>
            <p:nvPr userDrawn="1"/>
          </p:nvSpPr>
          <p:spPr bwMode="auto">
            <a:xfrm>
              <a:off x="21831300" y="10248900"/>
              <a:ext cx="1773238" cy="3078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15"/>
            <p:cNvSpPr>
              <a:spLocks/>
            </p:cNvSpPr>
            <p:nvPr userDrawn="1"/>
          </p:nvSpPr>
          <p:spPr bwMode="auto">
            <a:xfrm>
              <a:off x="14681200" y="8712200"/>
              <a:ext cx="8915400" cy="4610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165" y="6060"/>
                  </a:moveTo>
                  <a:lnTo>
                    <a:pt x="0" y="15408"/>
                  </a:lnTo>
                  <a:lnTo>
                    <a:pt x="1147" y="21600"/>
                  </a:lnTo>
                  <a:lnTo>
                    <a:pt x="21600" y="21600"/>
                  </a:lnTo>
                  <a:lnTo>
                    <a:pt x="21600" y="19275"/>
                  </a:lnTo>
                  <a:lnTo>
                    <a:pt x="18031" y="0"/>
                  </a:lnTo>
                  <a:cubicBezTo>
                    <a:pt x="18031" y="0"/>
                    <a:pt x="5165" y="6060"/>
                    <a:pt x="5165" y="6060"/>
                  </a:cubicBezTo>
                  <a:close/>
                  <a:moveTo>
                    <a:pt x="5165" y="6060"/>
                  </a:move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32171" y="4081782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74637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	you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384313" y="11155626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" y="1"/>
            <a:ext cx="24416085" cy="13788990"/>
            <a:chOff x="8618" y="1"/>
            <a:chExt cx="24366764" cy="13769974"/>
          </a:xfrm>
        </p:grpSpPr>
        <p:sp>
          <p:nvSpPr>
            <p:cNvPr id="10" name="AutoShape 1"/>
            <p:cNvSpPr>
              <a:spLocks/>
            </p:cNvSpPr>
            <p:nvPr userDrawn="1"/>
          </p:nvSpPr>
          <p:spPr bwMode="auto">
            <a:xfrm>
              <a:off x="8618" y="1"/>
              <a:ext cx="8867369" cy="110029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8692" y="0"/>
                  </a:moveTo>
                  <a:lnTo>
                    <a:pt x="0" y="3605"/>
                  </a:lnTo>
                  <a:lnTo>
                    <a:pt x="0" y="16802"/>
                  </a:lnTo>
                  <a:lnTo>
                    <a:pt x="7189" y="21600"/>
                  </a:lnTo>
                  <a:lnTo>
                    <a:pt x="21600" y="15622"/>
                  </a:lnTo>
                  <a:lnTo>
                    <a:pt x="17148" y="4519"/>
                  </a:lnTo>
                  <a:lnTo>
                    <a:pt x="10377" y="0"/>
                  </a:lnTo>
                  <a:cubicBezTo>
                    <a:pt x="10377" y="0"/>
                    <a:pt x="8692" y="0"/>
                    <a:pt x="8692" y="0"/>
                  </a:cubicBezTo>
                  <a:close/>
                  <a:moveTo>
                    <a:pt x="8692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AutoShape 2"/>
            <p:cNvSpPr>
              <a:spLocks/>
            </p:cNvSpPr>
            <p:nvPr userDrawn="1"/>
          </p:nvSpPr>
          <p:spPr bwMode="auto">
            <a:xfrm>
              <a:off x="15385836" y="1"/>
              <a:ext cx="8984384" cy="1090309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087" y="0"/>
                  </a:moveTo>
                  <a:lnTo>
                    <a:pt x="0" y="8303"/>
                  </a:lnTo>
                  <a:lnTo>
                    <a:pt x="6845" y="15960"/>
                  </a:lnTo>
                  <a:lnTo>
                    <a:pt x="14828" y="21600"/>
                  </a:lnTo>
                  <a:lnTo>
                    <a:pt x="21600" y="16528"/>
                  </a:lnTo>
                  <a:lnTo>
                    <a:pt x="21600" y="7874"/>
                  </a:lnTo>
                  <a:lnTo>
                    <a:pt x="19389" y="5401"/>
                  </a:lnTo>
                  <a:lnTo>
                    <a:pt x="11745" y="0"/>
                  </a:lnTo>
                  <a:cubicBezTo>
                    <a:pt x="11745" y="0"/>
                    <a:pt x="11087" y="0"/>
                    <a:pt x="11087" y="0"/>
                  </a:cubicBezTo>
                  <a:close/>
                  <a:moveTo>
                    <a:pt x="11087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"/>
            <p:cNvSpPr>
              <a:spLocks/>
            </p:cNvSpPr>
            <p:nvPr userDrawn="1"/>
          </p:nvSpPr>
          <p:spPr bwMode="auto">
            <a:xfrm>
              <a:off x="8618" y="8383819"/>
              <a:ext cx="8265083" cy="538099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5183"/>
                  </a:moveTo>
                  <a:lnTo>
                    <a:pt x="0" y="21600"/>
                  </a:lnTo>
                  <a:lnTo>
                    <a:pt x="19971" y="21600"/>
                  </a:lnTo>
                  <a:lnTo>
                    <a:pt x="21600" y="9328"/>
                  </a:lnTo>
                  <a:lnTo>
                    <a:pt x="5018" y="0"/>
                  </a:lnTo>
                  <a:cubicBezTo>
                    <a:pt x="5018" y="0"/>
                    <a:pt x="0" y="15183"/>
                    <a:pt x="0" y="15183"/>
                  </a:cubicBezTo>
                  <a:close/>
                  <a:moveTo>
                    <a:pt x="0" y="15183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4"/>
            <p:cNvSpPr>
              <a:spLocks/>
            </p:cNvSpPr>
            <p:nvPr userDrawn="1"/>
          </p:nvSpPr>
          <p:spPr bwMode="auto">
            <a:xfrm>
              <a:off x="22833530" y="3303969"/>
              <a:ext cx="1541852" cy="384774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5984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5984"/>
                    <a:pt x="0" y="5984"/>
                  </a:cubicBezTo>
                  <a:close/>
                  <a:moveTo>
                    <a:pt x="0" y="5984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5"/>
            <p:cNvSpPr>
              <a:spLocks/>
            </p:cNvSpPr>
            <p:nvPr userDrawn="1"/>
          </p:nvSpPr>
          <p:spPr bwMode="auto">
            <a:xfrm>
              <a:off x="6589021" y="206499"/>
              <a:ext cx="11154334" cy="1038340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240" y="18416"/>
                  </a:moveTo>
                  <a:lnTo>
                    <a:pt x="16767" y="21600"/>
                  </a:lnTo>
                  <a:lnTo>
                    <a:pt x="21600" y="8376"/>
                  </a:lnTo>
                  <a:lnTo>
                    <a:pt x="16360" y="3184"/>
                  </a:lnTo>
                  <a:lnTo>
                    <a:pt x="4833" y="0"/>
                  </a:lnTo>
                  <a:lnTo>
                    <a:pt x="0" y="13224"/>
                  </a:lnTo>
                  <a:cubicBezTo>
                    <a:pt x="0" y="13224"/>
                    <a:pt x="5240" y="18416"/>
                    <a:pt x="5240" y="18416"/>
                  </a:cubicBezTo>
                  <a:close/>
                  <a:moveTo>
                    <a:pt x="5240" y="1841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6"/>
            <p:cNvSpPr>
              <a:spLocks/>
            </p:cNvSpPr>
            <p:nvPr userDrawn="1"/>
          </p:nvSpPr>
          <p:spPr bwMode="auto">
            <a:xfrm>
              <a:off x="17657314" y="1"/>
              <a:ext cx="6718068" cy="238161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67" y="477"/>
                  </a:lnTo>
                  <a:lnTo>
                    <a:pt x="8072" y="21600"/>
                  </a:lnTo>
                  <a:lnTo>
                    <a:pt x="21600" y="2139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7"/>
            <p:cNvSpPr>
              <a:spLocks/>
            </p:cNvSpPr>
            <p:nvPr userDrawn="1"/>
          </p:nvSpPr>
          <p:spPr bwMode="auto">
            <a:xfrm>
              <a:off x="8392437" y="1"/>
              <a:ext cx="8129138" cy="16502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374" y="21600"/>
                  </a:lnTo>
                  <a:lnTo>
                    <a:pt x="21600" y="12817"/>
                  </a:lnTo>
                  <a:lnTo>
                    <a:pt x="21490" y="0"/>
                  </a:lnTo>
                  <a:cubicBezTo>
                    <a:pt x="2149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8"/>
            <p:cNvSpPr>
              <a:spLocks/>
            </p:cNvSpPr>
            <p:nvPr userDrawn="1"/>
          </p:nvSpPr>
          <p:spPr bwMode="auto">
            <a:xfrm>
              <a:off x="8618" y="1"/>
              <a:ext cx="7549223" cy="326955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7734"/>
                  </a:lnTo>
                  <a:lnTo>
                    <a:pt x="12342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9"/>
            <p:cNvSpPr>
              <a:spLocks/>
            </p:cNvSpPr>
            <p:nvPr userDrawn="1"/>
          </p:nvSpPr>
          <p:spPr bwMode="auto">
            <a:xfrm>
              <a:off x="5873161" y="8232387"/>
              <a:ext cx="11954514" cy="5527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652" y="6736"/>
                  </a:moveTo>
                  <a:lnTo>
                    <a:pt x="0" y="17946"/>
                  </a:lnTo>
                  <a:lnTo>
                    <a:pt x="684" y="21600"/>
                  </a:lnTo>
                  <a:lnTo>
                    <a:pt x="21600" y="21600"/>
                  </a:lnTo>
                  <a:lnTo>
                    <a:pt x="17560" y="0"/>
                  </a:lnTo>
                  <a:cubicBezTo>
                    <a:pt x="17560" y="0"/>
                    <a:pt x="5652" y="6736"/>
                    <a:pt x="5652" y="6736"/>
                  </a:cubicBezTo>
                  <a:close/>
                  <a:moveTo>
                    <a:pt x="5652" y="6736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10"/>
            <p:cNvSpPr>
              <a:spLocks/>
            </p:cNvSpPr>
            <p:nvPr userDrawn="1"/>
          </p:nvSpPr>
          <p:spPr bwMode="auto">
            <a:xfrm>
              <a:off x="24320316" y="13670168"/>
              <a:ext cx="55066" cy="980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11"/>
            <p:cNvSpPr>
              <a:spLocks/>
            </p:cNvSpPr>
            <p:nvPr userDrawn="1"/>
          </p:nvSpPr>
          <p:spPr bwMode="auto">
            <a:xfrm>
              <a:off x="14697509" y="8314987"/>
              <a:ext cx="9676153" cy="5454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200" y="6653"/>
                  </a:moveTo>
                  <a:lnTo>
                    <a:pt x="0" y="16948"/>
                  </a:lnTo>
                  <a:lnTo>
                    <a:pt x="939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6200" y="6653"/>
                    <a:pt x="6200" y="6653"/>
                  </a:cubicBezTo>
                  <a:close/>
                  <a:moveTo>
                    <a:pt x="6200" y="6653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32118" y="4081782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524125" algn="l"/>
                <a:tab pos="373062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491" y="11087504"/>
            <a:ext cx="6894765" cy="240514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21597366" y="1442705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" name="Text Placeholder 42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21910507" y="10732461"/>
            <a:ext cx="2165685" cy="14525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Graphics credit goes here</a:t>
            </a:r>
            <a:br>
              <a:rPr lang="en-US" dirty="0"/>
            </a:br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21" y="3200404"/>
            <a:ext cx="21944172" cy="8074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C471-EBFF-4404-82D1-BE715265A8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790700" y="0"/>
            <a:ext cx="20569238" cy="13719175"/>
            <a:chOff x="1790700" y="0"/>
            <a:chExt cx="20569238" cy="13719175"/>
          </a:xfrm>
        </p:grpSpPr>
        <p:sp>
          <p:nvSpPr>
            <p:cNvPr id="22" name="AutoShape 1"/>
            <p:cNvSpPr>
              <a:spLocks/>
            </p:cNvSpPr>
            <p:nvPr userDrawn="1"/>
          </p:nvSpPr>
          <p:spPr bwMode="auto">
            <a:xfrm>
              <a:off x="22250400" y="11760200"/>
              <a:ext cx="33338" cy="1952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2"/>
            <p:cNvSpPr>
              <a:spLocks/>
            </p:cNvSpPr>
            <p:nvPr userDrawn="1"/>
          </p:nvSpPr>
          <p:spPr bwMode="auto">
            <a:xfrm>
              <a:off x="22326600" y="78613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3"/>
            <p:cNvSpPr>
              <a:spLocks/>
            </p:cNvSpPr>
            <p:nvPr userDrawn="1"/>
          </p:nvSpPr>
          <p:spPr bwMode="auto">
            <a:xfrm>
              <a:off x="21704300" y="0"/>
              <a:ext cx="33338" cy="4924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"/>
            <p:cNvSpPr>
              <a:spLocks/>
            </p:cNvSpPr>
            <p:nvPr userDrawn="1"/>
          </p:nvSpPr>
          <p:spPr bwMode="auto">
            <a:xfrm>
              <a:off x="19037300" y="11823700"/>
              <a:ext cx="33338" cy="1885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5"/>
            <p:cNvSpPr>
              <a:spLocks/>
            </p:cNvSpPr>
            <p:nvPr userDrawn="1"/>
          </p:nvSpPr>
          <p:spPr bwMode="auto">
            <a:xfrm>
              <a:off x="19011900" y="78740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6"/>
            <p:cNvSpPr>
              <a:spLocks/>
            </p:cNvSpPr>
            <p:nvPr userDrawn="1"/>
          </p:nvSpPr>
          <p:spPr bwMode="auto">
            <a:xfrm>
              <a:off x="19024600" y="0"/>
              <a:ext cx="33338" cy="492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7"/>
            <p:cNvSpPr>
              <a:spLocks/>
            </p:cNvSpPr>
            <p:nvPr userDrawn="1"/>
          </p:nvSpPr>
          <p:spPr bwMode="auto">
            <a:xfrm>
              <a:off x="15722600" y="11328400"/>
              <a:ext cx="33338" cy="2389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8"/>
            <p:cNvSpPr>
              <a:spLocks/>
            </p:cNvSpPr>
            <p:nvPr userDrawn="1"/>
          </p:nvSpPr>
          <p:spPr bwMode="auto">
            <a:xfrm>
              <a:off x="15074900" y="78740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9"/>
            <p:cNvSpPr>
              <a:spLocks/>
            </p:cNvSpPr>
            <p:nvPr userDrawn="1"/>
          </p:nvSpPr>
          <p:spPr bwMode="auto">
            <a:xfrm>
              <a:off x="15697200" y="0"/>
              <a:ext cx="33338" cy="4714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10"/>
            <p:cNvSpPr>
              <a:spLocks/>
            </p:cNvSpPr>
            <p:nvPr userDrawn="1"/>
          </p:nvSpPr>
          <p:spPr bwMode="auto">
            <a:xfrm>
              <a:off x="12369800" y="11823700"/>
              <a:ext cx="33338" cy="1885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11"/>
            <p:cNvSpPr>
              <a:spLocks/>
            </p:cNvSpPr>
            <p:nvPr userDrawn="1"/>
          </p:nvSpPr>
          <p:spPr bwMode="auto">
            <a:xfrm>
              <a:off x="8585200" y="78740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12"/>
            <p:cNvSpPr>
              <a:spLocks/>
            </p:cNvSpPr>
            <p:nvPr userDrawn="1"/>
          </p:nvSpPr>
          <p:spPr bwMode="auto">
            <a:xfrm>
              <a:off x="12395200" y="0"/>
              <a:ext cx="33338" cy="492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13"/>
            <p:cNvSpPr>
              <a:spLocks/>
            </p:cNvSpPr>
            <p:nvPr userDrawn="1"/>
          </p:nvSpPr>
          <p:spPr bwMode="auto">
            <a:xfrm>
              <a:off x="9080500" y="11645900"/>
              <a:ext cx="33338" cy="2065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14"/>
            <p:cNvSpPr>
              <a:spLocks/>
            </p:cNvSpPr>
            <p:nvPr userDrawn="1"/>
          </p:nvSpPr>
          <p:spPr bwMode="auto">
            <a:xfrm>
              <a:off x="9029700" y="74168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15"/>
            <p:cNvSpPr>
              <a:spLocks/>
            </p:cNvSpPr>
            <p:nvPr userDrawn="1"/>
          </p:nvSpPr>
          <p:spPr bwMode="auto">
            <a:xfrm>
              <a:off x="2514600" y="0"/>
              <a:ext cx="33338" cy="4906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16"/>
            <p:cNvSpPr>
              <a:spLocks/>
            </p:cNvSpPr>
            <p:nvPr userDrawn="1"/>
          </p:nvSpPr>
          <p:spPr bwMode="auto">
            <a:xfrm>
              <a:off x="4838700" y="11734800"/>
              <a:ext cx="33338" cy="1984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17"/>
            <p:cNvSpPr>
              <a:spLocks/>
            </p:cNvSpPr>
            <p:nvPr userDrawn="1"/>
          </p:nvSpPr>
          <p:spPr bwMode="auto">
            <a:xfrm>
              <a:off x="5524500" y="78486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18"/>
            <p:cNvSpPr>
              <a:spLocks/>
            </p:cNvSpPr>
            <p:nvPr userDrawn="1"/>
          </p:nvSpPr>
          <p:spPr bwMode="auto">
            <a:xfrm>
              <a:off x="5638800" y="0"/>
              <a:ext cx="33338" cy="492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19"/>
            <p:cNvSpPr>
              <a:spLocks/>
            </p:cNvSpPr>
            <p:nvPr userDrawn="1"/>
          </p:nvSpPr>
          <p:spPr bwMode="auto">
            <a:xfrm>
              <a:off x="2463800" y="11811000"/>
              <a:ext cx="33338" cy="1903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AutoShape 20"/>
            <p:cNvSpPr>
              <a:spLocks/>
            </p:cNvSpPr>
            <p:nvPr userDrawn="1"/>
          </p:nvSpPr>
          <p:spPr bwMode="auto">
            <a:xfrm>
              <a:off x="1790700" y="78105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AutoShape 21"/>
            <p:cNvSpPr>
              <a:spLocks/>
            </p:cNvSpPr>
            <p:nvPr userDrawn="1"/>
          </p:nvSpPr>
          <p:spPr bwMode="auto">
            <a:xfrm>
              <a:off x="2438400" y="0"/>
              <a:ext cx="33338" cy="48339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117164" y="4780150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524125" algn="l"/>
                <a:tab pos="373062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7634065" y="3408979"/>
            <a:ext cx="4360711" cy="130589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2085684" y="10441163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 rot="16200000">
            <a:off x="19795164" y="10732461"/>
            <a:ext cx="2165685" cy="14525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Graphics credit goes here</a:t>
            </a:r>
            <a:br>
              <a:rPr lang="en-US" dirty="0"/>
            </a:br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688042" y="0"/>
            <a:ext cx="20569238" cy="13719175"/>
            <a:chOff x="1790700" y="0"/>
            <a:chExt cx="20569238" cy="13719175"/>
          </a:xfrm>
        </p:grpSpPr>
        <p:sp>
          <p:nvSpPr>
            <p:cNvPr id="22" name="AutoShape 1"/>
            <p:cNvSpPr>
              <a:spLocks/>
            </p:cNvSpPr>
            <p:nvPr userDrawn="1"/>
          </p:nvSpPr>
          <p:spPr bwMode="auto">
            <a:xfrm>
              <a:off x="22250400" y="11760200"/>
              <a:ext cx="33338" cy="1952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2"/>
            <p:cNvSpPr>
              <a:spLocks/>
            </p:cNvSpPr>
            <p:nvPr userDrawn="1"/>
          </p:nvSpPr>
          <p:spPr bwMode="auto">
            <a:xfrm>
              <a:off x="22326600" y="78613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3"/>
            <p:cNvSpPr>
              <a:spLocks/>
            </p:cNvSpPr>
            <p:nvPr userDrawn="1"/>
          </p:nvSpPr>
          <p:spPr bwMode="auto">
            <a:xfrm>
              <a:off x="21704300" y="0"/>
              <a:ext cx="33338" cy="4924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4"/>
            <p:cNvSpPr>
              <a:spLocks/>
            </p:cNvSpPr>
            <p:nvPr userDrawn="1"/>
          </p:nvSpPr>
          <p:spPr bwMode="auto">
            <a:xfrm>
              <a:off x="19037300" y="11823700"/>
              <a:ext cx="33338" cy="1885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5"/>
            <p:cNvSpPr>
              <a:spLocks/>
            </p:cNvSpPr>
            <p:nvPr userDrawn="1"/>
          </p:nvSpPr>
          <p:spPr bwMode="auto">
            <a:xfrm>
              <a:off x="19011900" y="78740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6"/>
            <p:cNvSpPr>
              <a:spLocks/>
            </p:cNvSpPr>
            <p:nvPr userDrawn="1"/>
          </p:nvSpPr>
          <p:spPr bwMode="auto">
            <a:xfrm>
              <a:off x="19024600" y="0"/>
              <a:ext cx="33338" cy="492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7"/>
            <p:cNvSpPr>
              <a:spLocks/>
            </p:cNvSpPr>
            <p:nvPr userDrawn="1"/>
          </p:nvSpPr>
          <p:spPr bwMode="auto">
            <a:xfrm>
              <a:off x="15722600" y="11328400"/>
              <a:ext cx="33338" cy="2389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8"/>
            <p:cNvSpPr>
              <a:spLocks/>
            </p:cNvSpPr>
            <p:nvPr userDrawn="1"/>
          </p:nvSpPr>
          <p:spPr bwMode="auto">
            <a:xfrm>
              <a:off x="15074900" y="78740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9"/>
            <p:cNvSpPr>
              <a:spLocks/>
            </p:cNvSpPr>
            <p:nvPr userDrawn="1"/>
          </p:nvSpPr>
          <p:spPr bwMode="auto">
            <a:xfrm>
              <a:off x="15697200" y="0"/>
              <a:ext cx="33338" cy="4714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10"/>
            <p:cNvSpPr>
              <a:spLocks/>
            </p:cNvSpPr>
            <p:nvPr userDrawn="1"/>
          </p:nvSpPr>
          <p:spPr bwMode="auto">
            <a:xfrm>
              <a:off x="12369800" y="11823700"/>
              <a:ext cx="33338" cy="1885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11"/>
            <p:cNvSpPr>
              <a:spLocks/>
            </p:cNvSpPr>
            <p:nvPr userDrawn="1"/>
          </p:nvSpPr>
          <p:spPr bwMode="auto">
            <a:xfrm>
              <a:off x="8585200" y="78740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12"/>
            <p:cNvSpPr>
              <a:spLocks/>
            </p:cNvSpPr>
            <p:nvPr userDrawn="1"/>
          </p:nvSpPr>
          <p:spPr bwMode="auto">
            <a:xfrm>
              <a:off x="12395200" y="0"/>
              <a:ext cx="33338" cy="492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13"/>
            <p:cNvSpPr>
              <a:spLocks/>
            </p:cNvSpPr>
            <p:nvPr userDrawn="1"/>
          </p:nvSpPr>
          <p:spPr bwMode="auto">
            <a:xfrm>
              <a:off x="9080500" y="11645900"/>
              <a:ext cx="33338" cy="2065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14"/>
            <p:cNvSpPr>
              <a:spLocks/>
            </p:cNvSpPr>
            <p:nvPr userDrawn="1"/>
          </p:nvSpPr>
          <p:spPr bwMode="auto">
            <a:xfrm>
              <a:off x="9029700" y="74168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15"/>
            <p:cNvSpPr>
              <a:spLocks/>
            </p:cNvSpPr>
            <p:nvPr userDrawn="1"/>
          </p:nvSpPr>
          <p:spPr bwMode="auto">
            <a:xfrm>
              <a:off x="2514600" y="0"/>
              <a:ext cx="33338" cy="4906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16"/>
            <p:cNvSpPr>
              <a:spLocks/>
            </p:cNvSpPr>
            <p:nvPr userDrawn="1"/>
          </p:nvSpPr>
          <p:spPr bwMode="auto">
            <a:xfrm>
              <a:off x="4838700" y="11734800"/>
              <a:ext cx="33338" cy="1984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17"/>
            <p:cNvSpPr>
              <a:spLocks/>
            </p:cNvSpPr>
            <p:nvPr userDrawn="1"/>
          </p:nvSpPr>
          <p:spPr bwMode="auto">
            <a:xfrm>
              <a:off x="5524500" y="78486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18"/>
            <p:cNvSpPr>
              <a:spLocks/>
            </p:cNvSpPr>
            <p:nvPr userDrawn="1"/>
          </p:nvSpPr>
          <p:spPr bwMode="auto">
            <a:xfrm>
              <a:off x="5638800" y="0"/>
              <a:ext cx="33338" cy="4927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19"/>
            <p:cNvSpPr>
              <a:spLocks/>
            </p:cNvSpPr>
            <p:nvPr userDrawn="1"/>
          </p:nvSpPr>
          <p:spPr bwMode="auto">
            <a:xfrm>
              <a:off x="2463800" y="11811000"/>
              <a:ext cx="33338" cy="1903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AutoShape 20"/>
            <p:cNvSpPr>
              <a:spLocks/>
            </p:cNvSpPr>
            <p:nvPr userDrawn="1"/>
          </p:nvSpPr>
          <p:spPr bwMode="auto">
            <a:xfrm>
              <a:off x="1790700" y="7810500"/>
              <a:ext cx="33338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AutoShape 21"/>
            <p:cNvSpPr>
              <a:spLocks/>
            </p:cNvSpPr>
            <p:nvPr userDrawn="1"/>
          </p:nvSpPr>
          <p:spPr bwMode="auto">
            <a:xfrm>
              <a:off x="2438400" y="0"/>
              <a:ext cx="33338" cy="48339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454537" y="4083891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524125" algn="l"/>
                <a:tab pos="373062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029699" y="9014461"/>
            <a:ext cx="6958853" cy="130589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699617" y="1377846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 rot="16200000">
            <a:off x="21927177" y="10732461"/>
            <a:ext cx="2165685" cy="14525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Graphics credit goes here</a:t>
            </a:r>
            <a:br>
              <a:rPr lang="en-US" dirty="0"/>
            </a:br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45908" y="7904390"/>
            <a:ext cx="24461992" cy="5822538"/>
            <a:chOff x="0" y="8142982"/>
            <a:chExt cx="23410862" cy="5572343"/>
          </a:xfrm>
          <a:solidFill>
            <a:schemeClr val="tx1"/>
          </a:solidFill>
        </p:grpSpPr>
        <p:sp>
          <p:nvSpPr>
            <p:cNvPr id="66" name="AutoShape 1"/>
            <p:cNvSpPr>
              <a:spLocks/>
            </p:cNvSpPr>
            <p:nvPr userDrawn="1"/>
          </p:nvSpPr>
          <p:spPr bwMode="auto">
            <a:xfrm>
              <a:off x="1587" y="9959082"/>
              <a:ext cx="6450013" cy="3751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683" y="0"/>
                  </a:moveTo>
                  <a:cubicBezTo>
                    <a:pt x="3685" y="0"/>
                    <a:pt x="1770" y="618"/>
                    <a:pt x="0" y="1746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19887" y="9213"/>
                    <a:pt x="13411" y="0"/>
                    <a:pt x="5683" y="0"/>
                  </a:cubicBezTo>
                  <a:close/>
                  <a:moveTo>
                    <a:pt x="5683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AutoShape 2"/>
            <p:cNvSpPr>
              <a:spLocks/>
            </p:cNvSpPr>
            <p:nvPr userDrawn="1"/>
          </p:nvSpPr>
          <p:spPr bwMode="auto">
            <a:xfrm>
              <a:off x="1739900" y="12853095"/>
              <a:ext cx="2290762" cy="8588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0236" y="9120"/>
                    <a:pt x="15918" y="0"/>
                    <a:pt x="10800" y="0"/>
                  </a:cubicBezTo>
                  <a:cubicBezTo>
                    <a:pt x="5682" y="0"/>
                    <a:pt x="1364" y="9120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AutoShape 3"/>
            <p:cNvSpPr>
              <a:spLocks/>
            </p:cNvSpPr>
            <p:nvPr userDrawn="1"/>
          </p:nvSpPr>
          <p:spPr bwMode="auto">
            <a:xfrm>
              <a:off x="3113087" y="13489682"/>
              <a:ext cx="1023938" cy="214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8849" y="8270"/>
                    <a:pt x="15027" y="0"/>
                    <a:pt x="10800" y="0"/>
                  </a:cubicBezTo>
                  <a:cubicBezTo>
                    <a:pt x="6573" y="0"/>
                    <a:pt x="2751" y="8270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AutoShape 4"/>
            <p:cNvSpPr>
              <a:spLocks/>
            </p:cNvSpPr>
            <p:nvPr userDrawn="1"/>
          </p:nvSpPr>
          <p:spPr bwMode="auto">
            <a:xfrm>
              <a:off x="5068887" y="10886182"/>
              <a:ext cx="5199063" cy="2824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59" y="21600"/>
                  </a:moveTo>
                  <a:cubicBezTo>
                    <a:pt x="21586" y="21031"/>
                    <a:pt x="21600" y="20455"/>
                    <a:pt x="21600" y="19873"/>
                  </a:cubicBezTo>
                  <a:cubicBezTo>
                    <a:pt x="21600" y="8898"/>
                    <a:pt x="16765" y="0"/>
                    <a:pt x="10800" y="0"/>
                  </a:cubicBezTo>
                  <a:cubicBezTo>
                    <a:pt x="4835" y="0"/>
                    <a:pt x="0" y="8898"/>
                    <a:pt x="0" y="19873"/>
                  </a:cubicBezTo>
                  <a:cubicBezTo>
                    <a:pt x="0" y="20455"/>
                    <a:pt x="14" y="21031"/>
                    <a:pt x="41" y="21600"/>
                  </a:cubicBezTo>
                  <a:cubicBezTo>
                    <a:pt x="41" y="21600"/>
                    <a:pt x="21559" y="21600"/>
                    <a:pt x="21559" y="21600"/>
                  </a:cubicBezTo>
                  <a:close/>
                  <a:moveTo>
                    <a:pt x="21559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AutoShape 5"/>
            <p:cNvSpPr>
              <a:spLocks/>
            </p:cNvSpPr>
            <p:nvPr userDrawn="1"/>
          </p:nvSpPr>
          <p:spPr bwMode="auto">
            <a:xfrm>
              <a:off x="1550987" y="8511282"/>
              <a:ext cx="2263775" cy="2263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6"/>
            <p:cNvSpPr>
              <a:spLocks/>
            </p:cNvSpPr>
            <p:nvPr userDrawn="1"/>
          </p:nvSpPr>
          <p:spPr bwMode="auto">
            <a:xfrm>
              <a:off x="2173287" y="11292582"/>
              <a:ext cx="1395413" cy="1395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7"/>
            <p:cNvSpPr>
              <a:spLocks/>
            </p:cNvSpPr>
            <p:nvPr userDrawn="1"/>
          </p:nvSpPr>
          <p:spPr bwMode="auto">
            <a:xfrm>
              <a:off x="5538787" y="8562082"/>
              <a:ext cx="944563" cy="944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8"/>
            <p:cNvSpPr>
              <a:spLocks/>
            </p:cNvSpPr>
            <p:nvPr userDrawn="1"/>
          </p:nvSpPr>
          <p:spPr bwMode="auto">
            <a:xfrm>
              <a:off x="3163887" y="8435082"/>
              <a:ext cx="849313" cy="84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AutoShape 9"/>
            <p:cNvSpPr>
              <a:spLocks/>
            </p:cNvSpPr>
            <p:nvPr userDrawn="1"/>
          </p:nvSpPr>
          <p:spPr bwMode="auto">
            <a:xfrm>
              <a:off x="496887" y="8917682"/>
              <a:ext cx="849313" cy="84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AutoShape 14"/>
            <p:cNvSpPr>
              <a:spLocks/>
            </p:cNvSpPr>
            <p:nvPr userDrawn="1"/>
          </p:nvSpPr>
          <p:spPr bwMode="auto">
            <a:xfrm>
              <a:off x="8942387" y="11419582"/>
              <a:ext cx="3952875" cy="228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467" y="21600"/>
                  </a:moveTo>
                  <a:cubicBezTo>
                    <a:pt x="21554" y="20645"/>
                    <a:pt x="21600" y="19666"/>
                    <a:pt x="21600" y="18669"/>
                  </a:cubicBezTo>
                  <a:cubicBezTo>
                    <a:pt x="21600" y="8358"/>
                    <a:pt x="16765" y="0"/>
                    <a:pt x="10800" y="0"/>
                  </a:cubicBezTo>
                  <a:cubicBezTo>
                    <a:pt x="4835" y="0"/>
                    <a:pt x="0" y="8358"/>
                    <a:pt x="0" y="18669"/>
                  </a:cubicBezTo>
                  <a:cubicBezTo>
                    <a:pt x="0" y="19666"/>
                    <a:pt x="46" y="20645"/>
                    <a:pt x="133" y="21600"/>
                  </a:cubicBezTo>
                  <a:cubicBezTo>
                    <a:pt x="133" y="21600"/>
                    <a:pt x="21467" y="21600"/>
                    <a:pt x="21467" y="21600"/>
                  </a:cubicBezTo>
                  <a:close/>
                  <a:moveTo>
                    <a:pt x="21467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AutoShape 10"/>
            <p:cNvSpPr>
              <a:spLocks/>
            </p:cNvSpPr>
            <p:nvPr userDrawn="1"/>
          </p:nvSpPr>
          <p:spPr bwMode="auto">
            <a:xfrm>
              <a:off x="0" y="11089382"/>
              <a:ext cx="1392237" cy="2222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4342" y="0"/>
                  </a:moveTo>
                  <a:cubicBezTo>
                    <a:pt x="2842" y="0"/>
                    <a:pt x="1387" y="120"/>
                    <a:pt x="0" y="345"/>
                  </a:cubicBezTo>
                  <a:lnTo>
                    <a:pt x="0" y="21255"/>
                  </a:lnTo>
                  <a:cubicBezTo>
                    <a:pt x="1387" y="21480"/>
                    <a:pt x="2842" y="21600"/>
                    <a:pt x="4342" y="21600"/>
                  </a:cubicBezTo>
                  <a:cubicBezTo>
                    <a:pt x="13873" y="21600"/>
                    <a:pt x="21600" y="16765"/>
                    <a:pt x="21600" y="10800"/>
                  </a:cubicBezTo>
                  <a:cubicBezTo>
                    <a:pt x="21600" y="4835"/>
                    <a:pt x="13873" y="0"/>
                    <a:pt x="4342" y="0"/>
                  </a:cubicBezTo>
                  <a:close/>
                  <a:moveTo>
                    <a:pt x="4342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6" name="AutoShape 11"/>
            <p:cNvSpPr>
              <a:spLocks/>
            </p:cNvSpPr>
            <p:nvPr userDrawn="1"/>
          </p:nvSpPr>
          <p:spPr bwMode="auto">
            <a:xfrm>
              <a:off x="1677987" y="12765782"/>
              <a:ext cx="663575" cy="663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12"/>
            <p:cNvSpPr>
              <a:spLocks/>
            </p:cNvSpPr>
            <p:nvPr userDrawn="1"/>
          </p:nvSpPr>
          <p:spPr bwMode="auto">
            <a:xfrm>
              <a:off x="1587" y="13083282"/>
              <a:ext cx="493713" cy="620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4174"/>
                  </a:moveTo>
                  <a:cubicBezTo>
                    <a:pt x="21600" y="6346"/>
                    <a:pt x="13606" y="0"/>
                    <a:pt x="3746" y="0"/>
                  </a:cubicBezTo>
                  <a:cubicBezTo>
                    <a:pt x="2461" y="0"/>
                    <a:pt x="1208" y="110"/>
                    <a:pt x="0" y="315"/>
                  </a:cubicBezTo>
                  <a:lnTo>
                    <a:pt x="0" y="21600"/>
                  </a:lnTo>
                  <a:lnTo>
                    <a:pt x="18953" y="21600"/>
                  </a:lnTo>
                  <a:cubicBezTo>
                    <a:pt x="20630" y="19440"/>
                    <a:pt x="21600" y="16897"/>
                    <a:pt x="21600" y="14174"/>
                  </a:cubicBezTo>
                  <a:close/>
                  <a:moveTo>
                    <a:pt x="21600" y="1417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AutoShape 13"/>
            <p:cNvSpPr>
              <a:spLocks/>
            </p:cNvSpPr>
            <p:nvPr userDrawn="1"/>
          </p:nvSpPr>
          <p:spPr bwMode="auto">
            <a:xfrm>
              <a:off x="6110287" y="12638782"/>
              <a:ext cx="4127500" cy="1066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9204" y="8531"/>
                    <a:pt x="15260" y="0"/>
                    <a:pt x="10800" y="0"/>
                  </a:cubicBezTo>
                  <a:cubicBezTo>
                    <a:pt x="6340" y="0"/>
                    <a:pt x="2396" y="8531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0" name="AutoShape 15"/>
            <p:cNvSpPr>
              <a:spLocks/>
            </p:cNvSpPr>
            <p:nvPr userDrawn="1"/>
          </p:nvSpPr>
          <p:spPr bwMode="auto">
            <a:xfrm>
              <a:off x="11545887" y="11864082"/>
              <a:ext cx="3683000" cy="1841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671"/>
                    <a:pt x="16765" y="0"/>
                    <a:pt x="10800" y="0"/>
                  </a:cubicBezTo>
                  <a:cubicBezTo>
                    <a:pt x="4835" y="0"/>
                    <a:pt x="0" y="9671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" name="AutoShape 16"/>
            <p:cNvSpPr>
              <a:spLocks/>
            </p:cNvSpPr>
            <p:nvPr userDrawn="1"/>
          </p:nvSpPr>
          <p:spPr bwMode="auto">
            <a:xfrm>
              <a:off x="3709987" y="13081695"/>
              <a:ext cx="979488" cy="622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199" y="21600"/>
                  </a:moveTo>
                  <a:cubicBezTo>
                    <a:pt x="21458" y="20139"/>
                    <a:pt x="21600" y="18602"/>
                    <a:pt x="21600" y="17011"/>
                  </a:cubicBezTo>
                  <a:cubicBezTo>
                    <a:pt x="21600" y="7616"/>
                    <a:pt x="16765" y="0"/>
                    <a:pt x="10800" y="0"/>
                  </a:cubicBezTo>
                  <a:cubicBezTo>
                    <a:pt x="4835" y="0"/>
                    <a:pt x="0" y="7616"/>
                    <a:pt x="0" y="17011"/>
                  </a:cubicBezTo>
                  <a:cubicBezTo>
                    <a:pt x="0" y="18602"/>
                    <a:pt x="142" y="20139"/>
                    <a:pt x="401" y="21600"/>
                  </a:cubicBezTo>
                  <a:cubicBezTo>
                    <a:pt x="401" y="21600"/>
                    <a:pt x="21199" y="21600"/>
                    <a:pt x="21199" y="21600"/>
                  </a:cubicBezTo>
                  <a:close/>
                  <a:moveTo>
                    <a:pt x="21199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AutoShape 32"/>
            <p:cNvSpPr>
              <a:spLocks/>
            </p:cNvSpPr>
            <p:nvPr userDrawn="1"/>
          </p:nvSpPr>
          <p:spPr bwMode="auto">
            <a:xfrm>
              <a:off x="11304587" y="12588200"/>
              <a:ext cx="1350963" cy="1127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812" y="21600"/>
                  </a:moveTo>
                  <a:cubicBezTo>
                    <a:pt x="20544" y="19306"/>
                    <a:pt x="21600" y="16266"/>
                    <a:pt x="21600" y="12930"/>
                  </a:cubicBezTo>
                  <a:cubicBezTo>
                    <a:pt x="21600" y="5789"/>
                    <a:pt x="16765" y="0"/>
                    <a:pt x="10800" y="0"/>
                  </a:cubicBezTo>
                  <a:cubicBezTo>
                    <a:pt x="4835" y="0"/>
                    <a:pt x="0" y="5789"/>
                    <a:pt x="0" y="12930"/>
                  </a:cubicBezTo>
                  <a:cubicBezTo>
                    <a:pt x="0" y="16266"/>
                    <a:pt x="1056" y="19306"/>
                    <a:pt x="2788" y="21600"/>
                  </a:cubicBezTo>
                  <a:cubicBezTo>
                    <a:pt x="2788" y="21600"/>
                    <a:pt x="18812" y="21600"/>
                    <a:pt x="18812" y="21600"/>
                  </a:cubicBezTo>
                  <a:close/>
                  <a:moveTo>
                    <a:pt x="18812" y="21600"/>
                  </a:move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" name="AutoShape 17"/>
            <p:cNvSpPr>
              <a:spLocks/>
            </p:cNvSpPr>
            <p:nvPr userDrawn="1"/>
          </p:nvSpPr>
          <p:spPr bwMode="auto">
            <a:xfrm>
              <a:off x="4560887" y="12880082"/>
              <a:ext cx="877888" cy="827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748" y="21600"/>
                  </a:moveTo>
                  <a:lnTo>
                    <a:pt x="15852" y="21600"/>
                  </a:lnTo>
                  <a:cubicBezTo>
                    <a:pt x="19270" y="19675"/>
                    <a:pt x="21600" y="15860"/>
                    <a:pt x="21600" y="11466"/>
                  </a:cubicBezTo>
                  <a:cubicBezTo>
                    <a:pt x="21600" y="5133"/>
                    <a:pt x="16765" y="0"/>
                    <a:pt x="10800" y="0"/>
                  </a:cubicBezTo>
                  <a:cubicBezTo>
                    <a:pt x="4835" y="0"/>
                    <a:pt x="0" y="5133"/>
                    <a:pt x="0" y="11466"/>
                  </a:cubicBezTo>
                  <a:cubicBezTo>
                    <a:pt x="0" y="15860"/>
                    <a:pt x="2330" y="19675"/>
                    <a:pt x="5748" y="21600"/>
                  </a:cubicBezTo>
                  <a:close/>
                  <a:moveTo>
                    <a:pt x="5748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" name="AutoShape 18"/>
            <p:cNvSpPr>
              <a:spLocks/>
            </p:cNvSpPr>
            <p:nvPr userDrawn="1"/>
          </p:nvSpPr>
          <p:spPr bwMode="auto">
            <a:xfrm>
              <a:off x="9272587" y="12956282"/>
              <a:ext cx="962025" cy="757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629" y="21600"/>
                  </a:moveTo>
                  <a:cubicBezTo>
                    <a:pt x="20869" y="19368"/>
                    <a:pt x="21600" y="16648"/>
                    <a:pt x="21600" y="13709"/>
                  </a:cubicBezTo>
                  <a:cubicBezTo>
                    <a:pt x="21600" y="6138"/>
                    <a:pt x="16765" y="0"/>
                    <a:pt x="10800" y="0"/>
                  </a:cubicBezTo>
                  <a:cubicBezTo>
                    <a:pt x="4835" y="0"/>
                    <a:pt x="0" y="6138"/>
                    <a:pt x="0" y="13709"/>
                  </a:cubicBezTo>
                  <a:cubicBezTo>
                    <a:pt x="0" y="16648"/>
                    <a:pt x="731" y="19368"/>
                    <a:pt x="1971" y="21600"/>
                  </a:cubicBezTo>
                  <a:cubicBezTo>
                    <a:pt x="1971" y="21600"/>
                    <a:pt x="19629" y="21600"/>
                    <a:pt x="19629" y="21600"/>
                  </a:cubicBezTo>
                  <a:close/>
                  <a:moveTo>
                    <a:pt x="19629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AutoShape 20"/>
            <p:cNvSpPr>
              <a:spLocks/>
            </p:cNvSpPr>
            <p:nvPr userDrawn="1"/>
          </p:nvSpPr>
          <p:spPr bwMode="auto">
            <a:xfrm>
              <a:off x="15800387" y="10517882"/>
              <a:ext cx="2530475" cy="2530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AutoShape 21"/>
            <p:cNvSpPr>
              <a:spLocks/>
            </p:cNvSpPr>
            <p:nvPr userDrawn="1"/>
          </p:nvSpPr>
          <p:spPr bwMode="auto">
            <a:xfrm>
              <a:off x="14212887" y="9552682"/>
              <a:ext cx="1417638" cy="1417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" name="AutoShape 22"/>
            <p:cNvSpPr>
              <a:spLocks/>
            </p:cNvSpPr>
            <p:nvPr userDrawn="1"/>
          </p:nvSpPr>
          <p:spPr bwMode="auto">
            <a:xfrm>
              <a:off x="15012987" y="8142982"/>
              <a:ext cx="1422400" cy="1422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" name="AutoShape 23"/>
            <p:cNvSpPr>
              <a:spLocks/>
            </p:cNvSpPr>
            <p:nvPr userDrawn="1"/>
          </p:nvSpPr>
          <p:spPr bwMode="auto">
            <a:xfrm>
              <a:off x="21413787" y="10682982"/>
              <a:ext cx="1143000" cy="1143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" name="AutoShape 26"/>
            <p:cNvSpPr>
              <a:spLocks/>
            </p:cNvSpPr>
            <p:nvPr userDrawn="1"/>
          </p:nvSpPr>
          <p:spPr bwMode="auto">
            <a:xfrm>
              <a:off x="21070887" y="10035282"/>
              <a:ext cx="1049338" cy="1049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" name="AutoShape 27"/>
            <p:cNvSpPr>
              <a:spLocks/>
            </p:cNvSpPr>
            <p:nvPr userDrawn="1"/>
          </p:nvSpPr>
          <p:spPr bwMode="auto">
            <a:xfrm>
              <a:off x="21578887" y="10378182"/>
              <a:ext cx="849313" cy="84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AutoShape 28"/>
            <p:cNvSpPr>
              <a:spLocks/>
            </p:cNvSpPr>
            <p:nvPr userDrawn="1"/>
          </p:nvSpPr>
          <p:spPr bwMode="auto">
            <a:xfrm>
              <a:off x="20588287" y="12410182"/>
              <a:ext cx="849313" cy="84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AutoShape 29"/>
            <p:cNvSpPr>
              <a:spLocks/>
            </p:cNvSpPr>
            <p:nvPr userDrawn="1"/>
          </p:nvSpPr>
          <p:spPr bwMode="auto">
            <a:xfrm>
              <a:off x="15089187" y="10301982"/>
              <a:ext cx="877888" cy="877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AutoShape 30"/>
            <p:cNvSpPr>
              <a:spLocks/>
            </p:cNvSpPr>
            <p:nvPr userDrawn="1"/>
          </p:nvSpPr>
          <p:spPr bwMode="auto">
            <a:xfrm>
              <a:off x="16130587" y="9793982"/>
              <a:ext cx="7280275" cy="3913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208" y="0"/>
                  </a:moveTo>
                  <a:cubicBezTo>
                    <a:pt x="7190" y="0"/>
                    <a:pt x="1337" y="9278"/>
                    <a:pt x="0" y="21600"/>
                  </a:cubicBezTo>
                  <a:lnTo>
                    <a:pt x="21600" y="21600"/>
                  </a:lnTo>
                  <a:lnTo>
                    <a:pt x="21600" y="3766"/>
                  </a:lnTo>
                  <a:cubicBezTo>
                    <a:pt x="19436" y="1374"/>
                    <a:pt x="16909" y="0"/>
                    <a:pt x="14208" y="0"/>
                  </a:cubicBezTo>
                  <a:close/>
                  <a:moveTo>
                    <a:pt x="14208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AutoShape 31"/>
            <p:cNvSpPr>
              <a:spLocks/>
            </p:cNvSpPr>
            <p:nvPr userDrawn="1"/>
          </p:nvSpPr>
          <p:spPr bwMode="auto">
            <a:xfrm>
              <a:off x="14403387" y="12753082"/>
              <a:ext cx="3956050" cy="954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9072" y="8438"/>
                    <a:pt x="15174" y="0"/>
                    <a:pt x="10800" y="0"/>
                  </a:cubicBezTo>
                  <a:cubicBezTo>
                    <a:pt x="6426" y="0"/>
                    <a:pt x="2528" y="8438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8" name="AutoShape 33"/>
            <p:cNvSpPr>
              <a:spLocks/>
            </p:cNvSpPr>
            <p:nvPr userDrawn="1"/>
          </p:nvSpPr>
          <p:spPr bwMode="auto">
            <a:xfrm>
              <a:off x="10771187" y="11102082"/>
              <a:ext cx="711200" cy="711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" name="AutoShape 33"/>
            <p:cNvSpPr>
              <a:spLocks/>
            </p:cNvSpPr>
            <p:nvPr userDrawn="1"/>
          </p:nvSpPr>
          <p:spPr bwMode="auto">
            <a:xfrm>
              <a:off x="12206287" y="12496130"/>
              <a:ext cx="711200" cy="711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" name="AutoShape 34"/>
            <p:cNvSpPr>
              <a:spLocks/>
            </p:cNvSpPr>
            <p:nvPr userDrawn="1"/>
          </p:nvSpPr>
          <p:spPr bwMode="auto">
            <a:xfrm>
              <a:off x="11152187" y="9451082"/>
              <a:ext cx="3530600" cy="3530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0" name="AutoShape 35"/>
            <p:cNvSpPr>
              <a:spLocks/>
            </p:cNvSpPr>
            <p:nvPr userDrawn="1"/>
          </p:nvSpPr>
          <p:spPr bwMode="auto">
            <a:xfrm>
              <a:off x="11837987" y="12967395"/>
              <a:ext cx="1260475" cy="7477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415" y="21600"/>
                  </a:moveTo>
                  <a:cubicBezTo>
                    <a:pt x="21535" y="20513"/>
                    <a:pt x="21600" y="19395"/>
                    <a:pt x="21600" y="18250"/>
                  </a:cubicBezTo>
                  <a:cubicBezTo>
                    <a:pt x="21600" y="8171"/>
                    <a:pt x="16765" y="0"/>
                    <a:pt x="10800" y="0"/>
                  </a:cubicBezTo>
                  <a:cubicBezTo>
                    <a:pt x="4835" y="0"/>
                    <a:pt x="0" y="8171"/>
                    <a:pt x="0" y="18250"/>
                  </a:cubicBezTo>
                  <a:cubicBezTo>
                    <a:pt x="0" y="19395"/>
                    <a:pt x="65" y="20513"/>
                    <a:pt x="185" y="21600"/>
                  </a:cubicBezTo>
                  <a:cubicBezTo>
                    <a:pt x="185" y="21600"/>
                    <a:pt x="21415" y="21600"/>
                    <a:pt x="21415" y="21600"/>
                  </a:cubicBezTo>
                  <a:close/>
                  <a:moveTo>
                    <a:pt x="21415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" name="AutoShape 36"/>
            <p:cNvSpPr>
              <a:spLocks/>
            </p:cNvSpPr>
            <p:nvPr userDrawn="1"/>
          </p:nvSpPr>
          <p:spPr bwMode="auto">
            <a:xfrm>
              <a:off x="12295187" y="13121382"/>
              <a:ext cx="2770188" cy="585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8864" y="8279"/>
                    <a:pt x="15037" y="0"/>
                    <a:pt x="10800" y="0"/>
                  </a:cubicBezTo>
                  <a:cubicBezTo>
                    <a:pt x="6563" y="0"/>
                    <a:pt x="2736" y="8279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" name="AutoShape 37"/>
            <p:cNvSpPr>
              <a:spLocks/>
            </p:cNvSpPr>
            <p:nvPr userDrawn="1"/>
          </p:nvSpPr>
          <p:spPr bwMode="auto">
            <a:xfrm>
              <a:off x="13603287" y="12727682"/>
              <a:ext cx="3827463" cy="976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9175" y="8512"/>
                    <a:pt x="15241" y="0"/>
                    <a:pt x="10800" y="0"/>
                  </a:cubicBezTo>
                  <a:cubicBezTo>
                    <a:pt x="6359" y="0"/>
                    <a:pt x="2425" y="8512"/>
                    <a:pt x="0" y="21600"/>
                  </a:cubicBezTo>
                  <a:cubicBezTo>
                    <a:pt x="0" y="2160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303007" y="1309253"/>
            <a:ext cx="15625209" cy="322240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1322388" algn="l"/>
              </a:tabLst>
              <a:defRPr sz="10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Master 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249455" y="4832425"/>
            <a:ext cx="4279592" cy="1730299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21566317" y="1391292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 rot="16200000">
            <a:off x="21879459" y="10732461"/>
            <a:ext cx="2165685" cy="14525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Graphics credit goes here</a:t>
            </a:r>
            <a:br>
              <a:rPr lang="en-US" dirty="0"/>
            </a:br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4940" y="1284794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524125" algn="l"/>
                <a:tab pos="373062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811" y="6222897"/>
            <a:ext cx="6894765" cy="240514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21597366" y="1396600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" name="Text Placeholder 42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21910508" y="7975814"/>
            <a:ext cx="2165685" cy="14525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Graphics credit goes here</a:t>
            </a:r>
            <a:br>
              <a:rPr lang="en-US" dirty="0"/>
            </a:br>
            <a:r>
              <a:rPr lang="en-US" dirty="0"/>
              <a:t>Click to edit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7513" y="8648700"/>
            <a:ext cx="24282400" cy="5072063"/>
            <a:chOff x="11113" y="8648700"/>
            <a:chExt cx="24282400" cy="5072063"/>
          </a:xfrm>
          <a:solidFill>
            <a:schemeClr val="bg1"/>
          </a:solidFill>
        </p:grpSpPr>
        <p:sp>
          <p:nvSpPr>
            <p:cNvPr id="11" name="AutoShape 1"/>
            <p:cNvSpPr>
              <a:spLocks/>
            </p:cNvSpPr>
            <p:nvPr/>
          </p:nvSpPr>
          <p:spPr bwMode="auto">
            <a:xfrm>
              <a:off x="24282400" y="9804400"/>
              <a:ext cx="11113" cy="3916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2"/>
            <p:cNvSpPr>
              <a:spLocks/>
            </p:cNvSpPr>
            <p:nvPr/>
          </p:nvSpPr>
          <p:spPr bwMode="auto">
            <a:xfrm>
              <a:off x="24244300" y="9753600"/>
              <a:ext cx="11113" cy="3960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"/>
            <p:cNvSpPr>
              <a:spLocks/>
            </p:cNvSpPr>
            <p:nvPr/>
          </p:nvSpPr>
          <p:spPr bwMode="auto">
            <a:xfrm>
              <a:off x="24180800" y="11633200"/>
              <a:ext cx="11113" cy="2078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4"/>
            <p:cNvSpPr>
              <a:spLocks/>
            </p:cNvSpPr>
            <p:nvPr/>
          </p:nvSpPr>
          <p:spPr bwMode="auto">
            <a:xfrm>
              <a:off x="24142700" y="10401300"/>
              <a:ext cx="11113" cy="3316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5"/>
            <p:cNvSpPr>
              <a:spLocks/>
            </p:cNvSpPr>
            <p:nvPr/>
          </p:nvSpPr>
          <p:spPr bwMode="auto">
            <a:xfrm>
              <a:off x="24091900" y="11874500"/>
              <a:ext cx="11113" cy="1843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6"/>
            <p:cNvSpPr>
              <a:spLocks/>
            </p:cNvSpPr>
            <p:nvPr/>
          </p:nvSpPr>
          <p:spPr bwMode="auto">
            <a:xfrm>
              <a:off x="24041100" y="13246100"/>
              <a:ext cx="11113" cy="474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7"/>
            <p:cNvSpPr>
              <a:spLocks/>
            </p:cNvSpPr>
            <p:nvPr/>
          </p:nvSpPr>
          <p:spPr bwMode="auto">
            <a:xfrm>
              <a:off x="24028400" y="9804400"/>
              <a:ext cx="11113" cy="3914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8"/>
            <p:cNvSpPr>
              <a:spLocks/>
            </p:cNvSpPr>
            <p:nvPr/>
          </p:nvSpPr>
          <p:spPr bwMode="auto">
            <a:xfrm>
              <a:off x="23952200" y="9461500"/>
              <a:ext cx="11113" cy="4257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9"/>
            <p:cNvSpPr>
              <a:spLocks/>
            </p:cNvSpPr>
            <p:nvPr/>
          </p:nvSpPr>
          <p:spPr bwMode="auto">
            <a:xfrm>
              <a:off x="23825200" y="10566400"/>
              <a:ext cx="11113" cy="3146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10"/>
            <p:cNvSpPr>
              <a:spLocks/>
            </p:cNvSpPr>
            <p:nvPr/>
          </p:nvSpPr>
          <p:spPr bwMode="auto">
            <a:xfrm>
              <a:off x="23825200" y="12901613"/>
              <a:ext cx="11113" cy="809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11"/>
            <p:cNvSpPr>
              <a:spLocks/>
            </p:cNvSpPr>
            <p:nvPr/>
          </p:nvSpPr>
          <p:spPr bwMode="auto">
            <a:xfrm>
              <a:off x="23723600" y="10172700"/>
              <a:ext cx="11113" cy="3544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AutoShape 12"/>
            <p:cNvSpPr>
              <a:spLocks/>
            </p:cNvSpPr>
            <p:nvPr/>
          </p:nvSpPr>
          <p:spPr bwMode="auto">
            <a:xfrm>
              <a:off x="23622000" y="11264900"/>
              <a:ext cx="11113" cy="2444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13"/>
            <p:cNvSpPr>
              <a:spLocks/>
            </p:cNvSpPr>
            <p:nvPr/>
          </p:nvSpPr>
          <p:spPr bwMode="auto">
            <a:xfrm>
              <a:off x="23558500" y="13385800"/>
              <a:ext cx="11113" cy="331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14"/>
            <p:cNvSpPr>
              <a:spLocks/>
            </p:cNvSpPr>
            <p:nvPr/>
          </p:nvSpPr>
          <p:spPr bwMode="auto">
            <a:xfrm>
              <a:off x="23431500" y="10274300"/>
              <a:ext cx="11113" cy="3440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AutoShape 15"/>
            <p:cNvSpPr>
              <a:spLocks/>
            </p:cNvSpPr>
            <p:nvPr/>
          </p:nvSpPr>
          <p:spPr bwMode="auto">
            <a:xfrm>
              <a:off x="23431500" y="10452100"/>
              <a:ext cx="11113" cy="3263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AutoShape 16"/>
            <p:cNvSpPr>
              <a:spLocks/>
            </p:cNvSpPr>
            <p:nvPr/>
          </p:nvSpPr>
          <p:spPr bwMode="auto">
            <a:xfrm>
              <a:off x="23291800" y="13157200"/>
              <a:ext cx="11113" cy="552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AutoShape 17"/>
            <p:cNvSpPr>
              <a:spLocks/>
            </p:cNvSpPr>
            <p:nvPr/>
          </p:nvSpPr>
          <p:spPr bwMode="auto">
            <a:xfrm>
              <a:off x="23279100" y="13081000"/>
              <a:ext cx="11113" cy="638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AutoShape 18"/>
            <p:cNvSpPr>
              <a:spLocks/>
            </p:cNvSpPr>
            <p:nvPr/>
          </p:nvSpPr>
          <p:spPr bwMode="auto">
            <a:xfrm>
              <a:off x="23190200" y="10464800"/>
              <a:ext cx="11113" cy="3255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AutoShape 19"/>
            <p:cNvSpPr>
              <a:spLocks/>
            </p:cNvSpPr>
            <p:nvPr/>
          </p:nvSpPr>
          <p:spPr bwMode="auto">
            <a:xfrm>
              <a:off x="23164800" y="13449300"/>
              <a:ext cx="11113" cy="263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AutoShape 20"/>
            <p:cNvSpPr>
              <a:spLocks/>
            </p:cNvSpPr>
            <p:nvPr/>
          </p:nvSpPr>
          <p:spPr bwMode="auto">
            <a:xfrm>
              <a:off x="23088600" y="10833100"/>
              <a:ext cx="11113" cy="2879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" name="AutoShape 21"/>
            <p:cNvSpPr>
              <a:spLocks/>
            </p:cNvSpPr>
            <p:nvPr/>
          </p:nvSpPr>
          <p:spPr bwMode="auto">
            <a:xfrm>
              <a:off x="23088600" y="12609513"/>
              <a:ext cx="11113" cy="1101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AutoShape 22"/>
            <p:cNvSpPr>
              <a:spLocks/>
            </p:cNvSpPr>
            <p:nvPr/>
          </p:nvSpPr>
          <p:spPr bwMode="auto">
            <a:xfrm>
              <a:off x="22987000" y="13182600"/>
              <a:ext cx="11113" cy="533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AutoShape 23"/>
            <p:cNvSpPr>
              <a:spLocks/>
            </p:cNvSpPr>
            <p:nvPr/>
          </p:nvSpPr>
          <p:spPr bwMode="auto">
            <a:xfrm>
              <a:off x="22898100" y="11531600"/>
              <a:ext cx="11113" cy="2185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AutoShape 24"/>
            <p:cNvSpPr>
              <a:spLocks/>
            </p:cNvSpPr>
            <p:nvPr/>
          </p:nvSpPr>
          <p:spPr bwMode="auto">
            <a:xfrm>
              <a:off x="22872700" y="12077700"/>
              <a:ext cx="11113" cy="1638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AutoShape 25"/>
            <p:cNvSpPr>
              <a:spLocks/>
            </p:cNvSpPr>
            <p:nvPr/>
          </p:nvSpPr>
          <p:spPr bwMode="auto">
            <a:xfrm>
              <a:off x="22821900" y="11671300"/>
              <a:ext cx="11113" cy="2038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AutoShape 26"/>
            <p:cNvSpPr>
              <a:spLocks/>
            </p:cNvSpPr>
            <p:nvPr/>
          </p:nvSpPr>
          <p:spPr bwMode="auto">
            <a:xfrm>
              <a:off x="22745700" y="12852400"/>
              <a:ext cx="11113" cy="860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AutoShape 27"/>
            <p:cNvSpPr>
              <a:spLocks/>
            </p:cNvSpPr>
            <p:nvPr/>
          </p:nvSpPr>
          <p:spPr bwMode="auto">
            <a:xfrm>
              <a:off x="22707600" y="12700000"/>
              <a:ext cx="11113" cy="1014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" name="AutoShape 28"/>
            <p:cNvSpPr>
              <a:spLocks/>
            </p:cNvSpPr>
            <p:nvPr/>
          </p:nvSpPr>
          <p:spPr bwMode="auto">
            <a:xfrm>
              <a:off x="22694900" y="11899900"/>
              <a:ext cx="11113" cy="1811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" name="AutoShape 29"/>
            <p:cNvSpPr>
              <a:spLocks/>
            </p:cNvSpPr>
            <p:nvPr/>
          </p:nvSpPr>
          <p:spPr bwMode="auto">
            <a:xfrm>
              <a:off x="22618700" y="13589000"/>
              <a:ext cx="11113" cy="128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" name="AutoShape 30"/>
            <p:cNvSpPr>
              <a:spLocks/>
            </p:cNvSpPr>
            <p:nvPr/>
          </p:nvSpPr>
          <p:spPr bwMode="auto">
            <a:xfrm>
              <a:off x="22542500" y="12788900"/>
              <a:ext cx="11113" cy="927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AutoShape 31"/>
            <p:cNvSpPr>
              <a:spLocks/>
            </p:cNvSpPr>
            <p:nvPr/>
          </p:nvSpPr>
          <p:spPr bwMode="auto">
            <a:xfrm>
              <a:off x="22517100" y="11468100"/>
              <a:ext cx="11113" cy="2249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" name="AutoShape 32"/>
            <p:cNvSpPr>
              <a:spLocks/>
            </p:cNvSpPr>
            <p:nvPr/>
          </p:nvSpPr>
          <p:spPr bwMode="auto">
            <a:xfrm>
              <a:off x="22491700" y="13411200"/>
              <a:ext cx="11113" cy="298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" name="AutoShape 33"/>
            <p:cNvSpPr>
              <a:spLocks/>
            </p:cNvSpPr>
            <p:nvPr/>
          </p:nvSpPr>
          <p:spPr bwMode="auto">
            <a:xfrm>
              <a:off x="22415500" y="12090400"/>
              <a:ext cx="11113" cy="1630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" name="AutoShape 34"/>
            <p:cNvSpPr>
              <a:spLocks/>
            </p:cNvSpPr>
            <p:nvPr/>
          </p:nvSpPr>
          <p:spPr bwMode="auto">
            <a:xfrm>
              <a:off x="22339300" y="11150600"/>
              <a:ext cx="11113" cy="2559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AutoShape 35"/>
            <p:cNvSpPr>
              <a:spLocks/>
            </p:cNvSpPr>
            <p:nvPr/>
          </p:nvSpPr>
          <p:spPr bwMode="auto">
            <a:xfrm>
              <a:off x="22313900" y="11493500"/>
              <a:ext cx="11113" cy="2217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AutoShape 36"/>
            <p:cNvSpPr>
              <a:spLocks/>
            </p:cNvSpPr>
            <p:nvPr/>
          </p:nvSpPr>
          <p:spPr bwMode="auto">
            <a:xfrm>
              <a:off x="22212300" y="10731500"/>
              <a:ext cx="11113" cy="2981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AutoShape 37"/>
            <p:cNvSpPr>
              <a:spLocks/>
            </p:cNvSpPr>
            <p:nvPr/>
          </p:nvSpPr>
          <p:spPr bwMode="auto">
            <a:xfrm>
              <a:off x="22148800" y="12090400"/>
              <a:ext cx="11113" cy="1625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AutoShape 38"/>
            <p:cNvSpPr>
              <a:spLocks/>
            </p:cNvSpPr>
            <p:nvPr/>
          </p:nvSpPr>
          <p:spPr bwMode="auto">
            <a:xfrm>
              <a:off x="22047200" y="11201400"/>
              <a:ext cx="11113" cy="2519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AutoShape 39"/>
            <p:cNvSpPr>
              <a:spLocks/>
            </p:cNvSpPr>
            <p:nvPr/>
          </p:nvSpPr>
          <p:spPr bwMode="auto">
            <a:xfrm>
              <a:off x="22047200" y="11518900"/>
              <a:ext cx="11113" cy="2192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40"/>
            <p:cNvSpPr>
              <a:spLocks/>
            </p:cNvSpPr>
            <p:nvPr/>
          </p:nvSpPr>
          <p:spPr bwMode="auto">
            <a:xfrm>
              <a:off x="21932900" y="11557000"/>
              <a:ext cx="11113" cy="2157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AutoShape 41"/>
            <p:cNvSpPr>
              <a:spLocks/>
            </p:cNvSpPr>
            <p:nvPr/>
          </p:nvSpPr>
          <p:spPr bwMode="auto">
            <a:xfrm>
              <a:off x="21869400" y="12001500"/>
              <a:ext cx="11113" cy="1717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42"/>
            <p:cNvSpPr>
              <a:spLocks/>
            </p:cNvSpPr>
            <p:nvPr/>
          </p:nvSpPr>
          <p:spPr bwMode="auto">
            <a:xfrm>
              <a:off x="21818600" y="12636500"/>
              <a:ext cx="11113" cy="1076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43"/>
            <p:cNvSpPr>
              <a:spLocks/>
            </p:cNvSpPr>
            <p:nvPr/>
          </p:nvSpPr>
          <p:spPr bwMode="auto">
            <a:xfrm>
              <a:off x="21767800" y="10312400"/>
              <a:ext cx="11113" cy="3398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44"/>
            <p:cNvSpPr>
              <a:spLocks/>
            </p:cNvSpPr>
            <p:nvPr/>
          </p:nvSpPr>
          <p:spPr bwMode="auto">
            <a:xfrm>
              <a:off x="21755100" y="12585700"/>
              <a:ext cx="11113" cy="1133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45"/>
            <p:cNvSpPr>
              <a:spLocks/>
            </p:cNvSpPr>
            <p:nvPr/>
          </p:nvSpPr>
          <p:spPr bwMode="auto">
            <a:xfrm>
              <a:off x="21704300" y="13182600"/>
              <a:ext cx="11113" cy="527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AutoShape 46"/>
            <p:cNvSpPr>
              <a:spLocks/>
            </p:cNvSpPr>
            <p:nvPr/>
          </p:nvSpPr>
          <p:spPr bwMode="auto">
            <a:xfrm>
              <a:off x="21577300" y="11379200"/>
              <a:ext cx="11113" cy="2332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AutoShape 47"/>
            <p:cNvSpPr>
              <a:spLocks/>
            </p:cNvSpPr>
            <p:nvPr/>
          </p:nvSpPr>
          <p:spPr bwMode="auto">
            <a:xfrm>
              <a:off x="21526500" y="11861800"/>
              <a:ext cx="11113" cy="1854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" name="AutoShape 48"/>
            <p:cNvSpPr>
              <a:spLocks/>
            </p:cNvSpPr>
            <p:nvPr/>
          </p:nvSpPr>
          <p:spPr bwMode="auto">
            <a:xfrm>
              <a:off x="21501100" y="10147300"/>
              <a:ext cx="11113" cy="35639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" name="AutoShape 49"/>
            <p:cNvSpPr>
              <a:spLocks/>
            </p:cNvSpPr>
            <p:nvPr/>
          </p:nvSpPr>
          <p:spPr bwMode="auto">
            <a:xfrm>
              <a:off x="21450300" y="12903200"/>
              <a:ext cx="11113" cy="806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" name="AutoShape 50"/>
            <p:cNvSpPr>
              <a:spLocks/>
            </p:cNvSpPr>
            <p:nvPr/>
          </p:nvSpPr>
          <p:spPr bwMode="auto">
            <a:xfrm>
              <a:off x="21361400" y="11049000"/>
              <a:ext cx="11113" cy="2667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" name="AutoShape 51"/>
            <p:cNvSpPr>
              <a:spLocks/>
            </p:cNvSpPr>
            <p:nvPr/>
          </p:nvSpPr>
          <p:spPr bwMode="auto">
            <a:xfrm>
              <a:off x="21310600" y="11176000"/>
              <a:ext cx="11113" cy="2538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7" name="AutoShape 52"/>
            <p:cNvSpPr>
              <a:spLocks/>
            </p:cNvSpPr>
            <p:nvPr/>
          </p:nvSpPr>
          <p:spPr bwMode="auto">
            <a:xfrm>
              <a:off x="21259800" y="12319000"/>
              <a:ext cx="11113" cy="1390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AutoShape 53"/>
            <p:cNvSpPr>
              <a:spLocks/>
            </p:cNvSpPr>
            <p:nvPr/>
          </p:nvSpPr>
          <p:spPr bwMode="auto">
            <a:xfrm>
              <a:off x="21234400" y="10807700"/>
              <a:ext cx="11113" cy="2905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AutoShape 54"/>
            <p:cNvSpPr>
              <a:spLocks/>
            </p:cNvSpPr>
            <p:nvPr/>
          </p:nvSpPr>
          <p:spPr bwMode="auto">
            <a:xfrm>
              <a:off x="21209000" y="11938000"/>
              <a:ext cx="11113" cy="1778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AutoShape 55"/>
            <p:cNvSpPr>
              <a:spLocks/>
            </p:cNvSpPr>
            <p:nvPr/>
          </p:nvSpPr>
          <p:spPr bwMode="auto">
            <a:xfrm>
              <a:off x="21107400" y="12406313"/>
              <a:ext cx="11113" cy="1311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56"/>
            <p:cNvSpPr>
              <a:spLocks/>
            </p:cNvSpPr>
            <p:nvPr/>
          </p:nvSpPr>
          <p:spPr bwMode="auto">
            <a:xfrm>
              <a:off x="21043900" y="11912600"/>
              <a:ext cx="11113" cy="1803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57"/>
            <p:cNvSpPr>
              <a:spLocks/>
            </p:cNvSpPr>
            <p:nvPr/>
          </p:nvSpPr>
          <p:spPr bwMode="auto">
            <a:xfrm>
              <a:off x="20955000" y="13169900"/>
              <a:ext cx="11113" cy="550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58"/>
            <p:cNvSpPr>
              <a:spLocks/>
            </p:cNvSpPr>
            <p:nvPr/>
          </p:nvSpPr>
          <p:spPr bwMode="auto">
            <a:xfrm>
              <a:off x="20955000" y="12128500"/>
              <a:ext cx="11113" cy="1592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AutoShape 59"/>
            <p:cNvSpPr>
              <a:spLocks/>
            </p:cNvSpPr>
            <p:nvPr/>
          </p:nvSpPr>
          <p:spPr bwMode="auto">
            <a:xfrm>
              <a:off x="20891500" y="12649200"/>
              <a:ext cx="11113" cy="1065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AutoShape 60"/>
            <p:cNvSpPr>
              <a:spLocks/>
            </p:cNvSpPr>
            <p:nvPr/>
          </p:nvSpPr>
          <p:spPr bwMode="auto">
            <a:xfrm>
              <a:off x="20764500" y="13347700"/>
              <a:ext cx="11113" cy="371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6" name="AutoShape 61"/>
            <p:cNvSpPr>
              <a:spLocks/>
            </p:cNvSpPr>
            <p:nvPr/>
          </p:nvSpPr>
          <p:spPr bwMode="auto">
            <a:xfrm>
              <a:off x="20688300" y="12471400"/>
              <a:ext cx="11113" cy="1249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62"/>
            <p:cNvSpPr>
              <a:spLocks/>
            </p:cNvSpPr>
            <p:nvPr/>
          </p:nvSpPr>
          <p:spPr bwMode="auto">
            <a:xfrm>
              <a:off x="20561300" y="12001500"/>
              <a:ext cx="11113" cy="1708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AutoShape 63"/>
            <p:cNvSpPr>
              <a:spLocks/>
            </p:cNvSpPr>
            <p:nvPr/>
          </p:nvSpPr>
          <p:spPr bwMode="auto">
            <a:xfrm>
              <a:off x="20447000" y="12611100"/>
              <a:ext cx="11113" cy="1108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AutoShape 64"/>
            <p:cNvSpPr>
              <a:spLocks/>
            </p:cNvSpPr>
            <p:nvPr/>
          </p:nvSpPr>
          <p:spPr bwMode="auto">
            <a:xfrm>
              <a:off x="20396200" y="12636500"/>
              <a:ext cx="11113" cy="1076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0" name="AutoShape 65"/>
            <p:cNvSpPr>
              <a:spLocks/>
            </p:cNvSpPr>
            <p:nvPr/>
          </p:nvSpPr>
          <p:spPr bwMode="auto">
            <a:xfrm>
              <a:off x="20345400" y="12052300"/>
              <a:ext cx="11113" cy="1666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1" name="AutoShape 66"/>
            <p:cNvSpPr>
              <a:spLocks/>
            </p:cNvSpPr>
            <p:nvPr/>
          </p:nvSpPr>
          <p:spPr bwMode="auto">
            <a:xfrm>
              <a:off x="20294600" y="12558713"/>
              <a:ext cx="11113" cy="11572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" name="AutoShape 67"/>
            <p:cNvSpPr>
              <a:spLocks/>
            </p:cNvSpPr>
            <p:nvPr/>
          </p:nvSpPr>
          <p:spPr bwMode="auto">
            <a:xfrm>
              <a:off x="20154900" y="12382500"/>
              <a:ext cx="11113" cy="132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" name="AutoShape 68"/>
            <p:cNvSpPr>
              <a:spLocks/>
            </p:cNvSpPr>
            <p:nvPr/>
          </p:nvSpPr>
          <p:spPr bwMode="auto">
            <a:xfrm>
              <a:off x="20091400" y="11950700"/>
              <a:ext cx="11113" cy="1762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4" name="AutoShape 69"/>
            <p:cNvSpPr>
              <a:spLocks/>
            </p:cNvSpPr>
            <p:nvPr/>
          </p:nvSpPr>
          <p:spPr bwMode="auto">
            <a:xfrm>
              <a:off x="19951700" y="11391900"/>
              <a:ext cx="11113" cy="2327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AutoShape 70"/>
            <p:cNvSpPr>
              <a:spLocks/>
            </p:cNvSpPr>
            <p:nvPr/>
          </p:nvSpPr>
          <p:spPr bwMode="auto">
            <a:xfrm>
              <a:off x="19951700" y="11544300"/>
              <a:ext cx="11113" cy="2168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AutoShape 71"/>
            <p:cNvSpPr>
              <a:spLocks/>
            </p:cNvSpPr>
            <p:nvPr/>
          </p:nvSpPr>
          <p:spPr bwMode="auto">
            <a:xfrm>
              <a:off x="19888200" y="12331700"/>
              <a:ext cx="11113" cy="1382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" name="AutoShape 72"/>
            <p:cNvSpPr>
              <a:spLocks/>
            </p:cNvSpPr>
            <p:nvPr/>
          </p:nvSpPr>
          <p:spPr bwMode="auto">
            <a:xfrm>
              <a:off x="19761200" y="10960100"/>
              <a:ext cx="11113" cy="2751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" name="AutoShape 73"/>
            <p:cNvSpPr>
              <a:spLocks/>
            </p:cNvSpPr>
            <p:nvPr/>
          </p:nvSpPr>
          <p:spPr bwMode="auto">
            <a:xfrm>
              <a:off x="19735800" y="12380913"/>
              <a:ext cx="11113" cy="133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9" name="AutoShape 74"/>
            <p:cNvSpPr>
              <a:spLocks/>
            </p:cNvSpPr>
            <p:nvPr/>
          </p:nvSpPr>
          <p:spPr bwMode="auto">
            <a:xfrm>
              <a:off x="19659600" y="11569700"/>
              <a:ext cx="11113" cy="2144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0" name="AutoShape 75"/>
            <p:cNvSpPr>
              <a:spLocks/>
            </p:cNvSpPr>
            <p:nvPr/>
          </p:nvSpPr>
          <p:spPr bwMode="auto">
            <a:xfrm>
              <a:off x="19621500" y="10998200"/>
              <a:ext cx="11113" cy="2713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" name="AutoShape 76"/>
            <p:cNvSpPr>
              <a:spLocks/>
            </p:cNvSpPr>
            <p:nvPr/>
          </p:nvSpPr>
          <p:spPr bwMode="auto">
            <a:xfrm>
              <a:off x="19596100" y="11480800"/>
              <a:ext cx="11113" cy="2238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" name="AutoShape 77"/>
            <p:cNvSpPr>
              <a:spLocks/>
            </p:cNvSpPr>
            <p:nvPr/>
          </p:nvSpPr>
          <p:spPr bwMode="auto">
            <a:xfrm>
              <a:off x="19532600" y="12065000"/>
              <a:ext cx="11113" cy="1654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AutoShape 78"/>
            <p:cNvSpPr>
              <a:spLocks/>
            </p:cNvSpPr>
            <p:nvPr/>
          </p:nvSpPr>
          <p:spPr bwMode="auto">
            <a:xfrm>
              <a:off x="19507200" y="11950700"/>
              <a:ext cx="11113" cy="1758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AutoShape 79"/>
            <p:cNvSpPr>
              <a:spLocks/>
            </p:cNvSpPr>
            <p:nvPr/>
          </p:nvSpPr>
          <p:spPr bwMode="auto">
            <a:xfrm>
              <a:off x="19456400" y="12065000"/>
              <a:ext cx="11113" cy="1654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AutoShape 80"/>
            <p:cNvSpPr>
              <a:spLocks/>
            </p:cNvSpPr>
            <p:nvPr/>
          </p:nvSpPr>
          <p:spPr bwMode="auto">
            <a:xfrm>
              <a:off x="19380200" y="11544300"/>
              <a:ext cx="11113" cy="2170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AutoShape 81"/>
            <p:cNvSpPr>
              <a:spLocks/>
            </p:cNvSpPr>
            <p:nvPr/>
          </p:nvSpPr>
          <p:spPr bwMode="auto">
            <a:xfrm>
              <a:off x="19367500" y="12395200"/>
              <a:ext cx="11113" cy="1323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AutoShape 82"/>
            <p:cNvSpPr>
              <a:spLocks/>
            </p:cNvSpPr>
            <p:nvPr/>
          </p:nvSpPr>
          <p:spPr bwMode="auto">
            <a:xfrm>
              <a:off x="19291300" y="11798300"/>
              <a:ext cx="11113" cy="19129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8" name="AutoShape 83"/>
            <p:cNvSpPr>
              <a:spLocks/>
            </p:cNvSpPr>
            <p:nvPr/>
          </p:nvSpPr>
          <p:spPr bwMode="auto">
            <a:xfrm>
              <a:off x="19240500" y="12014200"/>
              <a:ext cx="11113" cy="1697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9" name="AutoShape 84"/>
            <p:cNvSpPr>
              <a:spLocks/>
            </p:cNvSpPr>
            <p:nvPr/>
          </p:nvSpPr>
          <p:spPr bwMode="auto">
            <a:xfrm>
              <a:off x="19215100" y="10528300"/>
              <a:ext cx="11113" cy="3184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0" name="AutoShape 85"/>
            <p:cNvSpPr>
              <a:spLocks/>
            </p:cNvSpPr>
            <p:nvPr/>
          </p:nvSpPr>
          <p:spPr bwMode="auto">
            <a:xfrm>
              <a:off x="19062700" y="11963400"/>
              <a:ext cx="11113" cy="1757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" name="AutoShape 86"/>
            <p:cNvSpPr>
              <a:spLocks/>
            </p:cNvSpPr>
            <p:nvPr/>
          </p:nvSpPr>
          <p:spPr bwMode="auto">
            <a:xfrm>
              <a:off x="18986500" y="11112500"/>
              <a:ext cx="11113" cy="2608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" name="AutoShape 87"/>
            <p:cNvSpPr>
              <a:spLocks/>
            </p:cNvSpPr>
            <p:nvPr/>
          </p:nvSpPr>
          <p:spPr bwMode="auto">
            <a:xfrm>
              <a:off x="18961100" y="10642600"/>
              <a:ext cx="11113" cy="3073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" name="AutoShape 88"/>
            <p:cNvSpPr>
              <a:spLocks/>
            </p:cNvSpPr>
            <p:nvPr/>
          </p:nvSpPr>
          <p:spPr bwMode="auto">
            <a:xfrm>
              <a:off x="18897600" y="13373100"/>
              <a:ext cx="11113" cy="3429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" name="AutoShape 89"/>
            <p:cNvSpPr>
              <a:spLocks/>
            </p:cNvSpPr>
            <p:nvPr/>
          </p:nvSpPr>
          <p:spPr bwMode="auto">
            <a:xfrm>
              <a:off x="18808700" y="10972800"/>
              <a:ext cx="11113" cy="2743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5" name="AutoShape 90"/>
            <p:cNvSpPr>
              <a:spLocks/>
            </p:cNvSpPr>
            <p:nvPr/>
          </p:nvSpPr>
          <p:spPr bwMode="auto">
            <a:xfrm>
              <a:off x="18732500" y="10071100"/>
              <a:ext cx="11113" cy="3649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6" name="AutoShape 91"/>
            <p:cNvSpPr>
              <a:spLocks/>
            </p:cNvSpPr>
            <p:nvPr/>
          </p:nvSpPr>
          <p:spPr bwMode="auto">
            <a:xfrm>
              <a:off x="18719800" y="10147300"/>
              <a:ext cx="11113" cy="3573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7" name="AutoShape 92"/>
            <p:cNvSpPr>
              <a:spLocks/>
            </p:cNvSpPr>
            <p:nvPr/>
          </p:nvSpPr>
          <p:spPr bwMode="auto">
            <a:xfrm>
              <a:off x="18605500" y="13055600"/>
              <a:ext cx="11113" cy="663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8" name="AutoShape 93"/>
            <p:cNvSpPr>
              <a:spLocks/>
            </p:cNvSpPr>
            <p:nvPr/>
          </p:nvSpPr>
          <p:spPr bwMode="auto">
            <a:xfrm>
              <a:off x="18516600" y="11811000"/>
              <a:ext cx="11113" cy="1898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" name="AutoShape 94"/>
            <p:cNvSpPr>
              <a:spLocks/>
            </p:cNvSpPr>
            <p:nvPr/>
          </p:nvSpPr>
          <p:spPr bwMode="auto">
            <a:xfrm>
              <a:off x="18516600" y="11404600"/>
              <a:ext cx="11113" cy="230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0" name="AutoShape 95"/>
            <p:cNvSpPr>
              <a:spLocks/>
            </p:cNvSpPr>
            <p:nvPr/>
          </p:nvSpPr>
          <p:spPr bwMode="auto">
            <a:xfrm>
              <a:off x="18440400" y="13144500"/>
              <a:ext cx="11113" cy="571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" name="AutoShape 96"/>
            <p:cNvSpPr>
              <a:spLocks/>
            </p:cNvSpPr>
            <p:nvPr/>
          </p:nvSpPr>
          <p:spPr bwMode="auto">
            <a:xfrm>
              <a:off x="18402300" y="11950700"/>
              <a:ext cx="11113" cy="17621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" name="AutoShape 97"/>
            <p:cNvSpPr>
              <a:spLocks/>
            </p:cNvSpPr>
            <p:nvPr/>
          </p:nvSpPr>
          <p:spPr bwMode="auto">
            <a:xfrm>
              <a:off x="18300700" y="11506200"/>
              <a:ext cx="11113" cy="2206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3" name="AutoShape 98"/>
            <p:cNvSpPr>
              <a:spLocks/>
            </p:cNvSpPr>
            <p:nvPr/>
          </p:nvSpPr>
          <p:spPr bwMode="auto">
            <a:xfrm>
              <a:off x="18224500" y="11620500"/>
              <a:ext cx="11113" cy="2089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4" name="AutoShape 99"/>
            <p:cNvSpPr>
              <a:spLocks/>
            </p:cNvSpPr>
            <p:nvPr/>
          </p:nvSpPr>
          <p:spPr bwMode="auto">
            <a:xfrm>
              <a:off x="18211800" y="11379200"/>
              <a:ext cx="11113" cy="2335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5" name="AutoShape 100"/>
            <p:cNvSpPr>
              <a:spLocks/>
            </p:cNvSpPr>
            <p:nvPr/>
          </p:nvSpPr>
          <p:spPr bwMode="auto">
            <a:xfrm>
              <a:off x="18122900" y="12217400"/>
              <a:ext cx="11113" cy="1492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6" name="AutoShape 101"/>
            <p:cNvSpPr>
              <a:spLocks/>
            </p:cNvSpPr>
            <p:nvPr/>
          </p:nvSpPr>
          <p:spPr bwMode="auto">
            <a:xfrm>
              <a:off x="18135600" y="11010900"/>
              <a:ext cx="11113" cy="2708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7" name="AutoShape 102"/>
            <p:cNvSpPr>
              <a:spLocks/>
            </p:cNvSpPr>
            <p:nvPr/>
          </p:nvSpPr>
          <p:spPr bwMode="auto">
            <a:xfrm>
              <a:off x="18021300" y="13068300"/>
              <a:ext cx="11113" cy="652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8" name="AutoShape 103"/>
            <p:cNvSpPr>
              <a:spLocks/>
            </p:cNvSpPr>
            <p:nvPr/>
          </p:nvSpPr>
          <p:spPr bwMode="auto">
            <a:xfrm>
              <a:off x="17957800" y="13487400"/>
              <a:ext cx="11113" cy="223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" name="AutoShape 104"/>
            <p:cNvSpPr>
              <a:spLocks/>
            </p:cNvSpPr>
            <p:nvPr/>
          </p:nvSpPr>
          <p:spPr bwMode="auto">
            <a:xfrm>
              <a:off x="17868900" y="12014200"/>
              <a:ext cx="11113" cy="1695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0" name="AutoShape 105"/>
            <p:cNvSpPr>
              <a:spLocks/>
            </p:cNvSpPr>
            <p:nvPr/>
          </p:nvSpPr>
          <p:spPr bwMode="auto">
            <a:xfrm>
              <a:off x="17741900" y="12839700"/>
              <a:ext cx="11113" cy="877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1" name="AutoShape 106"/>
            <p:cNvSpPr>
              <a:spLocks/>
            </p:cNvSpPr>
            <p:nvPr/>
          </p:nvSpPr>
          <p:spPr bwMode="auto">
            <a:xfrm>
              <a:off x="17703800" y="12280900"/>
              <a:ext cx="11113" cy="14319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" name="AutoShape 107"/>
            <p:cNvSpPr>
              <a:spLocks/>
            </p:cNvSpPr>
            <p:nvPr/>
          </p:nvSpPr>
          <p:spPr bwMode="auto">
            <a:xfrm>
              <a:off x="17665700" y="11010900"/>
              <a:ext cx="11113" cy="2708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" name="AutoShape 108"/>
            <p:cNvSpPr>
              <a:spLocks/>
            </p:cNvSpPr>
            <p:nvPr/>
          </p:nvSpPr>
          <p:spPr bwMode="auto">
            <a:xfrm>
              <a:off x="17589500" y="11125200"/>
              <a:ext cx="11113" cy="2584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" name="AutoShape 109"/>
            <p:cNvSpPr>
              <a:spLocks/>
            </p:cNvSpPr>
            <p:nvPr/>
          </p:nvSpPr>
          <p:spPr bwMode="auto">
            <a:xfrm>
              <a:off x="17526000" y="12927013"/>
              <a:ext cx="11113" cy="784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" name="AutoShape 110"/>
            <p:cNvSpPr>
              <a:spLocks/>
            </p:cNvSpPr>
            <p:nvPr/>
          </p:nvSpPr>
          <p:spPr bwMode="auto">
            <a:xfrm>
              <a:off x="17449800" y="13322300"/>
              <a:ext cx="11113" cy="390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6" name="AutoShape 111"/>
            <p:cNvSpPr>
              <a:spLocks/>
            </p:cNvSpPr>
            <p:nvPr/>
          </p:nvSpPr>
          <p:spPr bwMode="auto">
            <a:xfrm>
              <a:off x="17335500" y="12596813"/>
              <a:ext cx="11113" cy="11160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7" name="AutoShape 112"/>
            <p:cNvSpPr>
              <a:spLocks/>
            </p:cNvSpPr>
            <p:nvPr/>
          </p:nvSpPr>
          <p:spPr bwMode="auto">
            <a:xfrm>
              <a:off x="17310100" y="11404600"/>
              <a:ext cx="11113" cy="2306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8" name="AutoShape 113"/>
            <p:cNvSpPr>
              <a:spLocks/>
            </p:cNvSpPr>
            <p:nvPr/>
          </p:nvSpPr>
          <p:spPr bwMode="auto">
            <a:xfrm>
              <a:off x="17272000" y="12749213"/>
              <a:ext cx="11113" cy="9699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9" name="AutoShape 114"/>
            <p:cNvSpPr>
              <a:spLocks/>
            </p:cNvSpPr>
            <p:nvPr/>
          </p:nvSpPr>
          <p:spPr bwMode="auto">
            <a:xfrm>
              <a:off x="17195800" y="11303000"/>
              <a:ext cx="11113" cy="2408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AutoShape 115"/>
            <p:cNvSpPr>
              <a:spLocks/>
            </p:cNvSpPr>
            <p:nvPr/>
          </p:nvSpPr>
          <p:spPr bwMode="auto">
            <a:xfrm>
              <a:off x="17145000" y="11430000"/>
              <a:ext cx="11113" cy="228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1" name="AutoShape 116"/>
            <p:cNvSpPr>
              <a:spLocks/>
            </p:cNvSpPr>
            <p:nvPr/>
          </p:nvSpPr>
          <p:spPr bwMode="auto">
            <a:xfrm>
              <a:off x="17119600" y="10096500"/>
              <a:ext cx="11113" cy="362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" name="AutoShape 117"/>
            <p:cNvSpPr>
              <a:spLocks/>
            </p:cNvSpPr>
            <p:nvPr/>
          </p:nvSpPr>
          <p:spPr bwMode="auto">
            <a:xfrm>
              <a:off x="17068800" y="12890500"/>
              <a:ext cx="11113" cy="822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" name="AutoShape 118"/>
            <p:cNvSpPr>
              <a:spLocks/>
            </p:cNvSpPr>
            <p:nvPr/>
          </p:nvSpPr>
          <p:spPr bwMode="auto">
            <a:xfrm>
              <a:off x="16979900" y="12800013"/>
              <a:ext cx="11113" cy="920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AutoShape 119"/>
            <p:cNvSpPr>
              <a:spLocks/>
            </p:cNvSpPr>
            <p:nvPr/>
          </p:nvSpPr>
          <p:spPr bwMode="auto">
            <a:xfrm>
              <a:off x="16954500" y="10718800"/>
              <a:ext cx="11113" cy="2994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AutoShape 120"/>
            <p:cNvSpPr>
              <a:spLocks/>
            </p:cNvSpPr>
            <p:nvPr/>
          </p:nvSpPr>
          <p:spPr bwMode="auto">
            <a:xfrm>
              <a:off x="16878300" y="10388600"/>
              <a:ext cx="11113" cy="3328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6" name="AutoShape 121"/>
            <p:cNvSpPr>
              <a:spLocks/>
            </p:cNvSpPr>
            <p:nvPr/>
          </p:nvSpPr>
          <p:spPr bwMode="auto">
            <a:xfrm>
              <a:off x="16878300" y="12141200"/>
              <a:ext cx="11113" cy="1579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7" name="AutoShape 122"/>
            <p:cNvSpPr>
              <a:spLocks/>
            </p:cNvSpPr>
            <p:nvPr/>
          </p:nvSpPr>
          <p:spPr bwMode="auto">
            <a:xfrm>
              <a:off x="16827500" y="10464800"/>
              <a:ext cx="11113" cy="3254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8" name="AutoShape 123"/>
            <p:cNvSpPr>
              <a:spLocks/>
            </p:cNvSpPr>
            <p:nvPr/>
          </p:nvSpPr>
          <p:spPr bwMode="auto">
            <a:xfrm>
              <a:off x="16687800" y="11137900"/>
              <a:ext cx="11113" cy="2570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9" name="AutoShape 124"/>
            <p:cNvSpPr>
              <a:spLocks/>
            </p:cNvSpPr>
            <p:nvPr/>
          </p:nvSpPr>
          <p:spPr bwMode="auto">
            <a:xfrm>
              <a:off x="16687800" y="11658600"/>
              <a:ext cx="11113" cy="2057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AutoShape 125"/>
            <p:cNvSpPr>
              <a:spLocks/>
            </p:cNvSpPr>
            <p:nvPr/>
          </p:nvSpPr>
          <p:spPr bwMode="auto">
            <a:xfrm>
              <a:off x="16624300" y="10299700"/>
              <a:ext cx="11113" cy="3417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AutoShape 126"/>
            <p:cNvSpPr>
              <a:spLocks/>
            </p:cNvSpPr>
            <p:nvPr/>
          </p:nvSpPr>
          <p:spPr bwMode="auto">
            <a:xfrm>
              <a:off x="16560800" y="10261600"/>
              <a:ext cx="11113" cy="3452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2" name="AutoShape 127"/>
            <p:cNvSpPr>
              <a:spLocks/>
            </p:cNvSpPr>
            <p:nvPr/>
          </p:nvSpPr>
          <p:spPr bwMode="auto">
            <a:xfrm>
              <a:off x="16535400" y="11785600"/>
              <a:ext cx="11113" cy="1930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" name="AutoShape 128"/>
            <p:cNvSpPr>
              <a:spLocks/>
            </p:cNvSpPr>
            <p:nvPr/>
          </p:nvSpPr>
          <p:spPr bwMode="auto">
            <a:xfrm>
              <a:off x="16471900" y="11963400"/>
              <a:ext cx="11113" cy="1757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AutoShape 129"/>
            <p:cNvSpPr>
              <a:spLocks/>
            </p:cNvSpPr>
            <p:nvPr/>
          </p:nvSpPr>
          <p:spPr bwMode="auto">
            <a:xfrm>
              <a:off x="16370300" y="11950700"/>
              <a:ext cx="11113" cy="1765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AutoShape 130"/>
            <p:cNvSpPr>
              <a:spLocks/>
            </p:cNvSpPr>
            <p:nvPr/>
          </p:nvSpPr>
          <p:spPr bwMode="auto">
            <a:xfrm>
              <a:off x="16141700" y="11010900"/>
              <a:ext cx="11113" cy="2708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AutoShape 131"/>
            <p:cNvSpPr>
              <a:spLocks/>
            </p:cNvSpPr>
            <p:nvPr/>
          </p:nvSpPr>
          <p:spPr bwMode="auto">
            <a:xfrm>
              <a:off x="16040100" y="13423900"/>
              <a:ext cx="11113" cy="292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AutoShape 132"/>
            <p:cNvSpPr>
              <a:spLocks/>
            </p:cNvSpPr>
            <p:nvPr/>
          </p:nvSpPr>
          <p:spPr bwMode="auto">
            <a:xfrm>
              <a:off x="15989300" y="12458700"/>
              <a:ext cx="11113" cy="1257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8" name="AutoShape 133"/>
            <p:cNvSpPr>
              <a:spLocks/>
            </p:cNvSpPr>
            <p:nvPr/>
          </p:nvSpPr>
          <p:spPr bwMode="auto">
            <a:xfrm>
              <a:off x="15913100" y="11099800"/>
              <a:ext cx="11113" cy="261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AutoShape 134"/>
            <p:cNvSpPr>
              <a:spLocks/>
            </p:cNvSpPr>
            <p:nvPr/>
          </p:nvSpPr>
          <p:spPr bwMode="auto">
            <a:xfrm>
              <a:off x="15900400" y="11125200"/>
              <a:ext cx="11113" cy="2593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0" name="AutoShape 135"/>
            <p:cNvSpPr>
              <a:spLocks/>
            </p:cNvSpPr>
            <p:nvPr/>
          </p:nvSpPr>
          <p:spPr bwMode="auto">
            <a:xfrm>
              <a:off x="15786100" y="11823700"/>
              <a:ext cx="11113" cy="18875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1" name="AutoShape 136"/>
            <p:cNvSpPr>
              <a:spLocks/>
            </p:cNvSpPr>
            <p:nvPr/>
          </p:nvSpPr>
          <p:spPr bwMode="auto">
            <a:xfrm>
              <a:off x="15786100" y="11531600"/>
              <a:ext cx="11113" cy="2189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AutoShape 137"/>
            <p:cNvSpPr>
              <a:spLocks/>
            </p:cNvSpPr>
            <p:nvPr/>
          </p:nvSpPr>
          <p:spPr bwMode="auto">
            <a:xfrm>
              <a:off x="15697200" y="12763500"/>
              <a:ext cx="11113" cy="949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" name="AutoShape 138"/>
            <p:cNvSpPr>
              <a:spLocks/>
            </p:cNvSpPr>
            <p:nvPr/>
          </p:nvSpPr>
          <p:spPr bwMode="auto">
            <a:xfrm>
              <a:off x="15697200" y="11595100"/>
              <a:ext cx="11113" cy="2117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4" name="AutoShape 139"/>
            <p:cNvSpPr>
              <a:spLocks/>
            </p:cNvSpPr>
            <p:nvPr/>
          </p:nvSpPr>
          <p:spPr bwMode="auto">
            <a:xfrm>
              <a:off x="15608300" y="12014200"/>
              <a:ext cx="11113" cy="1701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5" name="AutoShape 140"/>
            <p:cNvSpPr>
              <a:spLocks/>
            </p:cNvSpPr>
            <p:nvPr/>
          </p:nvSpPr>
          <p:spPr bwMode="auto">
            <a:xfrm>
              <a:off x="15582900" y="11315700"/>
              <a:ext cx="11113" cy="2405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6" name="AutoShape 141"/>
            <p:cNvSpPr>
              <a:spLocks/>
            </p:cNvSpPr>
            <p:nvPr/>
          </p:nvSpPr>
          <p:spPr bwMode="auto">
            <a:xfrm>
              <a:off x="15506700" y="11811000"/>
              <a:ext cx="11113" cy="1900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7" name="AutoShape 142"/>
            <p:cNvSpPr>
              <a:spLocks/>
            </p:cNvSpPr>
            <p:nvPr/>
          </p:nvSpPr>
          <p:spPr bwMode="auto">
            <a:xfrm>
              <a:off x="15328900" y="10515600"/>
              <a:ext cx="11113" cy="3198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8" name="AutoShape 143"/>
            <p:cNvSpPr>
              <a:spLocks/>
            </p:cNvSpPr>
            <p:nvPr/>
          </p:nvSpPr>
          <p:spPr bwMode="auto">
            <a:xfrm>
              <a:off x="15240000" y="13081000"/>
              <a:ext cx="11113" cy="630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9" name="AutoShape 144"/>
            <p:cNvSpPr>
              <a:spLocks/>
            </p:cNvSpPr>
            <p:nvPr/>
          </p:nvSpPr>
          <p:spPr bwMode="auto">
            <a:xfrm>
              <a:off x="15214600" y="11315700"/>
              <a:ext cx="11113" cy="2405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0" name="AutoShape 145"/>
            <p:cNvSpPr>
              <a:spLocks/>
            </p:cNvSpPr>
            <p:nvPr/>
          </p:nvSpPr>
          <p:spPr bwMode="auto">
            <a:xfrm>
              <a:off x="15163800" y="11112500"/>
              <a:ext cx="11113" cy="2608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1" name="AutoShape 146"/>
            <p:cNvSpPr>
              <a:spLocks/>
            </p:cNvSpPr>
            <p:nvPr/>
          </p:nvSpPr>
          <p:spPr bwMode="auto">
            <a:xfrm>
              <a:off x="15087600" y="12863513"/>
              <a:ext cx="11113" cy="84613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2" name="AutoShape 147"/>
            <p:cNvSpPr>
              <a:spLocks/>
            </p:cNvSpPr>
            <p:nvPr/>
          </p:nvSpPr>
          <p:spPr bwMode="auto">
            <a:xfrm>
              <a:off x="15049500" y="12634913"/>
              <a:ext cx="11113" cy="10779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" name="AutoShape 148"/>
            <p:cNvSpPr>
              <a:spLocks/>
            </p:cNvSpPr>
            <p:nvPr/>
          </p:nvSpPr>
          <p:spPr bwMode="auto">
            <a:xfrm>
              <a:off x="15049500" y="11518900"/>
              <a:ext cx="11113" cy="2195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" name="AutoShape 149"/>
            <p:cNvSpPr>
              <a:spLocks/>
            </p:cNvSpPr>
            <p:nvPr/>
          </p:nvSpPr>
          <p:spPr bwMode="auto">
            <a:xfrm>
              <a:off x="14947900" y="10668000"/>
              <a:ext cx="11113" cy="3046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5" name="AutoShape 150"/>
            <p:cNvSpPr>
              <a:spLocks/>
            </p:cNvSpPr>
            <p:nvPr/>
          </p:nvSpPr>
          <p:spPr bwMode="auto">
            <a:xfrm>
              <a:off x="14922500" y="11760200"/>
              <a:ext cx="11113" cy="1957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6" name="AutoShape 151"/>
            <p:cNvSpPr>
              <a:spLocks/>
            </p:cNvSpPr>
            <p:nvPr/>
          </p:nvSpPr>
          <p:spPr bwMode="auto">
            <a:xfrm>
              <a:off x="14795500" y="11087100"/>
              <a:ext cx="11113" cy="2633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7" name="AutoShape 152"/>
            <p:cNvSpPr>
              <a:spLocks/>
            </p:cNvSpPr>
            <p:nvPr/>
          </p:nvSpPr>
          <p:spPr bwMode="auto">
            <a:xfrm>
              <a:off x="14693900" y="9867900"/>
              <a:ext cx="11113" cy="3843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8" name="AutoShape 153"/>
            <p:cNvSpPr>
              <a:spLocks/>
            </p:cNvSpPr>
            <p:nvPr/>
          </p:nvSpPr>
          <p:spPr bwMode="auto">
            <a:xfrm>
              <a:off x="14655800" y="12558713"/>
              <a:ext cx="11113" cy="1155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9" name="AutoShape 154"/>
            <p:cNvSpPr>
              <a:spLocks/>
            </p:cNvSpPr>
            <p:nvPr/>
          </p:nvSpPr>
          <p:spPr bwMode="auto">
            <a:xfrm>
              <a:off x="14605000" y="8991600"/>
              <a:ext cx="11113" cy="4718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0" name="AutoShape 155"/>
            <p:cNvSpPr>
              <a:spLocks/>
            </p:cNvSpPr>
            <p:nvPr/>
          </p:nvSpPr>
          <p:spPr bwMode="auto">
            <a:xfrm>
              <a:off x="14554200" y="10845800"/>
              <a:ext cx="11113" cy="2867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1" name="AutoShape 156"/>
            <p:cNvSpPr>
              <a:spLocks/>
            </p:cNvSpPr>
            <p:nvPr/>
          </p:nvSpPr>
          <p:spPr bwMode="auto">
            <a:xfrm>
              <a:off x="14528800" y="10579100"/>
              <a:ext cx="11113" cy="3135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2" name="AutoShape 157"/>
            <p:cNvSpPr>
              <a:spLocks/>
            </p:cNvSpPr>
            <p:nvPr/>
          </p:nvSpPr>
          <p:spPr bwMode="auto">
            <a:xfrm>
              <a:off x="14465300" y="10693400"/>
              <a:ext cx="11113" cy="3021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3" name="AutoShape 158"/>
            <p:cNvSpPr>
              <a:spLocks/>
            </p:cNvSpPr>
            <p:nvPr/>
          </p:nvSpPr>
          <p:spPr bwMode="auto">
            <a:xfrm>
              <a:off x="14439900" y="8763000"/>
              <a:ext cx="11113" cy="4956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" name="AutoShape 159"/>
            <p:cNvSpPr>
              <a:spLocks/>
            </p:cNvSpPr>
            <p:nvPr/>
          </p:nvSpPr>
          <p:spPr bwMode="auto">
            <a:xfrm>
              <a:off x="14325600" y="9893300"/>
              <a:ext cx="11113" cy="38179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5" name="AutoShape 160"/>
            <p:cNvSpPr>
              <a:spLocks/>
            </p:cNvSpPr>
            <p:nvPr/>
          </p:nvSpPr>
          <p:spPr bwMode="auto">
            <a:xfrm>
              <a:off x="14262100" y="10401300"/>
              <a:ext cx="11113" cy="3314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6" name="AutoShape 161"/>
            <p:cNvSpPr>
              <a:spLocks/>
            </p:cNvSpPr>
            <p:nvPr/>
          </p:nvSpPr>
          <p:spPr bwMode="auto">
            <a:xfrm>
              <a:off x="14198600" y="12166600"/>
              <a:ext cx="11113" cy="1552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7" name="AutoShape 162"/>
            <p:cNvSpPr>
              <a:spLocks/>
            </p:cNvSpPr>
            <p:nvPr/>
          </p:nvSpPr>
          <p:spPr bwMode="auto">
            <a:xfrm>
              <a:off x="14147800" y="12217400"/>
              <a:ext cx="11113" cy="1497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8" name="AutoShape 163"/>
            <p:cNvSpPr>
              <a:spLocks/>
            </p:cNvSpPr>
            <p:nvPr/>
          </p:nvSpPr>
          <p:spPr bwMode="auto">
            <a:xfrm>
              <a:off x="14084300" y="9918700"/>
              <a:ext cx="11113" cy="3795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9" name="AutoShape 164"/>
            <p:cNvSpPr>
              <a:spLocks/>
            </p:cNvSpPr>
            <p:nvPr/>
          </p:nvSpPr>
          <p:spPr bwMode="auto">
            <a:xfrm>
              <a:off x="14008100" y="10045700"/>
              <a:ext cx="11113" cy="36655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0" name="AutoShape 165"/>
            <p:cNvSpPr>
              <a:spLocks/>
            </p:cNvSpPr>
            <p:nvPr/>
          </p:nvSpPr>
          <p:spPr bwMode="auto">
            <a:xfrm>
              <a:off x="13970000" y="8788400"/>
              <a:ext cx="11113" cy="4930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1" name="AutoShape 166"/>
            <p:cNvSpPr>
              <a:spLocks/>
            </p:cNvSpPr>
            <p:nvPr/>
          </p:nvSpPr>
          <p:spPr bwMode="auto">
            <a:xfrm>
              <a:off x="13906500" y="9550400"/>
              <a:ext cx="11113" cy="4165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2" name="AutoShape 167"/>
            <p:cNvSpPr>
              <a:spLocks/>
            </p:cNvSpPr>
            <p:nvPr/>
          </p:nvSpPr>
          <p:spPr bwMode="auto">
            <a:xfrm>
              <a:off x="13868400" y="13106400"/>
              <a:ext cx="11113" cy="606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3" name="AutoShape 168"/>
            <p:cNvSpPr>
              <a:spLocks/>
            </p:cNvSpPr>
            <p:nvPr/>
          </p:nvSpPr>
          <p:spPr bwMode="auto">
            <a:xfrm>
              <a:off x="13817600" y="9321800"/>
              <a:ext cx="11113" cy="4398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" name="AutoShape 169"/>
            <p:cNvSpPr>
              <a:spLocks/>
            </p:cNvSpPr>
            <p:nvPr/>
          </p:nvSpPr>
          <p:spPr bwMode="auto">
            <a:xfrm>
              <a:off x="13766800" y="12496800"/>
              <a:ext cx="11113" cy="1222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5" name="AutoShape 170"/>
            <p:cNvSpPr>
              <a:spLocks/>
            </p:cNvSpPr>
            <p:nvPr/>
          </p:nvSpPr>
          <p:spPr bwMode="auto">
            <a:xfrm>
              <a:off x="13754100" y="10248900"/>
              <a:ext cx="11113" cy="34686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6" name="AutoShape 171"/>
            <p:cNvSpPr>
              <a:spLocks/>
            </p:cNvSpPr>
            <p:nvPr/>
          </p:nvSpPr>
          <p:spPr bwMode="auto">
            <a:xfrm>
              <a:off x="13703300" y="10248900"/>
              <a:ext cx="11113" cy="34639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7" name="AutoShape 172"/>
            <p:cNvSpPr>
              <a:spLocks/>
            </p:cNvSpPr>
            <p:nvPr/>
          </p:nvSpPr>
          <p:spPr bwMode="auto">
            <a:xfrm>
              <a:off x="13550900" y="9131300"/>
              <a:ext cx="11113" cy="4578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8" name="AutoShape 173"/>
            <p:cNvSpPr>
              <a:spLocks/>
            </p:cNvSpPr>
            <p:nvPr/>
          </p:nvSpPr>
          <p:spPr bwMode="auto">
            <a:xfrm>
              <a:off x="13525500" y="9804400"/>
              <a:ext cx="11113" cy="3910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9" name="AutoShape 174"/>
            <p:cNvSpPr>
              <a:spLocks/>
            </p:cNvSpPr>
            <p:nvPr/>
          </p:nvSpPr>
          <p:spPr bwMode="auto">
            <a:xfrm>
              <a:off x="13487400" y="12458700"/>
              <a:ext cx="11113" cy="1250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0" name="AutoShape 175"/>
            <p:cNvSpPr>
              <a:spLocks/>
            </p:cNvSpPr>
            <p:nvPr/>
          </p:nvSpPr>
          <p:spPr bwMode="auto">
            <a:xfrm>
              <a:off x="13411200" y="10045700"/>
              <a:ext cx="11113" cy="3671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1" name="AutoShape 176"/>
            <p:cNvSpPr>
              <a:spLocks/>
            </p:cNvSpPr>
            <p:nvPr/>
          </p:nvSpPr>
          <p:spPr bwMode="auto">
            <a:xfrm>
              <a:off x="13385800" y="9931400"/>
              <a:ext cx="11113" cy="3783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2" name="AutoShape 177"/>
            <p:cNvSpPr>
              <a:spLocks/>
            </p:cNvSpPr>
            <p:nvPr/>
          </p:nvSpPr>
          <p:spPr bwMode="auto">
            <a:xfrm>
              <a:off x="13360400" y="9232900"/>
              <a:ext cx="11113" cy="4478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3" name="AutoShape 178"/>
            <p:cNvSpPr>
              <a:spLocks/>
            </p:cNvSpPr>
            <p:nvPr/>
          </p:nvSpPr>
          <p:spPr bwMode="auto">
            <a:xfrm>
              <a:off x="13296900" y="11506200"/>
              <a:ext cx="11113" cy="2203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" name="AutoShape 179"/>
            <p:cNvSpPr>
              <a:spLocks/>
            </p:cNvSpPr>
            <p:nvPr/>
          </p:nvSpPr>
          <p:spPr bwMode="auto">
            <a:xfrm>
              <a:off x="13246100" y="9131300"/>
              <a:ext cx="11113" cy="4587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5" name="AutoShape 180"/>
            <p:cNvSpPr>
              <a:spLocks/>
            </p:cNvSpPr>
            <p:nvPr/>
          </p:nvSpPr>
          <p:spPr bwMode="auto">
            <a:xfrm>
              <a:off x="13208000" y="9867900"/>
              <a:ext cx="11113" cy="3851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6" name="AutoShape 181"/>
            <p:cNvSpPr>
              <a:spLocks/>
            </p:cNvSpPr>
            <p:nvPr/>
          </p:nvSpPr>
          <p:spPr bwMode="auto">
            <a:xfrm>
              <a:off x="13157200" y="10160000"/>
              <a:ext cx="11113" cy="355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" name="AutoShape 182"/>
            <p:cNvSpPr>
              <a:spLocks/>
            </p:cNvSpPr>
            <p:nvPr/>
          </p:nvSpPr>
          <p:spPr bwMode="auto">
            <a:xfrm>
              <a:off x="13093700" y="9969500"/>
              <a:ext cx="11113" cy="3751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8" name="AutoShape 183"/>
            <p:cNvSpPr>
              <a:spLocks/>
            </p:cNvSpPr>
            <p:nvPr/>
          </p:nvSpPr>
          <p:spPr bwMode="auto">
            <a:xfrm>
              <a:off x="13055600" y="9220200"/>
              <a:ext cx="11113" cy="4494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9" name="AutoShape 184"/>
            <p:cNvSpPr>
              <a:spLocks/>
            </p:cNvSpPr>
            <p:nvPr/>
          </p:nvSpPr>
          <p:spPr bwMode="auto">
            <a:xfrm>
              <a:off x="12966700" y="11277600"/>
              <a:ext cx="11113" cy="2436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0" name="AutoShape 185"/>
            <p:cNvSpPr>
              <a:spLocks/>
            </p:cNvSpPr>
            <p:nvPr/>
          </p:nvSpPr>
          <p:spPr bwMode="auto">
            <a:xfrm>
              <a:off x="12915900" y="10350500"/>
              <a:ext cx="11113" cy="3360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" name="AutoShape 186"/>
            <p:cNvSpPr>
              <a:spLocks/>
            </p:cNvSpPr>
            <p:nvPr/>
          </p:nvSpPr>
          <p:spPr bwMode="auto">
            <a:xfrm>
              <a:off x="12865100" y="9601200"/>
              <a:ext cx="11113" cy="4117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2" name="AutoShape 187"/>
            <p:cNvSpPr>
              <a:spLocks/>
            </p:cNvSpPr>
            <p:nvPr/>
          </p:nvSpPr>
          <p:spPr bwMode="auto">
            <a:xfrm>
              <a:off x="12852400" y="10160000"/>
              <a:ext cx="11113" cy="3554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3" name="AutoShape 188"/>
            <p:cNvSpPr>
              <a:spLocks/>
            </p:cNvSpPr>
            <p:nvPr/>
          </p:nvSpPr>
          <p:spPr bwMode="auto">
            <a:xfrm>
              <a:off x="12763500" y="13487400"/>
              <a:ext cx="11113" cy="23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4" name="AutoShape 189"/>
            <p:cNvSpPr>
              <a:spLocks/>
            </p:cNvSpPr>
            <p:nvPr/>
          </p:nvSpPr>
          <p:spPr bwMode="auto">
            <a:xfrm>
              <a:off x="12750800" y="9474200"/>
              <a:ext cx="11113" cy="424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" name="AutoShape 190"/>
            <p:cNvSpPr>
              <a:spLocks/>
            </p:cNvSpPr>
            <p:nvPr/>
          </p:nvSpPr>
          <p:spPr bwMode="auto">
            <a:xfrm>
              <a:off x="12712700" y="11061700"/>
              <a:ext cx="11113" cy="2659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6" name="AutoShape 191"/>
            <p:cNvSpPr>
              <a:spLocks/>
            </p:cNvSpPr>
            <p:nvPr/>
          </p:nvSpPr>
          <p:spPr bwMode="auto">
            <a:xfrm>
              <a:off x="12636500" y="12052300"/>
              <a:ext cx="11113" cy="1668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7" name="AutoShape 192"/>
            <p:cNvSpPr>
              <a:spLocks/>
            </p:cNvSpPr>
            <p:nvPr/>
          </p:nvSpPr>
          <p:spPr bwMode="auto">
            <a:xfrm>
              <a:off x="12611100" y="10795000"/>
              <a:ext cx="11113" cy="2921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8" name="AutoShape 193"/>
            <p:cNvSpPr>
              <a:spLocks/>
            </p:cNvSpPr>
            <p:nvPr/>
          </p:nvSpPr>
          <p:spPr bwMode="auto">
            <a:xfrm>
              <a:off x="12496800" y="13030200"/>
              <a:ext cx="11113" cy="681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9" name="AutoShape 194"/>
            <p:cNvSpPr>
              <a:spLocks/>
            </p:cNvSpPr>
            <p:nvPr/>
          </p:nvSpPr>
          <p:spPr bwMode="auto">
            <a:xfrm>
              <a:off x="12407900" y="8877300"/>
              <a:ext cx="11113" cy="4843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0" name="AutoShape 195"/>
            <p:cNvSpPr>
              <a:spLocks/>
            </p:cNvSpPr>
            <p:nvPr/>
          </p:nvSpPr>
          <p:spPr bwMode="auto">
            <a:xfrm>
              <a:off x="12369800" y="8801100"/>
              <a:ext cx="11113" cy="4916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1" name="AutoShape 196"/>
            <p:cNvSpPr>
              <a:spLocks/>
            </p:cNvSpPr>
            <p:nvPr/>
          </p:nvSpPr>
          <p:spPr bwMode="auto">
            <a:xfrm>
              <a:off x="12293600" y="9715500"/>
              <a:ext cx="11113" cy="4003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2" name="AutoShape 197"/>
            <p:cNvSpPr>
              <a:spLocks/>
            </p:cNvSpPr>
            <p:nvPr/>
          </p:nvSpPr>
          <p:spPr bwMode="auto">
            <a:xfrm>
              <a:off x="12242800" y="12509500"/>
              <a:ext cx="11113" cy="1204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3" name="AutoShape 198"/>
            <p:cNvSpPr>
              <a:spLocks/>
            </p:cNvSpPr>
            <p:nvPr/>
          </p:nvSpPr>
          <p:spPr bwMode="auto">
            <a:xfrm>
              <a:off x="12192000" y="11760200"/>
              <a:ext cx="11113" cy="1957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4" name="AutoShape 199"/>
            <p:cNvSpPr>
              <a:spLocks/>
            </p:cNvSpPr>
            <p:nvPr/>
          </p:nvSpPr>
          <p:spPr bwMode="auto">
            <a:xfrm>
              <a:off x="12115800" y="10579100"/>
              <a:ext cx="11113" cy="3140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" name="AutoShape 200"/>
            <p:cNvSpPr>
              <a:spLocks/>
            </p:cNvSpPr>
            <p:nvPr/>
          </p:nvSpPr>
          <p:spPr bwMode="auto">
            <a:xfrm>
              <a:off x="12039600" y="9067800"/>
              <a:ext cx="11113" cy="4651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6" name="AutoShape 201"/>
            <p:cNvSpPr>
              <a:spLocks/>
            </p:cNvSpPr>
            <p:nvPr/>
          </p:nvSpPr>
          <p:spPr bwMode="auto">
            <a:xfrm>
              <a:off x="11988800" y="10998200"/>
              <a:ext cx="11113" cy="2717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7" name="AutoShape 202"/>
            <p:cNvSpPr>
              <a:spLocks/>
            </p:cNvSpPr>
            <p:nvPr/>
          </p:nvSpPr>
          <p:spPr bwMode="auto">
            <a:xfrm>
              <a:off x="11950700" y="13538200"/>
              <a:ext cx="11113" cy="17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8" name="AutoShape 203"/>
            <p:cNvSpPr>
              <a:spLocks/>
            </p:cNvSpPr>
            <p:nvPr/>
          </p:nvSpPr>
          <p:spPr bwMode="auto">
            <a:xfrm>
              <a:off x="11874500" y="9105900"/>
              <a:ext cx="11113" cy="460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9" name="AutoShape 204"/>
            <p:cNvSpPr>
              <a:spLocks/>
            </p:cNvSpPr>
            <p:nvPr/>
          </p:nvSpPr>
          <p:spPr bwMode="auto">
            <a:xfrm>
              <a:off x="11823700" y="12533313"/>
              <a:ext cx="11113" cy="1187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0" name="AutoShape 205"/>
            <p:cNvSpPr>
              <a:spLocks/>
            </p:cNvSpPr>
            <p:nvPr/>
          </p:nvSpPr>
          <p:spPr bwMode="auto">
            <a:xfrm>
              <a:off x="11823700" y="10198100"/>
              <a:ext cx="11113" cy="3514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1" name="AutoShape 206"/>
            <p:cNvSpPr>
              <a:spLocks/>
            </p:cNvSpPr>
            <p:nvPr/>
          </p:nvSpPr>
          <p:spPr bwMode="auto">
            <a:xfrm>
              <a:off x="11696700" y="9525000"/>
              <a:ext cx="11113" cy="4184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2" name="AutoShape 207"/>
            <p:cNvSpPr>
              <a:spLocks/>
            </p:cNvSpPr>
            <p:nvPr/>
          </p:nvSpPr>
          <p:spPr bwMode="auto">
            <a:xfrm>
              <a:off x="11633200" y="10223500"/>
              <a:ext cx="11113" cy="3494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3" name="AutoShape 208"/>
            <p:cNvSpPr>
              <a:spLocks/>
            </p:cNvSpPr>
            <p:nvPr/>
          </p:nvSpPr>
          <p:spPr bwMode="auto">
            <a:xfrm>
              <a:off x="11544300" y="11645900"/>
              <a:ext cx="11113" cy="2068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4" name="AutoShape 209"/>
            <p:cNvSpPr>
              <a:spLocks/>
            </p:cNvSpPr>
            <p:nvPr/>
          </p:nvSpPr>
          <p:spPr bwMode="auto">
            <a:xfrm>
              <a:off x="11480800" y="11201400"/>
              <a:ext cx="11113" cy="2517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5" name="AutoShape 210"/>
            <p:cNvSpPr>
              <a:spLocks/>
            </p:cNvSpPr>
            <p:nvPr/>
          </p:nvSpPr>
          <p:spPr bwMode="auto">
            <a:xfrm>
              <a:off x="11442700" y="12458700"/>
              <a:ext cx="11113" cy="1257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6" name="AutoShape 211"/>
            <p:cNvSpPr>
              <a:spLocks/>
            </p:cNvSpPr>
            <p:nvPr/>
          </p:nvSpPr>
          <p:spPr bwMode="auto">
            <a:xfrm>
              <a:off x="11379200" y="9702800"/>
              <a:ext cx="11113" cy="4016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7" name="AutoShape 212"/>
            <p:cNvSpPr>
              <a:spLocks/>
            </p:cNvSpPr>
            <p:nvPr/>
          </p:nvSpPr>
          <p:spPr bwMode="auto">
            <a:xfrm>
              <a:off x="11341100" y="10147300"/>
              <a:ext cx="11113" cy="3573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8" name="AutoShape 213"/>
            <p:cNvSpPr>
              <a:spLocks/>
            </p:cNvSpPr>
            <p:nvPr/>
          </p:nvSpPr>
          <p:spPr bwMode="auto">
            <a:xfrm>
              <a:off x="11303000" y="10464800"/>
              <a:ext cx="11113" cy="32496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9" name="AutoShape 214"/>
            <p:cNvSpPr>
              <a:spLocks/>
            </p:cNvSpPr>
            <p:nvPr/>
          </p:nvSpPr>
          <p:spPr bwMode="auto">
            <a:xfrm>
              <a:off x="11252200" y="10198100"/>
              <a:ext cx="11113" cy="3519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0" name="AutoShape 215"/>
            <p:cNvSpPr>
              <a:spLocks/>
            </p:cNvSpPr>
            <p:nvPr/>
          </p:nvSpPr>
          <p:spPr bwMode="auto">
            <a:xfrm>
              <a:off x="11188700" y="13665200"/>
              <a:ext cx="11113" cy="50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1" name="AutoShape 216"/>
            <p:cNvSpPr>
              <a:spLocks/>
            </p:cNvSpPr>
            <p:nvPr/>
          </p:nvSpPr>
          <p:spPr bwMode="auto">
            <a:xfrm>
              <a:off x="11150600" y="11137900"/>
              <a:ext cx="11113" cy="2576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2" name="AutoShape 217"/>
            <p:cNvSpPr>
              <a:spLocks/>
            </p:cNvSpPr>
            <p:nvPr/>
          </p:nvSpPr>
          <p:spPr bwMode="auto">
            <a:xfrm>
              <a:off x="11074400" y="9867900"/>
              <a:ext cx="11113" cy="3846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3" name="AutoShape 218"/>
            <p:cNvSpPr>
              <a:spLocks/>
            </p:cNvSpPr>
            <p:nvPr/>
          </p:nvSpPr>
          <p:spPr bwMode="auto">
            <a:xfrm>
              <a:off x="11023600" y="12128500"/>
              <a:ext cx="11113" cy="15859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4" name="AutoShape 219"/>
            <p:cNvSpPr>
              <a:spLocks/>
            </p:cNvSpPr>
            <p:nvPr/>
          </p:nvSpPr>
          <p:spPr bwMode="auto">
            <a:xfrm>
              <a:off x="11010900" y="12687300"/>
              <a:ext cx="11113" cy="1022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" name="AutoShape 220"/>
            <p:cNvSpPr>
              <a:spLocks/>
            </p:cNvSpPr>
            <p:nvPr/>
          </p:nvSpPr>
          <p:spPr bwMode="auto">
            <a:xfrm>
              <a:off x="10947400" y="13246100"/>
              <a:ext cx="11113" cy="473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6" name="AutoShape 221"/>
            <p:cNvSpPr>
              <a:spLocks/>
            </p:cNvSpPr>
            <p:nvPr/>
          </p:nvSpPr>
          <p:spPr bwMode="auto">
            <a:xfrm>
              <a:off x="10896600" y="10375900"/>
              <a:ext cx="11113" cy="3333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7" name="AutoShape 222"/>
            <p:cNvSpPr>
              <a:spLocks/>
            </p:cNvSpPr>
            <p:nvPr/>
          </p:nvSpPr>
          <p:spPr bwMode="auto">
            <a:xfrm>
              <a:off x="10858500" y="11277600"/>
              <a:ext cx="11113" cy="2439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8" name="AutoShape 223"/>
            <p:cNvSpPr>
              <a:spLocks/>
            </p:cNvSpPr>
            <p:nvPr/>
          </p:nvSpPr>
          <p:spPr bwMode="auto">
            <a:xfrm>
              <a:off x="10795000" y="10388600"/>
              <a:ext cx="11113" cy="3332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9" name="AutoShape 224"/>
            <p:cNvSpPr>
              <a:spLocks/>
            </p:cNvSpPr>
            <p:nvPr/>
          </p:nvSpPr>
          <p:spPr bwMode="auto">
            <a:xfrm>
              <a:off x="10680700" y="11506200"/>
              <a:ext cx="11113" cy="2206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0" name="AutoShape 225"/>
            <p:cNvSpPr>
              <a:spLocks/>
            </p:cNvSpPr>
            <p:nvPr/>
          </p:nvSpPr>
          <p:spPr bwMode="auto">
            <a:xfrm>
              <a:off x="10629900" y="10312400"/>
              <a:ext cx="11113" cy="34083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1" name="AutoShape 226"/>
            <p:cNvSpPr>
              <a:spLocks/>
            </p:cNvSpPr>
            <p:nvPr/>
          </p:nvSpPr>
          <p:spPr bwMode="auto">
            <a:xfrm>
              <a:off x="10553700" y="11099800"/>
              <a:ext cx="11113" cy="2619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2" name="AutoShape 227"/>
            <p:cNvSpPr>
              <a:spLocks/>
            </p:cNvSpPr>
            <p:nvPr/>
          </p:nvSpPr>
          <p:spPr bwMode="auto">
            <a:xfrm>
              <a:off x="10528300" y="10579100"/>
              <a:ext cx="11113" cy="3132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3" name="AutoShape 228"/>
            <p:cNvSpPr>
              <a:spLocks/>
            </p:cNvSpPr>
            <p:nvPr/>
          </p:nvSpPr>
          <p:spPr bwMode="auto">
            <a:xfrm>
              <a:off x="10452100" y="11772900"/>
              <a:ext cx="11113" cy="1941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4" name="AutoShape 229"/>
            <p:cNvSpPr>
              <a:spLocks/>
            </p:cNvSpPr>
            <p:nvPr/>
          </p:nvSpPr>
          <p:spPr bwMode="auto">
            <a:xfrm>
              <a:off x="10388600" y="11531600"/>
              <a:ext cx="11113" cy="2189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" name="AutoShape 230"/>
            <p:cNvSpPr>
              <a:spLocks/>
            </p:cNvSpPr>
            <p:nvPr/>
          </p:nvSpPr>
          <p:spPr bwMode="auto">
            <a:xfrm>
              <a:off x="10375900" y="9613900"/>
              <a:ext cx="11113" cy="4106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6" name="AutoShape 231"/>
            <p:cNvSpPr>
              <a:spLocks/>
            </p:cNvSpPr>
            <p:nvPr/>
          </p:nvSpPr>
          <p:spPr bwMode="auto">
            <a:xfrm>
              <a:off x="10325100" y="11988800"/>
              <a:ext cx="11113" cy="1731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7" name="AutoShape 232"/>
            <p:cNvSpPr>
              <a:spLocks/>
            </p:cNvSpPr>
            <p:nvPr/>
          </p:nvSpPr>
          <p:spPr bwMode="auto">
            <a:xfrm>
              <a:off x="10274300" y="12865100"/>
              <a:ext cx="11113" cy="844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8" name="AutoShape 233"/>
            <p:cNvSpPr>
              <a:spLocks/>
            </p:cNvSpPr>
            <p:nvPr/>
          </p:nvSpPr>
          <p:spPr bwMode="auto">
            <a:xfrm>
              <a:off x="10236200" y="11772900"/>
              <a:ext cx="11113" cy="1936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9" name="AutoShape 234"/>
            <p:cNvSpPr>
              <a:spLocks/>
            </p:cNvSpPr>
            <p:nvPr/>
          </p:nvSpPr>
          <p:spPr bwMode="auto">
            <a:xfrm>
              <a:off x="10185400" y="11899900"/>
              <a:ext cx="11113" cy="1819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0" name="AutoShape 235"/>
            <p:cNvSpPr>
              <a:spLocks/>
            </p:cNvSpPr>
            <p:nvPr/>
          </p:nvSpPr>
          <p:spPr bwMode="auto">
            <a:xfrm>
              <a:off x="10071100" y="11404600"/>
              <a:ext cx="11113" cy="2316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1" name="AutoShape 236"/>
            <p:cNvSpPr>
              <a:spLocks/>
            </p:cNvSpPr>
            <p:nvPr/>
          </p:nvSpPr>
          <p:spPr bwMode="auto">
            <a:xfrm>
              <a:off x="10007600" y="10096500"/>
              <a:ext cx="11113" cy="3614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2" name="AutoShape 237"/>
            <p:cNvSpPr>
              <a:spLocks/>
            </p:cNvSpPr>
            <p:nvPr/>
          </p:nvSpPr>
          <p:spPr bwMode="auto">
            <a:xfrm>
              <a:off x="9982200" y="11036300"/>
              <a:ext cx="11113" cy="2673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3" name="AutoShape 238"/>
            <p:cNvSpPr>
              <a:spLocks/>
            </p:cNvSpPr>
            <p:nvPr/>
          </p:nvSpPr>
          <p:spPr bwMode="auto">
            <a:xfrm>
              <a:off x="9880600" y="11049000"/>
              <a:ext cx="11113" cy="2671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4" name="AutoShape 239"/>
            <p:cNvSpPr>
              <a:spLocks/>
            </p:cNvSpPr>
            <p:nvPr/>
          </p:nvSpPr>
          <p:spPr bwMode="auto">
            <a:xfrm>
              <a:off x="9867900" y="12230100"/>
              <a:ext cx="11113" cy="14795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5" name="AutoShape 240"/>
            <p:cNvSpPr>
              <a:spLocks/>
            </p:cNvSpPr>
            <p:nvPr/>
          </p:nvSpPr>
          <p:spPr bwMode="auto">
            <a:xfrm>
              <a:off x="9791700" y="9232900"/>
              <a:ext cx="11113" cy="4487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" name="AutoShape 241"/>
            <p:cNvSpPr>
              <a:spLocks/>
            </p:cNvSpPr>
            <p:nvPr/>
          </p:nvSpPr>
          <p:spPr bwMode="auto">
            <a:xfrm>
              <a:off x="9766300" y="8750300"/>
              <a:ext cx="11113" cy="4962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7" name="AutoShape 242"/>
            <p:cNvSpPr>
              <a:spLocks/>
            </p:cNvSpPr>
            <p:nvPr/>
          </p:nvSpPr>
          <p:spPr bwMode="auto">
            <a:xfrm>
              <a:off x="9715500" y="9486900"/>
              <a:ext cx="11113" cy="4229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8" name="AutoShape 243"/>
            <p:cNvSpPr>
              <a:spLocks/>
            </p:cNvSpPr>
            <p:nvPr/>
          </p:nvSpPr>
          <p:spPr bwMode="auto">
            <a:xfrm>
              <a:off x="9639300" y="11988800"/>
              <a:ext cx="11113" cy="1720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9" name="AutoShape 244"/>
            <p:cNvSpPr>
              <a:spLocks/>
            </p:cNvSpPr>
            <p:nvPr/>
          </p:nvSpPr>
          <p:spPr bwMode="auto">
            <a:xfrm>
              <a:off x="9613900" y="12052300"/>
              <a:ext cx="11113" cy="1665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0" name="AutoShape 245"/>
            <p:cNvSpPr>
              <a:spLocks/>
            </p:cNvSpPr>
            <p:nvPr/>
          </p:nvSpPr>
          <p:spPr bwMode="auto">
            <a:xfrm>
              <a:off x="9563100" y="11391900"/>
              <a:ext cx="11113" cy="2324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1" name="AutoShape 246"/>
            <p:cNvSpPr>
              <a:spLocks/>
            </p:cNvSpPr>
            <p:nvPr/>
          </p:nvSpPr>
          <p:spPr bwMode="auto">
            <a:xfrm>
              <a:off x="9486900" y="10617200"/>
              <a:ext cx="11113" cy="3094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2" name="AutoShape 247"/>
            <p:cNvSpPr>
              <a:spLocks/>
            </p:cNvSpPr>
            <p:nvPr/>
          </p:nvSpPr>
          <p:spPr bwMode="auto">
            <a:xfrm>
              <a:off x="9461500" y="10096500"/>
              <a:ext cx="11113" cy="3622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3" name="AutoShape 248"/>
            <p:cNvSpPr>
              <a:spLocks/>
            </p:cNvSpPr>
            <p:nvPr/>
          </p:nvSpPr>
          <p:spPr bwMode="auto">
            <a:xfrm>
              <a:off x="9398000" y="12052300"/>
              <a:ext cx="11113" cy="1665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4" name="AutoShape 249"/>
            <p:cNvSpPr>
              <a:spLocks/>
            </p:cNvSpPr>
            <p:nvPr/>
          </p:nvSpPr>
          <p:spPr bwMode="auto">
            <a:xfrm>
              <a:off x="9347200" y="8648700"/>
              <a:ext cx="11113" cy="50609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5" name="AutoShape 250"/>
            <p:cNvSpPr>
              <a:spLocks/>
            </p:cNvSpPr>
            <p:nvPr/>
          </p:nvSpPr>
          <p:spPr bwMode="auto">
            <a:xfrm>
              <a:off x="9309100" y="13258800"/>
              <a:ext cx="11113" cy="458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" name="AutoShape 251"/>
            <p:cNvSpPr>
              <a:spLocks/>
            </p:cNvSpPr>
            <p:nvPr/>
          </p:nvSpPr>
          <p:spPr bwMode="auto">
            <a:xfrm>
              <a:off x="9232900" y="10502900"/>
              <a:ext cx="11113" cy="3216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7" name="AutoShape 252"/>
            <p:cNvSpPr>
              <a:spLocks/>
            </p:cNvSpPr>
            <p:nvPr/>
          </p:nvSpPr>
          <p:spPr bwMode="auto">
            <a:xfrm>
              <a:off x="9169400" y="9029700"/>
              <a:ext cx="11113" cy="4687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8" name="AutoShape 253"/>
            <p:cNvSpPr>
              <a:spLocks/>
            </p:cNvSpPr>
            <p:nvPr/>
          </p:nvSpPr>
          <p:spPr bwMode="auto">
            <a:xfrm>
              <a:off x="9118600" y="13309600"/>
              <a:ext cx="11113" cy="409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9" name="AutoShape 254"/>
            <p:cNvSpPr>
              <a:spLocks/>
            </p:cNvSpPr>
            <p:nvPr/>
          </p:nvSpPr>
          <p:spPr bwMode="auto">
            <a:xfrm>
              <a:off x="9017000" y="9245600"/>
              <a:ext cx="11113" cy="4471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0" name="AutoShape 255"/>
            <p:cNvSpPr>
              <a:spLocks/>
            </p:cNvSpPr>
            <p:nvPr/>
          </p:nvSpPr>
          <p:spPr bwMode="auto">
            <a:xfrm>
              <a:off x="8953500" y="8724900"/>
              <a:ext cx="11113" cy="4995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1" name="AutoShape 256"/>
            <p:cNvSpPr>
              <a:spLocks/>
            </p:cNvSpPr>
            <p:nvPr/>
          </p:nvSpPr>
          <p:spPr bwMode="auto">
            <a:xfrm>
              <a:off x="8902700" y="8801100"/>
              <a:ext cx="11113" cy="4910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2" name="AutoShape 257"/>
            <p:cNvSpPr>
              <a:spLocks/>
            </p:cNvSpPr>
            <p:nvPr/>
          </p:nvSpPr>
          <p:spPr bwMode="auto">
            <a:xfrm>
              <a:off x="8864600" y="9779000"/>
              <a:ext cx="11113" cy="3937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3" name="AutoShape 258"/>
            <p:cNvSpPr>
              <a:spLocks/>
            </p:cNvSpPr>
            <p:nvPr/>
          </p:nvSpPr>
          <p:spPr bwMode="auto">
            <a:xfrm>
              <a:off x="8801100" y="10579100"/>
              <a:ext cx="11113" cy="3140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4" name="AutoShape 259"/>
            <p:cNvSpPr>
              <a:spLocks/>
            </p:cNvSpPr>
            <p:nvPr/>
          </p:nvSpPr>
          <p:spPr bwMode="auto">
            <a:xfrm>
              <a:off x="8801100" y="12355513"/>
              <a:ext cx="11113" cy="1365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5" name="AutoShape 260"/>
            <p:cNvSpPr>
              <a:spLocks/>
            </p:cNvSpPr>
            <p:nvPr/>
          </p:nvSpPr>
          <p:spPr bwMode="auto">
            <a:xfrm>
              <a:off x="8699500" y="9728200"/>
              <a:ext cx="11113" cy="3986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6" name="AutoShape 261"/>
            <p:cNvSpPr>
              <a:spLocks/>
            </p:cNvSpPr>
            <p:nvPr/>
          </p:nvSpPr>
          <p:spPr bwMode="auto">
            <a:xfrm>
              <a:off x="8648700" y="9486900"/>
              <a:ext cx="11113" cy="42306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7" name="AutoShape 262"/>
            <p:cNvSpPr>
              <a:spLocks/>
            </p:cNvSpPr>
            <p:nvPr/>
          </p:nvSpPr>
          <p:spPr bwMode="auto">
            <a:xfrm>
              <a:off x="8610600" y="10909300"/>
              <a:ext cx="11113" cy="28082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8" name="AutoShape 263"/>
            <p:cNvSpPr>
              <a:spLocks/>
            </p:cNvSpPr>
            <p:nvPr/>
          </p:nvSpPr>
          <p:spPr bwMode="auto">
            <a:xfrm>
              <a:off x="8585200" y="10439400"/>
              <a:ext cx="11113" cy="32718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9" name="AutoShape 264"/>
            <p:cNvSpPr>
              <a:spLocks/>
            </p:cNvSpPr>
            <p:nvPr/>
          </p:nvSpPr>
          <p:spPr bwMode="auto">
            <a:xfrm>
              <a:off x="8445500" y="11595100"/>
              <a:ext cx="11113" cy="211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0" name="AutoShape 265"/>
            <p:cNvSpPr>
              <a:spLocks/>
            </p:cNvSpPr>
            <p:nvPr/>
          </p:nvSpPr>
          <p:spPr bwMode="auto">
            <a:xfrm>
              <a:off x="8382000" y="11112500"/>
              <a:ext cx="11113" cy="26035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1" name="AutoShape 266"/>
            <p:cNvSpPr>
              <a:spLocks/>
            </p:cNvSpPr>
            <p:nvPr/>
          </p:nvSpPr>
          <p:spPr bwMode="auto">
            <a:xfrm>
              <a:off x="8318500" y="12419013"/>
              <a:ext cx="11113" cy="13001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2" name="AutoShape 267"/>
            <p:cNvSpPr>
              <a:spLocks/>
            </p:cNvSpPr>
            <p:nvPr/>
          </p:nvSpPr>
          <p:spPr bwMode="auto">
            <a:xfrm>
              <a:off x="8191500" y="13144500"/>
              <a:ext cx="11113" cy="568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3" name="AutoShape 268"/>
            <p:cNvSpPr>
              <a:spLocks/>
            </p:cNvSpPr>
            <p:nvPr/>
          </p:nvSpPr>
          <p:spPr bwMode="auto">
            <a:xfrm>
              <a:off x="8128000" y="10096500"/>
              <a:ext cx="11113" cy="3616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4" name="AutoShape 269"/>
            <p:cNvSpPr>
              <a:spLocks/>
            </p:cNvSpPr>
            <p:nvPr/>
          </p:nvSpPr>
          <p:spPr bwMode="auto">
            <a:xfrm>
              <a:off x="8051800" y="12001500"/>
              <a:ext cx="11113" cy="1711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5" name="AutoShape 270"/>
            <p:cNvSpPr>
              <a:spLocks/>
            </p:cNvSpPr>
            <p:nvPr/>
          </p:nvSpPr>
          <p:spPr bwMode="auto">
            <a:xfrm>
              <a:off x="8001000" y="9969500"/>
              <a:ext cx="11113" cy="3743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" name="AutoShape 271"/>
            <p:cNvSpPr>
              <a:spLocks/>
            </p:cNvSpPr>
            <p:nvPr/>
          </p:nvSpPr>
          <p:spPr bwMode="auto">
            <a:xfrm>
              <a:off x="7848600" y="13423900"/>
              <a:ext cx="11113" cy="290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7" name="AutoShape 272"/>
            <p:cNvSpPr>
              <a:spLocks/>
            </p:cNvSpPr>
            <p:nvPr/>
          </p:nvSpPr>
          <p:spPr bwMode="auto">
            <a:xfrm>
              <a:off x="7759700" y="11874500"/>
              <a:ext cx="11113" cy="1836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8" name="AutoShape 273"/>
            <p:cNvSpPr>
              <a:spLocks/>
            </p:cNvSpPr>
            <p:nvPr/>
          </p:nvSpPr>
          <p:spPr bwMode="auto">
            <a:xfrm>
              <a:off x="7747000" y="11480800"/>
              <a:ext cx="11113" cy="22336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9" name="AutoShape 274"/>
            <p:cNvSpPr>
              <a:spLocks/>
            </p:cNvSpPr>
            <p:nvPr/>
          </p:nvSpPr>
          <p:spPr bwMode="auto">
            <a:xfrm>
              <a:off x="7658100" y="10617200"/>
              <a:ext cx="11113" cy="3103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0" name="AutoShape 275"/>
            <p:cNvSpPr>
              <a:spLocks/>
            </p:cNvSpPr>
            <p:nvPr/>
          </p:nvSpPr>
          <p:spPr bwMode="auto">
            <a:xfrm>
              <a:off x="7594600" y="9690100"/>
              <a:ext cx="11113" cy="4029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1" name="AutoShape 276"/>
            <p:cNvSpPr>
              <a:spLocks/>
            </p:cNvSpPr>
            <p:nvPr/>
          </p:nvSpPr>
          <p:spPr bwMode="auto">
            <a:xfrm>
              <a:off x="7543800" y="11925300"/>
              <a:ext cx="11113" cy="1793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2" name="AutoShape 277"/>
            <p:cNvSpPr>
              <a:spLocks/>
            </p:cNvSpPr>
            <p:nvPr/>
          </p:nvSpPr>
          <p:spPr bwMode="auto">
            <a:xfrm>
              <a:off x="7454900" y="12877800"/>
              <a:ext cx="11113" cy="835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3" name="AutoShape 278"/>
            <p:cNvSpPr>
              <a:spLocks/>
            </p:cNvSpPr>
            <p:nvPr/>
          </p:nvSpPr>
          <p:spPr bwMode="auto">
            <a:xfrm>
              <a:off x="7404100" y="10020300"/>
              <a:ext cx="11113" cy="3700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4" name="AutoShape 279"/>
            <p:cNvSpPr>
              <a:spLocks/>
            </p:cNvSpPr>
            <p:nvPr/>
          </p:nvSpPr>
          <p:spPr bwMode="auto">
            <a:xfrm>
              <a:off x="7391400" y="10998200"/>
              <a:ext cx="11113" cy="2709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5" name="AutoShape 280"/>
            <p:cNvSpPr>
              <a:spLocks/>
            </p:cNvSpPr>
            <p:nvPr/>
          </p:nvSpPr>
          <p:spPr bwMode="auto">
            <a:xfrm>
              <a:off x="7353300" y="12103100"/>
              <a:ext cx="11113" cy="1609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6" name="AutoShape 281"/>
            <p:cNvSpPr>
              <a:spLocks/>
            </p:cNvSpPr>
            <p:nvPr/>
          </p:nvSpPr>
          <p:spPr bwMode="auto">
            <a:xfrm>
              <a:off x="7264400" y="13322300"/>
              <a:ext cx="11113" cy="392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7" name="AutoShape 282"/>
            <p:cNvSpPr>
              <a:spLocks/>
            </p:cNvSpPr>
            <p:nvPr/>
          </p:nvSpPr>
          <p:spPr bwMode="auto">
            <a:xfrm>
              <a:off x="7251700" y="11506200"/>
              <a:ext cx="11113" cy="2211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8" name="AutoShape 283"/>
            <p:cNvSpPr>
              <a:spLocks/>
            </p:cNvSpPr>
            <p:nvPr/>
          </p:nvSpPr>
          <p:spPr bwMode="auto">
            <a:xfrm>
              <a:off x="7175500" y="12636500"/>
              <a:ext cx="11113" cy="1074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9" name="AutoShape 284"/>
            <p:cNvSpPr>
              <a:spLocks/>
            </p:cNvSpPr>
            <p:nvPr/>
          </p:nvSpPr>
          <p:spPr bwMode="auto">
            <a:xfrm>
              <a:off x="7150100" y="8851900"/>
              <a:ext cx="11113" cy="4862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0" name="AutoShape 285"/>
            <p:cNvSpPr>
              <a:spLocks/>
            </p:cNvSpPr>
            <p:nvPr/>
          </p:nvSpPr>
          <p:spPr bwMode="auto">
            <a:xfrm>
              <a:off x="7048500" y="10312400"/>
              <a:ext cx="11113" cy="3397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1" name="AutoShape 286"/>
            <p:cNvSpPr>
              <a:spLocks/>
            </p:cNvSpPr>
            <p:nvPr/>
          </p:nvSpPr>
          <p:spPr bwMode="auto">
            <a:xfrm>
              <a:off x="7061200" y="12674600"/>
              <a:ext cx="11113" cy="1041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2" name="AutoShape 287"/>
            <p:cNvSpPr>
              <a:spLocks/>
            </p:cNvSpPr>
            <p:nvPr/>
          </p:nvSpPr>
          <p:spPr bwMode="auto">
            <a:xfrm>
              <a:off x="6997700" y="9994900"/>
              <a:ext cx="11113" cy="3716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3" name="AutoShape 288"/>
            <p:cNvSpPr>
              <a:spLocks/>
            </p:cNvSpPr>
            <p:nvPr/>
          </p:nvSpPr>
          <p:spPr bwMode="auto">
            <a:xfrm>
              <a:off x="6934200" y="10134600"/>
              <a:ext cx="11113" cy="3584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4" name="AutoShape 289"/>
            <p:cNvSpPr>
              <a:spLocks/>
            </p:cNvSpPr>
            <p:nvPr/>
          </p:nvSpPr>
          <p:spPr bwMode="auto">
            <a:xfrm>
              <a:off x="6883400" y="10033000"/>
              <a:ext cx="11113" cy="3676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5" name="AutoShape 290"/>
            <p:cNvSpPr>
              <a:spLocks/>
            </p:cNvSpPr>
            <p:nvPr/>
          </p:nvSpPr>
          <p:spPr bwMode="auto">
            <a:xfrm>
              <a:off x="6819900" y="10058400"/>
              <a:ext cx="11113" cy="3659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6" name="AutoShape 291"/>
            <p:cNvSpPr>
              <a:spLocks/>
            </p:cNvSpPr>
            <p:nvPr/>
          </p:nvSpPr>
          <p:spPr bwMode="auto">
            <a:xfrm>
              <a:off x="6781800" y="9017000"/>
              <a:ext cx="11113" cy="4703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" name="AutoShape 292"/>
            <p:cNvSpPr>
              <a:spLocks/>
            </p:cNvSpPr>
            <p:nvPr/>
          </p:nvSpPr>
          <p:spPr bwMode="auto">
            <a:xfrm>
              <a:off x="6743700" y="12700000"/>
              <a:ext cx="11113" cy="101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" name="AutoShape 293"/>
            <p:cNvSpPr>
              <a:spLocks/>
            </p:cNvSpPr>
            <p:nvPr/>
          </p:nvSpPr>
          <p:spPr bwMode="auto">
            <a:xfrm>
              <a:off x="6680200" y="9613900"/>
              <a:ext cx="11113" cy="41005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" name="AutoShape 294"/>
            <p:cNvSpPr>
              <a:spLocks/>
            </p:cNvSpPr>
            <p:nvPr/>
          </p:nvSpPr>
          <p:spPr bwMode="auto">
            <a:xfrm>
              <a:off x="6629400" y="9588500"/>
              <a:ext cx="11113" cy="4121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0" name="AutoShape 295"/>
            <p:cNvSpPr>
              <a:spLocks/>
            </p:cNvSpPr>
            <p:nvPr/>
          </p:nvSpPr>
          <p:spPr bwMode="auto">
            <a:xfrm>
              <a:off x="6604000" y="9677400"/>
              <a:ext cx="11113" cy="4041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1" name="AutoShape 296"/>
            <p:cNvSpPr>
              <a:spLocks/>
            </p:cNvSpPr>
            <p:nvPr/>
          </p:nvSpPr>
          <p:spPr bwMode="auto">
            <a:xfrm>
              <a:off x="6527800" y="8915400"/>
              <a:ext cx="11113" cy="4803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2" name="AutoShape 297"/>
            <p:cNvSpPr>
              <a:spLocks/>
            </p:cNvSpPr>
            <p:nvPr/>
          </p:nvSpPr>
          <p:spPr bwMode="auto">
            <a:xfrm>
              <a:off x="6489700" y="10998200"/>
              <a:ext cx="11113" cy="2722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3" name="AutoShape 298"/>
            <p:cNvSpPr>
              <a:spLocks/>
            </p:cNvSpPr>
            <p:nvPr/>
          </p:nvSpPr>
          <p:spPr bwMode="auto">
            <a:xfrm>
              <a:off x="6400800" y="12876213"/>
              <a:ext cx="11113" cy="83661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4" name="AutoShape 299"/>
            <p:cNvSpPr>
              <a:spLocks/>
            </p:cNvSpPr>
            <p:nvPr/>
          </p:nvSpPr>
          <p:spPr bwMode="auto">
            <a:xfrm>
              <a:off x="6375400" y="12242800"/>
              <a:ext cx="11113" cy="1470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5" name="AutoShape 300"/>
            <p:cNvSpPr>
              <a:spLocks/>
            </p:cNvSpPr>
            <p:nvPr/>
          </p:nvSpPr>
          <p:spPr bwMode="auto">
            <a:xfrm>
              <a:off x="6324600" y="9271000"/>
              <a:ext cx="11113" cy="44402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6" name="AutoShape 301"/>
            <p:cNvSpPr>
              <a:spLocks/>
            </p:cNvSpPr>
            <p:nvPr/>
          </p:nvSpPr>
          <p:spPr bwMode="auto">
            <a:xfrm>
              <a:off x="6286500" y="10896600"/>
              <a:ext cx="11113" cy="2813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" name="AutoShape 302"/>
            <p:cNvSpPr>
              <a:spLocks/>
            </p:cNvSpPr>
            <p:nvPr/>
          </p:nvSpPr>
          <p:spPr bwMode="auto">
            <a:xfrm>
              <a:off x="6223000" y="12674600"/>
              <a:ext cx="11113" cy="1038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8" name="AutoShape 303"/>
            <p:cNvSpPr>
              <a:spLocks/>
            </p:cNvSpPr>
            <p:nvPr/>
          </p:nvSpPr>
          <p:spPr bwMode="auto">
            <a:xfrm>
              <a:off x="6172200" y="12052300"/>
              <a:ext cx="11113" cy="1660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9" name="AutoShape 304"/>
            <p:cNvSpPr>
              <a:spLocks/>
            </p:cNvSpPr>
            <p:nvPr/>
          </p:nvSpPr>
          <p:spPr bwMode="auto">
            <a:xfrm>
              <a:off x="6159500" y="9677400"/>
              <a:ext cx="11113" cy="4040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0" name="AutoShape 305"/>
            <p:cNvSpPr>
              <a:spLocks/>
            </p:cNvSpPr>
            <p:nvPr/>
          </p:nvSpPr>
          <p:spPr bwMode="auto">
            <a:xfrm>
              <a:off x="6057900" y="11569700"/>
              <a:ext cx="11113" cy="2144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1" name="AutoShape 306"/>
            <p:cNvSpPr>
              <a:spLocks/>
            </p:cNvSpPr>
            <p:nvPr/>
          </p:nvSpPr>
          <p:spPr bwMode="auto">
            <a:xfrm>
              <a:off x="5969000" y="10795000"/>
              <a:ext cx="11113" cy="29178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2" name="AutoShape 307"/>
            <p:cNvSpPr>
              <a:spLocks/>
            </p:cNvSpPr>
            <p:nvPr/>
          </p:nvSpPr>
          <p:spPr bwMode="auto">
            <a:xfrm>
              <a:off x="5930900" y="11341100"/>
              <a:ext cx="11113" cy="2379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3" name="AutoShape 308"/>
            <p:cNvSpPr>
              <a:spLocks/>
            </p:cNvSpPr>
            <p:nvPr/>
          </p:nvSpPr>
          <p:spPr bwMode="auto">
            <a:xfrm>
              <a:off x="5892800" y="9512300"/>
              <a:ext cx="11113" cy="42084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4" name="AutoShape 309"/>
            <p:cNvSpPr>
              <a:spLocks/>
            </p:cNvSpPr>
            <p:nvPr/>
          </p:nvSpPr>
          <p:spPr bwMode="auto">
            <a:xfrm>
              <a:off x="5753100" y="12611100"/>
              <a:ext cx="11113" cy="1103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5" name="AutoShape 310"/>
            <p:cNvSpPr>
              <a:spLocks/>
            </p:cNvSpPr>
            <p:nvPr/>
          </p:nvSpPr>
          <p:spPr bwMode="auto">
            <a:xfrm>
              <a:off x="5753100" y="9232900"/>
              <a:ext cx="11113" cy="4487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6" name="AutoShape 311"/>
            <p:cNvSpPr>
              <a:spLocks/>
            </p:cNvSpPr>
            <p:nvPr/>
          </p:nvSpPr>
          <p:spPr bwMode="auto">
            <a:xfrm>
              <a:off x="5664200" y="9791700"/>
              <a:ext cx="11113" cy="39274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" name="AutoShape 312"/>
            <p:cNvSpPr>
              <a:spLocks/>
            </p:cNvSpPr>
            <p:nvPr/>
          </p:nvSpPr>
          <p:spPr bwMode="auto">
            <a:xfrm>
              <a:off x="5588000" y="10185400"/>
              <a:ext cx="11113" cy="3530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" name="AutoShape 313"/>
            <p:cNvSpPr>
              <a:spLocks/>
            </p:cNvSpPr>
            <p:nvPr/>
          </p:nvSpPr>
          <p:spPr bwMode="auto">
            <a:xfrm>
              <a:off x="5537200" y="10007600"/>
              <a:ext cx="11113" cy="3713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9" name="AutoShape 314"/>
            <p:cNvSpPr>
              <a:spLocks/>
            </p:cNvSpPr>
            <p:nvPr/>
          </p:nvSpPr>
          <p:spPr bwMode="auto">
            <a:xfrm>
              <a:off x="5473700" y="11341100"/>
              <a:ext cx="11113" cy="2373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0" name="AutoShape 315"/>
            <p:cNvSpPr>
              <a:spLocks/>
            </p:cNvSpPr>
            <p:nvPr/>
          </p:nvSpPr>
          <p:spPr bwMode="auto">
            <a:xfrm>
              <a:off x="5422900" y="12776200"/>
              <a:ext cx="11113" cy="933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1" name="AutoShape 316"/>
            <p:cNvSpPr>
              <a:spLocks/>
            </p:cNvSpPr>
            <p:nvPr/>
          </p:nvSpPr>
          <p:spPr bwMode="auto">
            <a:xfrm>
              <a:off x="5384800" y="9867900"/>
              <a:ext cx="11113" cy="3841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2" name="AutoShape 317"/>
            <p:cNvSpPr>
              <a:spLocks/>
            </p:cNvSpPr>
            <p:nvPr/>
          </p:nvSpPr>
          <p:spPr bwMode="auto">
            <a:xfrm>
              <a:off x="5334000" y="9588500"/>
              <a:ext cx="11113" cy="4124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3" name="AutoShape 318"/>
            <p:cNvSpPr>
              <a:spLocks/>
            </p:cNvSpPr>
            <p:nvPr/>
          </p:nvSpPr>
          <p:spPr bwMode="auto">
            <a:xfrm>
              <a:off x="5295900" y="9105900"/>
              <a:ext cx="11113" cy="46148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4" name="AutoShape 319"/>
            <p:cNvSpPr>
              <a:spLocks/>
            </p:cNvSpPr>
            <p:nvPr/>
          </p:nvSpPr>
          <p:spPr bwMode="auto">
            <a:xfrm>
              <a:off x="5232400" y="11036300"/>
              <a:ext cx="11113" cy="2678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5" name="AutoShape 320"/>
            <p:cNvSpPr>
              <a:spLocks/>
            </p:cNvSpPr>
            <p:nvPr/>
          </p:nvSpPr>
          <p:spPr bwMode="auto">
            <a:xfrm>
              <a:off x="5168900" y="12319000"/>
              <a:ext cx="11113" cy="1397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6" name="AutoShape 321"/>
            <p:cNvSpPr>
              <a:spLocks/>
            </p:cNvSpPr>
            <p:nvPr/>
          </p:nvSpPr>
          <p:spPr bwMode="auto">
            <a:xfrm>
              <a:off x="5105400" y="9740900"/>
              <a:ext cx="11113" cy="3975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7" name="AutoShape 322"/>
            <p:cNvSpPr>
              <a:spLocks/>
            </p:cNvSpPr>
            <p:nvPr/>
          </p:nvSpPr>
          <p:spPr bwMode="auto">
            <a:xfrm>
              <a:off x="5067300" y="9944100"/>
              <a:ext cx="11113" cy="3776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8" name="AutoShape 323"/>
            <p:cNvSpPr>
              <a:spLocks/>
            </p:cNvSpPr>
            <p:nvPr/>
          </p:nvSpPr>
          <p:spPr bwMode="auto">
            <a:xfrm>
              <a:off x="4965700" y="9169400"/>
              <a:ext cx="11113" cy="45434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9" name="AutoShape 324"/>
            <p:cNvSpPr>
              <a:spLocks/>
            </p:cNvSpPr>
            <p:nvPr/>
          </p:nvSpPr>
          <p:spPr bwMode="auto">
            <a:xfrm>
              <a:off x="4940300" y="12052300"/>
              <a:ext cx="11113" cy="1657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0" name="AutoShape 325"/>
            <p:cNvSpPr>
              <a:spLocks/>
            </p:cNvSpPr>
            <p:nvPr/>
          </p:nvSpPr>
          <p:spPr bwMode="auto">
            <a:xfrm>
              <a:off x="4876800" y="10718800"/>
              <a:ext cx="11113" cy="30019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1" name="AutoShape 326"/>
            <p:cNvSpPr>
              <a:spLocks/>
            </p:cNvSpPr>
            <p:nvPr/>
          </p:nvSpPr>
          <p:spPr bwMode="auto">
            <a:xfrm>
              <a:off x="4838700" y="9436100"/>
              <a:ext cx="11113" cy="4281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2" name="AutoShape 327"/>
            <p:cNvSpPr>
              <a:spLocks/>
            </p:cNvSpPr>
            <p:nvPr/>
          </p:nvSpPr>
          <p:spPr bwMode="auto">
            <a:xfrm>
              <a:off x="4813300" y="9105900"/>
              <a:ext cx="11113" cy="46116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3" name="AutoShape 328"/>
            <p:cNvSpPr>
              <a:spLocks/>
            </p:cNvSpPr>
            <p:nvPr/>
          </p:nvSpPr>
          <p:spPr bwMode="auto">
            <a:xfrm>
              <a:off x="4724400" y="10718800"/>
              <a:ext cx="11113" cy="3000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4" name="AutoShape 329"/>
            <p:cNvSpPr>
              <a:spLocks/>
            </p:cNvSpPr>
            <p:nvPr/>
          </p:nvSpPr>
          <p:spPr bwMode="auto">
            <a:xfrm>
              <a:off x="4635500" y="9245600"/>
              <a:ext cx="11113" cy="4471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5" name="AutoShape 330"/>
            <p:cNvSpPr>
              <a:spLocks/>
            </p:cNvSpPr>
            <p:nvPr/>
          </p:nvSpPr>
          <p:spPr bwMode="auto">
            <a:xfrm>
              <a:off x="4610100" y="10248900"/>
              <a:ext cx="11113" cy="3462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6" name="AutoShape 331"/>
            <p:cNvSpPr>
              <a:spLocks/>
            </p:cNvSpPr>
            <p:nvPr/>
          </p:nvSpPr>
          <p:spPr bwMode="auto">
            <a:xfrm>
              <a:off x="4559300" y="10172700"/>
              <a:ext cx="11113" cy="35385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7" name="AutoShape 332"/>
            <p:cNvSpPr>
              <a:spLocks/>
            </p:cNvSpPr>
            <p:nvPr/>
          </p:nvSpPr>
          <p:spPr bwMode="auto">
            <a:xfrm>
              <a:off x="4508500" y="11531600"/>
              <a:ext cx="11113" cy="21875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" name="AutoShape 333"/>
            <p:cNvSpPr>
              <a:spLocks/>
            </p:cNvSpPr>
            <p:nvPr/>
          </p:nvSpPr>
          <p:spPr bwMode="auto">
            <a:xfrm>
              <a:off x="4432300" y="8712200"/>
              <a:ext cx="11113" cy="4999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9" name="AutoShape 334"/>
            <p:cNvSpPr>
              <a:spLocks/>
            </p:cNvSpPr>
            <p:nvPr/>
          </p:nvSpPr>
          <p:spPr bwMode="auto">
            <a:xfrm>
              <a:off x="4381500" y="13309600"/>
              <a:ext cx="11113" cy="403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0" name="AutoShape 335"/>
            <p:cNvSpPr>
              <a:spLocks/>
            </p:cNvSpPr>
            <p:nvPr/>
          </p:nvSpPr>
          <p:spPr bwMode="auto">
            <a:xfrm>
              <a:off x="4356100" y="10325100"/>
              <a:ext cx="11113" cy="3394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1" name="AutoShape 336"/>
            <p:cNvSpPr>
              <a:spLocks/>
            </p:cNvSpPr>
            <p:nvPr/>
          </p:nvSpPr>
          <p:spPr bwMode="auto">
            <a:xfrm>
              <a:off x="4318000" y="9982200"/>
              <a:ext cx="11113" cy="3730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2" name="AutoShape 337"/>
            <p:cNvSpPr>
              <a:spLocks/>
            </p:cNvSpPr>
            <p:nvPr/>
          </p:nvSpPr>
          <p:spPr bwMode="auto">
            <a:xfrm>
              <a:off x="4178300" y="12446000"/>
              <a:ext cx="11113" cy="1274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3" name="AutoShape 338"/>
            <p:cNvSpPr>
              <a:spLocks/>
            </p:cNvSpPr>
            <p:nvPr/>
          </p:nvSpPr>
          <p:spPr bwMode="auto">
            <a:xfrm>
              <a:off x="4165600" y="9474200"/>
              <a:ext cx="11113" cy="4244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4" name="AutoShape 339"/>
            <p:cNvSpPr>
              <a:spLocks/>
            </p:cNvSpPr>
            <p:nvPr/>
          </p:nvSpPr>
          <p:spPr bwMode="auto">
            <a:xfrm>
              <a:off x="4102100" y="13449300"/>
              <a:ext cx="11113" cy="266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5" name="AutoShape 340"/>
            <p:cNvSpPr>
              <a:spLocks/>
            </p:cNvSpPr>
            <p:nvPr/>
          </p:nvSpPr>
          <p:spPr bwMode="auto">
            <a:xfrm>
              <a:off x="4064000" y="10185400"/>
              <a:ext cx="11113" cy="3530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6" name="AutoShape 341"/>
            <p:cNvSpPr>
              <a:spLocks/>
            </p:cNvSpPr>
            <p:nvPr/>
          </p:nvSpPr>
          <p:spPr bwMode="auto">
            <a:xfrm>
              <a:off x="4013200" y="12636500"/>
              <a:ext cx="11113" cy="10810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7" name="AutoShape 342"/>
            <p:cNvSpPr>
              <a:spLocks/>
            </p:cNvSpPr>
            <p:nvPr/>
          </p:nvSpPr>
          <p:spPr bwMode="auto">
            <a:xfrm>
              <a:off x="3949700" y="9271000"/>
              <a:ext cx="11113" cy="4438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" name="AutoShape 343"/>
            <p:cNvSpPr>
              <a:spLocks/>
            </p:cNvSpPr>
            <p:nvPr/>
          </p:nvSpPr>
          <p:spPr bwMode="auto">
            <a:xfrm>
              <a:off x="3860800" y="10007600"/>
              <a:ext cx="11113" cy="3709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9" name="AutoShape 344"/>
            <p:cNvSpPr>
              <a:spLocks/>
            </p:cNvSpPr>
            <p:nvPr/>
          </p:nvSpPr>
          <p:spPr bwMode="auto">
            <a:xfrm>
              <a:off x="3797300" y="10807700"/>
              <a:ext cx="11113" cy="2913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0" name="AutoShape 345"/>
            <p:cNvSpPr>
              <a:spLocks/>
            </p:cNvSpPr>
            <p:nvPr/>
          </p:nvSpPr>
          <p:spPr bwMode="auto">
            <a:xfrm>
              <a:off x="3759200" y="10160000"/>
              <a:ext cx="11113" cy="355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1" name="AutoShape 346"/>
            <p:cNvSpPr>
              <a:spLocks/>
            </p:cNvSpPr>
            <p:nvPr/>
          </p:nvSpPr>
          <p:spPr bwMode="auto">
            <a:xfrm>
              <a:off x="3721100" y="10947400"/>
              <a:ext cx="11113" cy="2762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2" name="AutoShape 347"/>
            <p:cNvSpPr>
              <a:spLocks/>
            </p:cNvSpPr>
            <p:nvPr/>
          </p:nvSpPr>
          <p:spPr bwMode="auto">
            <a:xfrm>
              <a:off x="3657600" y="12484100"/>
              <a:ext cx="11113" cy="12366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3" name="AutoShape 348"/>
            <p:cNvSpPr>
              <a:spLocks/>
            </p:cNvSpPr>
            <p:nvPr/>
          </p:nvSpPr>
          <p:spPr bwMode="auto">
            <a:xfrm>
              <a:off x="3632200" y="10960100"/>
              <a:ext cx="11113" cy="27590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4" name="AutoShape 349"/>
            <p:cNvSpPr>
              <a:spLocks/>
            </p:cNvSpPr>
            <p:nvPr/>
          </p:nvSpPr>
          <p:spPr bwMode="auto">
            <a:xfrm>
              <a:off x="3530600" y="10083800"/>
              <a:ext cx="11113" cy="36258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5" name="AutoShape 350"/>
            <p:cNvSpPr>
              <a:spLocks/>
            </p:cNvSpPr>
            <p:nvPr/>
          </p:nvSpPr>
          <p:spPr bwMode="auto">
            <a:xfrm>
              <a:off x="3454400" y="13081000"/>
              <a:ext cx="11113" cy="633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6" name="AutoShape 351"/>
            <p:cNvSpPr>
              <a:spLocks/>
            </p:cNvSpPr>
            <p:nvPr/>
          </p:nvSpPr>
          <p:spPr bwMode="auto">
            <a:xfrm>
              <a:off x="3403600" y="13246100"/>
              <a:ext cx="11113" cy="4714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7" name="AutoShape 352"/>
            <p:cNvSpPr>
              <a:spLocks/>
            </p:cNvSpPr>
            <p:nvPr/>
          </p:nvSpPr>
          <p:spPr bwMode="auto">
            <a:xfrm>
              <a:off x="3289300" y="10185400"/>
              <a:ext cx="11113" cy="353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" name="AutoShape 353"/>
            <p:cNvSpPr>
              <a:spLocks/>
            </p:cNvSpPr>
            <p:nvPr/>
          </p:nvSpPr>
          <p:spPr bwMode="auto">
            <a:xfrm>
              <a:off x="3276600" y="10325100"/>
              <a:ext cx="11113" cy="338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" name="AutoShape 354"/>
            <p:cNvSpPr>
              <a:spLocks/>
            </p:cNvSpPr>
            <p:nvPr/>
          </p:nvSpPr>
          <p:spPr bwMode="auto">
            <a:xfrm>
              <a:off x="3225800" y="10795000"/>
              <a:ext cx="11113" cy="2919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0" name="AutoShape 355"/>
            <p:cNvSpPr>
              <a:spLocks/>
            </p:cNvSpPr>
            <p:nvPr/>
          </p:nvSpPr>
          <p:spPr bwMode="auto">
            <a:xfrm>
              <a:off x="3187700" y="11290300"/>
              <a:ext cx="11113" cy="2419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1" name="AutoShape 356"/>
            <p:cNvSpPr>
              <a:spLocks/>
            </p:cNvSpPr>
            <p:nvPr/>
          </p:nvSpPr>
          <p:spPr bwMode="auto">
            <a:xfrm>
              <a:off x="3060700" y="11823700"/>
              <a:ext cx="11113" cy="1892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2" name="AutoShape 357"/>
            <p:cNvSpPr>
              <a:spLocks/>
            </p:cNvSpPr>
            <p:nvPr/>
          </p:nvSpPr>
          <p:spPr bwMode="auto">
            <a:xfrm>
              <a:off x="2959100" y="9867900"/>
              <a:ext cx="11113" cy="3841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3" name="AutoShape 358"/>
            <p:cNvSpPr>
              <a:spLocks/>
            </p:cNvSpPr>
            <p:nvPr/>
          </p:nvSpPr>
          <p:spPr bwMode="auto">
            <a:xfrm>
              <a:off x="2908300" y="11569700"/>
              <a:ext cx="11113" cy="21447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4" name="AutoShape 359"/>
            <p:cNvSpPr>
              <a:spLocks/>
            </p:cNvSpPr>
            <p:nvPr/>
          </p:nvSpPr>
          <p:spPr bwMode="auto">
            <a:xfrm>
              <a:off x="2857500" y="12954000"/>
              <a:ext cx="11113" cy="7604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5" name="AutoShape 360"/>
            <p:cNvSpPr>
              <a:spLocks/>
            </p:cNvSpPr>
            <p:nvPr/>
          </p:nvSpPr>
          <p:spPr bwMode="auto">
            <a:xfrm>
              <a:off x="2806700" y="12522200"/>
              <a:ext cx="11113" cy="1187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6" name="AutoShape 361"/>
            <p:cNvSpPr>
              <a:spLocks/>
            </p:cNvSpPr>
            <p:nvPr/>
          </p:nvSpPr>
          <p:spPr bwMode="auto">
            <a:xfrm>
              <a:off x="2743200" y="12992100"/>
              <a:ext cx="11113" cy="720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7" name="AutoShape 362"/>
            <p:cNvSpPr>
              <a:spLocks/>
            </p:cNvSpPr>
            <p:nvPr/>
          </p:nvSpPr>
          <p:spPr bwMode="auto">
            <a:xfrm>
              <a:off x="2717800" y="12268200"/>
              <a:ext cx="11113" cy="1450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" name="AutoShape 363"/>
            <p:cNvSpPr>
              <a:spLocks/>
            </p:cNvSpPr>
            <p:nvPr/>
          </p:nvSpPr>
          <p:spPr bwMode="auto">
            <a:xfrm>
              <a:off x="2679700" y="10248900"/>
              <a:ext cx="11113" cy="3460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" name="AutoShape 364"/>
            <p:cNvSpPr>
              <a:spLocks/>
            </p:cNvSpPr>
            <p:nvPr/>
          </p:nvSpPr>
          <p:spPr bwMode="auto">
            <a:xfrm>
              <a:off x="2616200" y="9626600"/>
              <a:ext cx="11113" cy="4083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0" name="AutoShape 365"/>
            <p:cNvSpPr>
              <a:spLocks/>
            </p:cNvSpPr>
            <p:nvPr/>
          </p:nvSpPr>
          <p:spPr bwMode="auto">
            <a:xfrm>
              <a:off x="2540000" y="12090400"/>
              <a:ext cx="11113" cy="16287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1" name="AutoShape 366"/>
            <p:cNvSpPr>
              <a:spLocks/>
            </p:cNvSpPr>
            <p:nvPr/>
          </p:nvSpPr>
          <p:spPr bwMode="auto">
            <a:xfrm>
              <a:off x="2476500" y="10210800"/>
              <a:ext cx="11113" cy="3508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2" name="AutoShape 367"/>
            <p:cNvSpPr>
              <a:spLocks/>
            </p:cNvSpPr>
            <p:nvPr/>
          </p:nvSpPr>
          <p:spPr bwMode="auto">
            <a:xfrm>
              <a:off x="2336800" y="12636500"/>
              <a:ext cx="11113" cy="1084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3" name="AutoShape 368"/>
            <p:cNvSpPr>
              <a:spLocks/>
            </p:cNvSpPr>
            <p:nvPr/>
          </p:nvSpPr>
          <p:spPr bwMode="auto">
            <a:xfrm>
              <a:off x="2324100" y="11353800"/>
              <a:ext cx="11113" cy="23637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4" name="AutoShape 369"/>
            <p:cNvSpPr>
              <a:spLocks/>
            </p:cNvSpPr>
            <p:nvPr/>
          </p:nvSpPr>
          <p:spPr bwMode="auto">
            <a:xfrm>
              <a:off x="2247900" y="10147300"/>
              <a:ext cx="11113" cy="35718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5" name="AutoShape 370"/>
            <p:cNvSpPr>
              <a:spLocks/>
            </p:cNvSpPr>
            <p:nvPr/>
          </p:nvSpPr>
          <p:spPr bwMode="auto">
            <a:xfrm>
              <a:off x="2209800" y="10236200"/>
              <a:ext cx="11113" cy="3484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6" name="AutoShape 371"/>
            <p:cNvSpPr>
              <a:spLocks/>
            </p:cNvSpPr>
            <p:nvPr/>
          </p:nvSpPr>
          <p:spPr bwMode="auto">
            <a:xfrm>
              <a:off x="2159000" y="9626600"/>
              <a:ext cx="11113" cy="4087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7" name="AutoShape 372"/>
            <p:cNvSpPr>
              <a:spLocks/>
            </p:cNvSpPr>
            <p:nvPr/>
          </p:nvSpPr>
          <p:spPr bwMode="auto">
            <a:xfrm>
              <a:off x="2133600" y="9791700"/>
              <a:ext cx="11113" cy="39243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8" name="AutoShape 373"/>
            <p:cNvSpPr>
              <a:spLocks/>
            </p:cNvSpPr>
            <p:nvPr/>
          </p:nvSpPr>
          <p:spPr bwMode="auto">
            <a:xfrm>
              <a:off x="2032000" y="10261600"/>
              <a:ext cx="11113" cy="34559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" name="AutoShape 374"/>
            <p:cNvSpPr>
              <a:spLocks/>
            </p:cNvSpPr>
            <p:nvPr/>
          </p:nvSpPr>
          <p:spPr bwMode="auto">
            <a:xfrm>
              <a:off x="1892300" y="12090400"/>
              <a:ext cx="11113" cy="1624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" name="AutoShape 375"/>
            <p:cNvSpPr>
              <a:spLocks/>
            </p:cNvSpPr>
            <p:nvPr/>
          </p:nvSpPr>
          <p:spPr bwMode="auto">
            <a:xfrm>
              <a:off x="1841500" y="10922000"/>
              <a:ext cx="11113" cy="27908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1" name="AutoShape 376"/>
            <p:cNvSpPr>
              <a:spLocks/>
            </p:cNvSpPr>
            <p:nvPr/>
          </p:nvSpPr>
          <p:spPr bwMode="auto">
            <a:xfrm>
              <a:off x="1841500" y="12622213"/>
              <a:ext cx="11113" cy="1089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2" name="AutoShape 377"/>
            <p:cNvSpPr>
              <a:spLocks/>
            </p:cNvSpPr>
            <p:nvPr/>
          </p:nvSpPr>
          <p:spPr bwMode="auto">
            <a:xfrm>
              <a:off x="1752600" y="11201400"/>
              <a:ext cx="11113" cy="2513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3" name="AutoShape 378"/>
            <p:cNvSpPr>
              <a:spLocks/>
            </p:cNvSpPr>
            <p:nvPr/>
          </p:nvSpPr>
          <p:spPr bwMode="auto">
            <a:xfrm>
              <a:off x="1701800" y="13360400"/>
              <a:ext cx="11113" cy="349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4" name="AutoShape 379"/>
            <p:cNvSpPr>
              <a:spLocks/>
            </p:cNvSpPr>
            <p:nvPr/>
          </p:nvSpPr>
          <p:spPr bwMode="auto">
            <a:xfrm>
              <a:off x="1651000" y="12750800"/>
              <a:ext cx="11113" cy="960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5" name="AutoShape 380"/>
            <p:cNvSpPr>
              <a:spLocks/>
            </p:cNvSpPr>
            <p:nvPr/>
          </p:nvSpPr>
          <p:spPr bwMode="auto">
            <a:xfrm>
              <a:off x="1651000" y="10934700"/>
              <a:ext cx="11113" cy="27860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6" name="AutoShape 381"/>
            <p:cNvSpPr>
              <a:spLocks/>
            </p:cNvSpPr>
            <p:nvPr/>
          </p:nvSpPr>
          <p:spPr bwMode="auto">
            <a:xfrm>
              <a:off x="1587500" y="12268200"/>
              <a:ext cx="11113" cy="14414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7" name="AutoShape 382"/>
            <p:cNvSpPr>
              <a:spLocks/>
            </p:cNvSpPr>
            <p:nvPr/>
          </p:nvSpPr>
          <p:spPr bwMode="auto">
            <a:xfrm>
              <a:off x="1536700" y="10769600"/>
              <a:ext cx="11113" cy="2944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8" name="AutoShape 383"/>
            <p:cNvSpPr>
              <a:spLocks/>
            </p:cNvSpPr>
            <p:nvPr/>
          </p:nvSpPr>
          <p:spPr bwMode="auto">
            <a:xfrm>
              <a:off x="1460500" y="12814300"/>
              <a:ext cx="11113" cy="901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" name="AutoShape 384"/>
            <p:cNvSpPr>
              <a:spLocks/>
            </p:cNvSpPr>
            <p:nvPr/>
          </p:nvSpPr>
          <p:spPr bwMode="auto">
            <a:xfrm>
              <a:off x="1409700" y="11150600"/>
              <a:ext cx="11113" cy="2560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" name="AutoShape 385"/>
            <p:cNvSpPr>
              <a:spLocks/>
            </p:cNvSpPr>
            <p:nvPr/>
          </p:nvSpPr>
          <p:spPr bwMode="auto">
            <a:xfrm>
              <a:off x="1371600" y="13271500"/>
              <a:ext cx="11113" cy="4397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1" name="AutoShape 386"/>
            <p:cNvSpPr>
              <a:spLocks/>
            </p:cNvSpPr>
            <p:nvPr/>
          </p:nvSpPr>
          <p:spPr bwMode="auto">
            <a:xfrm>
              <a:off x="1308100" y="12293600"/>
              <a:ext cx="11113" cy="14271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2" name="AutoShape 387"/>
            <p:cNvSpPr>
              <a:spLocks/>
            </p:cNvSpPr>
            <p:nvPr/>
          </p:nvSpPr>
          <p:spPr bwMode="auto">
            <a:xfrm>
              <a:off x="1257300" y="11303000"/>
              <a:ext cx="11113" cy="24066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3" name="AutoShape 388"/>
            <p:cNvSpPr>
              <a:spLocks/>
            </p:cNvSpPr>
            <p:nvPr/>
          </p:nvSpPr>
          <p:spPr bwMode="auto">
            <a:xfrm>
              <a:off x="1244600" y="10985500"/>
              <a:ext cx="11113" cy="27273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4" name="AutoShape 389"/>
            <p:cNvSpPr>
              <a:spLocks/>
            </p:cNvSpPr>
            <p:nvPr/>
          </p:nvSpPr>
          <p:spPr bwMode="auto">
            <a:xfrm>
              <a:off x="1092200" y="11430000"/>
              <a:ext cx="11113" cy="22907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5" name="AutoShape 390"/>
            <p:cNvSpPr>
              <a:spLocks/>
            </p:cNvSpPr>
            <p:nvPr/>
          </p:nvSpPr>
          <p:spPr bwMode="auto">
            <a:xfrm>
              <a:off x="990600" y="11226800"/>
              <a:ext cx="11113" cy="2486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6" name="AutoShape 391"/>
            <p:cNvSpPr>
              <a:spLocks/>
            </p:cNvSpPr>
            <p:nvPr/>
          </p:nvSpPr>
          <p:spPr bwMode="auto">
            <a:xfrm>
              <a:off x="901700" y="9982200"/>
              <a:ext cx="11113" cy="3729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7" name="AutoShape 392"/>
            <p:cNvSpPr>
              <a:spLocks/>
            </p:cNvSpPr>
            <p:nvPr/>
          </p:nvSpPr>
          <p:spPr bwMode="auto">
            <a:xfrm>
              <a:off x="889000" y="9804400"/>
              <a:ext cx="11113" cy="39116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8" name="AutoShape 393"/>
            <p:cNvSpPr>
              <a:spLocks/>
            </p:cNvSpPr>
            <p:nvPr/>
          </p:nvSpPr>
          <p:spPr bwMode="auto">
            <a:xfrm>
              <a:off x="838200" y="13436600"/>
              <a:ext cx="11113" cy="2794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" name="AutoShape 394"/>
            <p:cNvSpPr>
              <a:spLocks/>
            </p:cNvSpPr>
            <p:nvPr/>
          </p:nvSpPr>
          <p:spPr bwMode="auto">
            <a:xfrm>
              <a:off x="736600" y="10185400"/>
              <a:ext cx="11113" cy="353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" name="AutoShape 395"/>
            <p:cNvSpPr>
              <a:spLocks/>
            </p:cNvSpPr>
            <p:nvPr/>
          </p:nvSpPr>
          <p:spPr bwMode="auto">
            <a:xfrm>
              <a:off x="698500" y="12395200"/>
              <a:ext cx="11113" cy="1322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1" name="AutoShape 396"/>
            <p:cNvSpPr>
              <a:spLocks/>
            </p:cNvSpPr>
            <p:nvPr/>
          </p:nvSpPr>
          <p:spPr bwMode="auto">
            <a:xfrm>
              <a:off x="635000" y="10629900"/>
              <a:ext cx="11113" cy="30829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2" name="AutoShape 397"/>
            <p:cNvSpPr>
              <a:spLocks/>
            </p:cNvSpPr>
            <p:nvPr/>
          </p:nvSpPr>
          <p:spPr bwMode="auto">
            <a:xfrm>
              <a:off x="546100" y="11557000"/>
              <a:ext cx="11113" cy="21558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3" name="AutoShape 398"/>
            <p:cNvSpPr>
              <a:spLocks/>
            </p:cNvSpPr>
            <p:nvPr/>
          </p:nvSpPr>
          <p:spPr bwMode="auto">
            <a:xfrm>
              <a:off x="482600" y="11976100"/>
              <a:ext cx="11113" cy="1735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4" name="AutoShape 399"/>
            <p:cNvSpPr>
              <a:spLocks/>
            </p:cNvSpPr>
            <p:nvPr/>
          </p:nvSpPr>
          <p:spPr bwMode="auto">
            <a:xfrm>
              <a:off x="444500" y="9766300"/>
              <a:ext cx="11113" cy="3946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5" name="AutoShape 400"/>
            <p:cNvSpPr>
              <a:spLocks/>
            </p:cNvSpPr>
            <p:nvPr/>
          </p:nvSpPr>
          <p:spPr bwMode="auto">
            <a:xfrm>
              <a:off x="279400" y="11531600"/>
              <a:ext cx="11113" cy="2181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6" name="AutoShape 401"/>
            <p:cNvSpPr>
              <a:spLocks/>
            </p:cNvSpPr>
            <p:nvPr/>
          </p:nvSpPr>
          <p:spPr bwMode="auto">
            <a:xfrm>
              <a:off x="241300" y="10731500"/>
              <a:ext cx="11113" cy="2989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7" name="AutoShape 402"/>
            <p:cNvSpPr>
              <a:spLocks/>
            </p:cNvSpPr>
            <p:nvPr/>
          </p:nvSpPr>
          <p:spPr bwMode="auto">
            <a:xfrm>
              <a:off x="177800" y="13614400"/>
              <a:ext cx="11113" cy="1000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8" name="AutoShape 403"/>
            <p:cNvSpPr>
              <a:spLocks/>
            </p:cNvSpPr>
            <p:nvPr/>
          </p:nvSpPr>
          <p:spPr bwMode="auto">
            <a:xfrm>
              <a:off x="152400" y="10502900"/>
              <a:ext cx="11113" cy="32131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" name="AutoShape 404"/>
            <p:cNvSpPr>
              <a:spLocks/>
            </p:cNvSpPr>
            <p:nvPr/>
          </p:nvSpPr>
          <p:spPr bwMode="auto">
            <a:xfrm>
              <a:off x="100013" y="12001500"/>
              <a:ext cx="12700" cy="17192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" name="AutoShape 405"/>
            <p:cNvSpPr>
              <a:spLocks/>
            </p:cNvSpPr>
            <p:nvPr/>
          </p:nvSpPr>
          <p:spPr bwMode="auto">
            <a:xfrm>
              <a:off x="11113" y="11112500"/>
              <a:ext cx="12700" cy="25971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853030" y="3374326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524125" algn="l"/>
                <a:tab pos="3730625" algn="l"/>
              </a:tabLst>
              <a:defRPr sz="10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8360644" y="9009286"/>
            <a:ext cx="6847980" cy="1730299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2100985" y="10443134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 rot="16200000">
            <a:off x="21879460" y="2408731"/>
            <a:ext cx="2165685" cy="1452562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Graphics credit goes here</a:t>
            </a:r>
            <a:br>
              <a:rPr lang="en-US" dirty="0"/>
            </a:br>
            <a:r>
              <a:rPr lang="en-US" dirty="0"/>
              <a:t>Click to edit</a:t>
            </a: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765299" y="1987896"/>
            <a:ext cx="21664613" cy="9739313"/>
            <a:chOff x="1765300" y="1981200"/>
            <a:chExt cx="21664613" cy="9739313"/>
          </a:xfrm>
        </p:grpSpPr>
        <p:sp>
          <p:nvSpPr>
            <p:cNvPr id="48" name="AutoShape 1"/>
            <p:cNvSpPr>
              <a:spLocks/>
            </p:cNvSpPr>
            <p:nvPr/>
          </p:nvSpPr>
          <p:spPr bwMode="auto">
            <a:xfrm>
              <a:off x="1765300" y="19812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" name="AutoShape 2"/>
            <p:cNvSpPr>
              <a:spLocks/>
            </p:cNvSpPr>
            <p:nvPr/>
          </p:nvSpPr>
          <p:spPr bwMode="auto">
            <a:xfrm>
              <a:off x="2197100" y="81915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4" y="21600"/>
                    <a:pt x="0" y="16764"/>
                    <a:pt x="0" y="10799"/>
                  </a:cubicBezTo>
                  <a:cubicBezTo>
                    <a:pt x="0" y="4836"/>
                    <a:pt x="4834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AutoShape 3"/>
            <p:cNvSpPr>
              <a:spLocks/>
            </p:cNvSpPr>
            <p:nvPr/>
          </p:nvSpPr>
          <p:spPr bwMode="auto">
            <a:xfrm>
              <a:off x="4330700" y="19812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AutoShape 4"/>
            <p:cNvSpPr>
              <a:spLocks/>
            </p:cNvSpPr>
            <p:nvPr/>
          </p:nvSpPr>
          <p:spPr bwMode="auto">
            <a:xfrm>
              <a:off x="4330700" y="50927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AutoShape 5"/>
            <p:cNvSpPr>
              <a:spLocks/>
            </p:cNvSpPr>
            <p:nvPr/>
          </p:nvSpPr>
          <p:spPr bwMode="auto">
            <a:xfrm>
              <a:off x="4330700" y="81915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AutoShape 6"/>
            <p:cNvSpPr>
              <a:spLocks/>
            </p:cNvSpPr>
            <p:nvPr/>
          </p:nvSpPr>
          <p:spPr bwMode="auto">
            <a:xfrm>
              <a:off x="4330700" y="112903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auto">
            <a:xfrm>
              <a:off x="9842500" y="19812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auto">
            <a:xfrm>
              <a:off x="15544800" y="81915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auto">
            <a:xfrm>
              <a:off x="14655800" y="112903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10"/>
            <p:cNvSpPr>
              <a:spLocks/>
            </p:cNvSpPr>
            <p:nvPr/>
          </p:nvSpPr>
          <p:spPr bwMode="auto">
            <a:xfrm>
              <a:off x="15519400" y="19812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15354300" y="50927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8" name="AutoShape 21"/>
            <p:cNvSpPr>
              <a:spLocks/>
            </p:cNvSpPr>
            <p:nvPr/>
          </p:nvSpPr>
          <p:spPr bwMode="auto">
            <a:xfrm>
              <a:off x="21742400" y="112903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AutoShape 22"/>
            <p:cNvSpPr>
              <a:spLocks/>
            </p:cNvSpPr>
            <p:nvPr/>
          </p:nvSpPr>
          <p:spPr bwMode="auto">
            <a:xfrm>
              <a:off x="17322800" y="19812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AutoShape 23"/>
            <p:cNvSpPr>
              <a:spLocks/>
            </p:cNvSpPr>
            <p:nvPr/>
          </p:nvSpPr>
          <p:spPr bwMode="auto">
            <a:xfrm>
              <a:off x="15506700" y="50927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26"/>
            <p:cNvSpPr>
              <a:spLocks/>
            </p:cNvSpPr>
            <p:nvPr/>
          </p:nvSpPr>
          <p:spPr bwMode="auto">
            <a:xfrm>
              <a:off x="22479000" y="50927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AutoShape 27"/>
            <p:cNvSpPr>
              <a:spLocks/>
            </p:cNvSpPr>
            <p:nvPr/>
          </p:nvSpPr>
          <p:spPr bwMode="auto">
            <a:xfrm>
              <a:off x="17487900" y="81915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6765" y="0"/>
                    <a:pt x="21600" y="4836"/>
                    <a:pt x="21600" y="10799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799"/>
                  </a:cubicBezTo>
                  <a:cubicBezTo>
                    <a:pt x="0" y="4836"/>
                    <a:pt x="4835" y="0"/>
                    <a:pt x="108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AutoShape 28"/>
            <p:cNvSpPr>
              <a:spLocks/>
            </p:cNvSpPr>
            <p:nvPr/>
          </p:nvSpPr>
          <p:spPr bwMode="auto">
            <a:xfrm>
              <a:off x="18148300" y="112903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10800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6" name="AutoShape 29"/>
            <p:cNvSpPr>
              <a:spLocks/>
            </p:cNvSpPr>
            <p:nvPr/>
          </p:nvSpPr>
          <p:spPr bwMode="auto">
            <a:xfrm>
              <a:off x="22999700" y="11290300"/>
              <a:ext cx="430213" cy="4302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solidFill>
              <a:srgbClr val="FF2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 420"/>
          <p:cNvGrpSpPr/>
          <p:nvPr userDrawn="1"/>
        </p:nvGrpSpPr>
        <p:grpSpPr>
          <a:xfrm>
            <a:off x="1663700" y="0"/>
            <a:ext cx="21505863" cy="12396788"/>
            <a:chOff x="1663700" y="0"/>
            <a:chExt cx="21505863" cy="12396788"/>
          </a:xfrm>
          <a:solidFill>
            <a:schemeClr val="bg1"/>
          </a:solidFill>
        </p:grpSpPr>
        <p:sp>
          <p:nvSpPr>
            <p:cNvPr id="422" name="AutoShape 1"/>
            <p:cNvSpPr>
              <a:spLocks/>
            </p:cNvSpPr>
            <p:nvPr/>
          </p:nvSpPr>
          <p:spPr bwMode="auto">
            <a:xfrm>
              <a:off x="23126700" y="114046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3" name="AutoShape 2"/>
            <p:cNvSpPr>
              <a:spLocks/>
            </p:cNvSpPr>
            <p:nvPr/>
          </p:nvSpPr>
          <p:spPr bwMode="auto">
            <a:xfrm>
              <a:off x="23139400" y="37338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4" name="AutoShape 3"/>
            <p:cNvSpPr>
              <a:spLocks/>
            </p:cNvSpPr>
            <p:nvPr/>
          </p:nvSpPr>
          <p:spPr bwMode="auto">
            <a:xfrm>
              <a:off x="22034500" y="0"/>
              <a:ext cx="30163" cy="9842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5" name="AutoShape 4"/>
            <p:cNvSpPr>
              <a:spLocks/>
            </p:cNvSpPr>
            <p:nvPr/>
          </p:nvSpPr>
          <p:spPr bwMode="auto">
            <a:xfrm>
              <a:off x="20091400" y="114046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6" name="AutoShape 5"/>
            <p:cNvSpPr>
              <a:spLocks/>
            </p:cNvSpPr>
            <p:nvPr/>
          </p:nvSpPr>
          <p:spPr bwMode="auto">
            <a:xfrm>
              <a:off x="20015200" y="39624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7" name="AutoShape 6"/>
            <p:cNvSpPr>
              <a:spLocks/>
            </p:cNvSpPr>
            <p:nvPr/>
          </p:nvSpPr>
          <p:spPr bwMode="auto">
            <a:xfrm>
              <a:off x="16294100" y="889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8" name="AutoShape 7"/>
            <p:cNvSpPr>
              <a:spLocks/>
            </p:cNvSpPr>
            <p:nvPr/>
          </p:nvSpPr>
          <p:spPr bwMode="auto">
            <a:xfrm>
              <a:off x="17056100" y="113792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9" name="AutoShape 8"/>
            <p:cNvSpPr>
              <a:spLocks/>
            </p:cNvSpPr>
            <p:nvPr/>
          </p:nvSpPr>
          <p:spPr bwMode="auto">
            <a:xfrm>
              <a:off x="16484600" y="39878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" name="AutoShape 9"/>
            <p:cNvSpPr>
              <a:spLocks/>
            </p:cNvSpPr>
            <p:nvPr/>
          </p:nvSpPr>
          <p:spPr bwMode="auto">
            <a:xfrm>
              <a:off x="17056100" y="2667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1" name="AutoShape 10"/>
            <p:cNvSpPr>
              <a:spLocks/>
            </p:cNvSpPr>
            <p:nvPr/>
          </p:nvSpPr>
          <p:spPr bwMode="auto">
            <a:xfrm>
              <a:off x="14020800" y="114046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2" name="AutoShape 11"/>
            <p:cNvSpPr>
              <a:spLocks/>
            </p:cNvSpPr>
            <p:nvPr/>
          </p:nvSpPr>
          <p:spPr bwMode="auto">
            <a:xfrm>
              <a:off x="14033500" y="39878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3" name="AutoShape 12"/>
            <p:cNvSpPr>
              <a:spLocks/>
            </p:cNvSpPr>
            <p:nvPr/>
          </p:nvSpPr>
          <p:spPr bwMode="auto">
            <a:xfrm>
              <a:off x="13550900" y="2286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4" name="AutoShape 13"/>
            <p:cNvSpPr>
              <a:spLocks/>
            </p:cNvSpPr>
            <p:nvPr/>
          </p:nvSpPr>
          <p:spPr bwMode="auto">
            <a:xfrm>
              <a:off x="10414000" y="114046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5" name="AutoShape 14"/>
            <p:cNvSpPr>
              <a:spLocks/>
            </p:cNvSpPr>
            <p:nvPr/>
          </p:nvSpPr>
          <p:spPr bwMode="auto">
            <a:xfrm>
              <a:off x="10985500" y="37973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6" name="AutoShape 15"/>
            <p:cNvSpPr>
              <a:spLocks/>
            </p:cNvSpPr>
            <p:nvPr/>
          </p:nvSpPr>
          <p:spPr bwMode="auto">
            <a:xfrm>
              <a:off x="10960100" y="1524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7" name="AutoShape 16"/>
            <p:cNvSpPr>
              <a:spLocks/>
            </p:cNvSpPr>
            <p:nvPr/>
          </p:nvSpPr>
          <p:spPr bwMode="auto">
            <a:xfrm>
              <a:off x="4470400" y="113919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8" name="AutoShape 17"/>
            <p:cNvSpPr>
              <a:spLocks/>
            </p:cNvSpPr>
            <p:nvPr/>
          </p:nvSpPr>
          <p:spPr bwMode="auto">
            <a:xfrm>
              <a:off x="7962900" y="39878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9" name="AutoShape 18"/>
            <p:cNvSpPr>
              <a:spLocks/>
            </p:cNvSpPr>
            <p:nvPr/>
          </p:nvSpPr>
          <p:spPr bwMode="auto">
            <a:xfrm>
              <a:off x="7924800" y="0"/>
              <a:ext cx="30163" cy="974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" name="AutoShape 19"/>
            <p:cNvSpPr>
              <a:spLocks/>
            </p:cNvSpPr>
            <p:nvPr/>
          </p:nvSpPr>
          <p:spPr bwMode="auto">
            <a:xfrm>
              <a:off x="4876800" y="109728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1" name="AutoShape 20"/>
            <p:cNvSpPr>
              <a:spLocks/>
            </p:cNvSpPr>
            <p:nvPr/>
          </p:nvSpPr>
          <p:spPr bwMode="auto">
            <a:xfrm>
              <a:off x="5016500" y="2540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2" name="AutoShape 21"/>
            <p:cNvSpPr>
              <a:spLocks/>
            </p:cNvSpPr>
            <p:nvPr/>
          </p:nvSpPr>
          <p:spPr bwMode="auto">
            <a:xfrm>
              <a:off x="1663700" y="11379200"/>
              <a:ext cx="30163" cy="9921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3" name="AutoShape 22"/>
            <p:cNvSpPr>
              <a:spLocks/>
            </p:cNvSpPr>
            <p:nvPr/>
          </p:nvSpPr>
          <p:spPr bwMode="auto">
            <a:xfrm>
              <a:off x="1778000" y="3987800"/>
              <a:ext cx="30163" cy="4705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4" name="AutoShape 23"/>
            <p:cNvSpPr>
              <a:spLocks/>
            </p:cNvSpPr>
            <p:nvPr/>
          </p:nvSpPr>
          <p:spPr bwMode="auto">
            <a:xfrm>
              <a:off x="1841500" y="254000"/>
              <a:ext cx="30163" cy="1069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4940" y="1957147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524125" algn="l"/>
                <a:tab pos="373062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5811" y="6222897"/>
            <a:ext cx="6894765" cy="2405146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2085684" y="10446471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" name="Text Placeholder 42"/>
          <p:cNvSpPr>
            <a:spLocks noGrp="1"/>
          </p:cNvSpPr>
          <p:nvPr>
            <p:ph type="body" sz="quarter" idx="10" hasCustomPrompt="1"/>
          </p:nvPr>
        </p:nvSpPr>
        <p:spPr>
          <a:xfrm rot="5400000">
            <a:off x="20552356" y="5230319"/>
            <a:ext cx="2165685" cy="14525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Graphics credit goes here</a:t>
            </a:r>
            <a:br>
              <a:rPr lang="en-US" dirty="0"/>
            </a:br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975358" y="4786267"/>
            <a:ext cx="15625209" cy="47752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10400"/>
              </a:lnSpc>
              <a:tabLst>
                <a:tab pos="2524125" algn="l"/>
                <a:tab pos="3730625" algn="l"/>
              </a:tabLst>
              <a:defRPr sz="10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		Master </a:t>
            </a:r>
            <a:br>
              <a:rPr lang="en-US" dirty="0"/>
            </a:br>
            <a:r>
              <a:rPr lang="en-US" dirty="0"/>
              <a:t>	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389255" y="9714996"/>
            <a:ext cx="6847980" cy="1730299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389255" y="1391292"/>
            <a:ext cx="1395984" cy="1395984"/>
            <a:chOff x="25626365" y="3145536"/>
            <a:chExt cx="7199313" cy="7199313"/>
          </a:xfrm>
        </p:grpSpPr>
        <p:sp>
          <p:nvSpPr>
            <p:cNvPr id="39" name="AutoShape 1"/>
            <p:cNvSpPr>
              <a:spLocks/>
            </p:cNvSpPr>
            <p:nvPr userDrawn="1"/>
          </p:nvSpPr>
          <p:spPr bwMode="auto">
            <a:xfrm>
              <a:off x="25626365" y="3145536"/>
              <a:ext cx="7199313" cy="7199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AutoShape 2"/>
            <p:cNvSpPr>
              <a:spLocks/>
            </p:cNvSpPr>
            <p:nvPr userDrawn="1"/>
          </p:nvSpPr>
          <p:spPr bwMode="auto">
            <a:xfrm>
              <a:off x="26921765" y="4466336"/>
              <a:ext cx="4748213" cy="4540250"/>
            </a:xfrm>
            <a:custGeom>
              <a:avLst/>
              <a:gdLst/>
              <a:ahLst/>
              <a:cxnLst/>
              <a:rect l="0" t="0" r="r" b="b"/>
              <a:pathLst>
                <a:path w="21600" h="21458">
                  <a:moveTo>
                    <a:pt x="16952" y="15509"/>
                  </a:moveTo>
                  <a:lnTo>
                    <a:pt x="21600" y="10680"/>
                  </a:lnTo>
                  <a:lnTo>
                    <a:pt x="20270" y="9299"/>
                  </a:lnTo>
                  <a:lnTo>
                    <a:pt x="15965" y="13772"/>
                  </a:lnTo>
                  <a:lnTo>
                    <a:pt x="14953" y="12721"/>
                  </a:lnTo>
                  <a:lnTo>
                    <a:pt x="13624" y="14101"/>
                  </a:lnTo>
                  <a:lnTo>
                    <a:pt x="14978" y="15509"/>
                  </a:lnTo>
                  <a:cubicBezTo>
                    <a:pt x="15523" y="16075"/>
                    <a:pt x="16407" y="16075"/>
                    <a:pt x="16952" y="15509"/>
                  </a:cubicBezTo>
                  <a:moveTo>
                    <a:pt x="19010" y="6901"/>
                  </a:moveTo>
                  <a:lnTo>
                    <a:pt x="20782" y="5059"/>
                  </a:lnTo>
                  <a:lnTo>
                    <a:pt x="19010" y="3217"/>
                  </a:lnTo>
                  <a:lnTo>
                    <a:pt x="18177" y="4082"/>
                  </a:lnTo>
                  <a:lnTo>
                    <a:pt x="13753" y="4082"/>
                  </a:lnTo>
                  <a:lnTo>
                    <a:pt x="12920" y="3217"/>
                  </a:lnTo>
                  <a:lnTo>
                    <a:pt x="11148" y="5059"/>
                  </a:lnTo>
                  <a:lnTo>
                    <a:pt x="12920" y="6901"/>
                  </a:lnTo>
                  <a:lnTo>
                    <a:pt x="13753" y="6036"/>
                  </a:lnTo>
                  <a:lnTo>
                    <a:pt x="15025" y="6036"/>
                  </a:lnTo>
                  <a:lnTo>
                    <a:pt x="15025" y="8650"/>
                  </a:lnTo>
                  <a:cubicBezTo>
                    <a:pt x="15602" y="8295"/>
                    <a:pt x="16328" y="8294"/>
                    <a:pt x="16905" y="8650"/>
                  </a:cubicBezTo>
                  <a:lnTo>
                    <a:pt x="16905" y="6036"/>
                  </a:lnTo>
                  <a:lnTo>
                    <a:pt x="18177" y="6036"/>
                  </a:lnTo>
                  <a:cubicBezTo>
                    <a:pt x="18177" y="6036"/>
                    <a:pt x="19010" y="6901"/>
                    <a:pt x="19010" y="6901"/>
                  </a:cubicBezTo>
                  <a:close/>
                  <a:moveTo>
                    <a:pt x="15965" y="3684"/>
                  </a:moveTo>
                  <a:lnTo>
                    <a:pt x="17738" y="1843"/>
                  </a:lnTo>
                  <a:lnTo>
                    <a:pt x="15965" y="0"/>
                  </a:lnTo>
                  <a:lnTo>
                    <a:pt x="14192" y="1843"/>
                  </a:lnTo>
                  <a:cubicBezTo>
                    <a:pt x="14192" y="1843"/>
                    <a:pt x="15965" y="3684"/>
                    <a:pt x="15965" y="3684"/>
                  </a:cubicBezTo>
                  <a:close/>
                  <a:moveTo>
                    <a:pt x="11660" y="9299"/>
                  </a:moveTo>
                  <a:lnTo>
                    <a:pt x="10331" y="10680"/>
                  </a:lnTo>
                  <a:lnTo>
                    <a:pt x="11660" y="12061"/>
                  </a:lnTo>
                  <a:lnTo>
                    <a:pt x="12989" y="10680"/>
                  </a:lnTo>
                  <a:cubicBezTo>
                    <a:pt x="12989" y="10680"/>
                    <a:pt x="11660" y="9299"/>
                    <a:pt x="11660" y="9299"/>
                  </a:cubicBezTo>
                  <a:close/>
                  <a:moveTo>
                    <a:pt x="8282" y="17567"/>
                  </a:moveTo>
                  <a:cubicBezTo>
                    <a:pt x="8282" y="15877"/>
                    <a:pt x="7291" y="14733"/>
                    <a:pt x="5701" y="14733"/>
                  </a:cubicBezTo>
                  <a:lnTo>
                    <a:pt x="122" y="14733"/>
                  </a:lnTo>
                  <a:lnTo>
                    <a:pt x="122" y="16550"/>
                  </a:lnTo>
                  <a:lnTo>
                    <a:pt x="5676" y="16550"/>
                  </a:lnTo>
                  <a:cubicBezTo>
                    <a:pt x="6324" y="16550"/>
                    <a:pt x="6728" y="16944"/>
                    <a:pt x="6728" y="17567"/>
                  </a:cubicBezTo>
                  <a:cubicBezTo>
                    <a:pt x="6728" y="18202"/>
                    <a:pt x="6324" y="18583"/>
                    <a:pt x="5676" y="18583"/>
                  </a:cubicBezTo>
                  <a:lnTo>
                    <a:pt x="122" y="18583"/>
                  </a:lnTo>
                  <a:lnTo>
                    <a:pt x="122" y="20401"/>
                  </a:lnTo>
                  <a:lnTo>
                    <a:pt x="5701" y="20401"/>
                  </a:lnTo>
                  <a:cubicBezTo>
                    <a:pt x="7291" y="20401"/>
                    <a:pt x="8282" y="19257"/>
                    <a:pt x="8282" y="17567"/>
                  </a:cubicBezTo>
                  <a:moveTo>
                    <a:pt x="8282" y="3811"/>
                  </a:moveTo>
                  <a:cubicBezTo>
                    <a:pt x="8282" y="2032"/>
                    <a:pt x="7242" y="1015"/>
                    <a:pt x="5762" y="1015"/>
                  </a:cubicBezTo>
                  <a:cubicBezTo>
                    <a:pt x="4282" y="1015"/>
                    <a:pt x="3768" y="2006"/>
                    <a:pt x="3389" y="3049"/>
                  </a:cubicBezTo>
                  <a:lnTo>
                    <a:pt x="3009" y="4091"/>
                  </a:lnTo>
                  <a:cubicBezTo>
                    <a:pt x="2801" y="4663"/>
                    <a:pt x="2447" y="4764"/>
                    <a:pt x="2214" y="4764"/>
                  </a:cubicBezTo>
                  <a:cubicBezTo>
                    <a:pt x="1774" y="4764"/>
                    <a:pt x="1443" y="4434"/>
                    <a:pt x="1443" y="3849"/>
                  </a:cubicBezTo>
                  <a:cubicBezTo>
                    <a:pt x="1443" y="3277"/>
                    <a:pt x="1811" y="2896"/>
                    <a:pt x="2385" y="2896"/>
                  </a:cubicBezTo>
                  <a:lnTo>
                    <a:pt x="2606" y="2896"/>
                  </a:lnTo>
                  <a:lnTo>
                    <a:pt x="2606" y="1193"/>
                  </a:lnTo>
                  <a:lnTo>
                    <a:pt x="2422" y="1193"/>
                  </a:lnTo>
                  <a:cubicBezTo>
                    <a:pt x="930" y="1193"/>
                    <a:pt x="0" y="2261"/>
                    <a:pt x="0" y="3849"/>
                  </a:cubicBezTo>
                  <a:cubicBezTo>
                    <a:pt x="0" y="5514"/>
                    <a:pt x="1101" y="6480"/>
                    <a:pt x="2324" y="6480"/>
                  </a:cubicBezTo>
                  <a:cubicBezTo>
                    <a:pt x="3499" y="6480"/>
                    <a:pt x="4196" y="5845"/>
                    <a:pt x="4636" y="4637"/>
                  </a:cubicBezTo>
                  <a:lnTo>
                    <a:pt x="5065" y="3468"/>
                  </a:lnTo>
                  <a:cubicBezTo>
                    <a:pt x="5260" y="2947"/>
                    <a:pt x="5529" y="2743"/>
                    <a:pt x="5933" y="2743"/>
                  </a:cubicBezTo>
                  <a:cubicBezTo>
                    <a:pt x="6496" y="2743"/>
                    <a:pt x="6826" y="3125"/>
                    <a:pt x="6826" y="3811"/>
                  </a:cubicBezTo>
                  <a:cubicBezTo>
                    <a:pt x="6826" y="4497"/>
                    <a:pt x="6520" y="4917"/>
                    <a:pt x="5872" y="4917"/>
                  </a:cubicBezTo>
                  <a:lnTo>
                    <a:pt x="5578" y="4917"/>
                  </a:lnTo>
                  <a:lnTo>
                    <a:pt x="5578" y="6633"/>
                  </a:lnTo>
                  <a:lnTo>
                    <a:pt x="5860" y="6633"/>
                  </a:lnTo>
                  <a:cubicBezTo>
                    <a:pt x="7352" y="6633"/>
                    <a:pt x="8282" y="5438"/>
                    <a:pt x="8282" y="3811"/>
                  </a:cubicBezTo>
                  <a:moveTo>
                    <a:pt x="1676" y="7753"/>
                  </a:moveTo>
                  <a:lnTo>
                    <a:pt x="122" y="7753"/>
                  </a:lnTo>
                  <a:lnTo>
                    <a:pt x="122" y="13129"/>
                  </a:lnTo>
                  <a:lnTo>
                    <a:pt x="1676" y="13129"/>
                  </a:lnTo>
                  <a:lnTo>
                    <a:pt x="1676" y="11350"/>
                  </a:lnTo>
                  <a:lnTo>
                    <a:pt x="8159" y="11350"/>
                  </a:lnTo>
                  <a:lnTo>
                    <a:pt x="8159" y="9533"/>
                  </a:lnTo>
                  <a:lnTo>
                    <a:pt x="1676" y="9533"/>
                  </a:lnTo>
                  <a:cubicBezTo>
                    <a:pt x="1676" y="9533"/>
                    <a:pt x="1676" y="7753"/>
                    <a:pt x="1676" y="7753"/>
                  </a:cubicBezTo>
                  <a:close/>
                  <a:moveTo>
                    <a:pt x="14978" y="9273"/>
                  </a:moveTo>
                  <a:lnTo>
                    <a:pt x="10331" y="14101"/>
                  </a:lnTo>
                  <a:lnTo>
                    <a:pt x="11660" y="15483"/>
                  </a:lnTo>
                  <a:lnTo>
                    <a:pt x="15965" y="11009"/>
                  </a:lnTo>
                  <a:lnTo>
                    <a:pt x="16978" y="12061"/>
                  </a:lnTo>
                  <a:lnTo>
                    <a:pt x="18307" y="10680"/>
                  </a:lnTo>
                  <a:lnTo>
                    <a:pt x="16952" y="9273"/>
                  </a:lnTo>
                  <a:cubicBezTo>
                    <a:pt x="16407" y="8707"/>
                    <a:pt x="15523" y="8707"/>
                    <a:pt x="14978" y="9273"/>
                  </a:cubicBezTo>
                  <a:moveTo>
                    <a:pt x="12294" y="15483"/>
                  </a:moveTo>
                  <a:lnTo>
                    <a:pt x="10964" y="16864"/>
                  </a:lnTo>
                  <a:lnTo>
                    <a:pt x="12319" y="18271"/>
                  </a:lnTo>
                  <a:cubicBezTo>
                    <a:pt x="12864" y="18838"/>
                    <a:pt x="13748" y="18838"/>
                    <a:pt x="14293" y="18271"/>
                  </a:cubicBezTo>
                  <a:lnTo>
                    <a:pt x="15648" y="16863"/>
                  </a:lnTo>
                  <a:lnTo>
                    <a:pt x="14319" y="15483"/>
                  </a:lnTo>
                  <a:lnTo>
                    <a:pt x="13307" y="16534"/>
                  </a:lnTo>
                  <a:cubicBezTo>
                    <a:pt x="13307" y="16534"/>
                    <a:pt x="12294" y="15483"/>
                    <a:pt x="12294" y="15483"/>
                  </a:cubicBezTo>
                  <a:close/>
                  <a:moveTo>
                    <a:pt x="14953" y="18245"/>
                  </a:moveTo>
                  <a:lnTo>
                    <a:pt x="13623" y="19626"/>
                  </a:lnTo>
                  <a:lnTo>
                    <a:pt x="14978" y="21033"/>
                  </a:lnTo>
                  <a:cubicBezTo>
                    <a:pt x="15523" y="21600"/>
                    <a:pt x="16407" y="21600"/>
                    <a:pt x="16952" y="21033"/>
                  </a:cubicBezTo>
                  <a:lnTo>
                    <a:pt x="18307" y="19626"/>
                  </a:lnTo>
                  <a:lnTo>
                    <a:pt x="16978" y="18245"/>
                  </a:lnTo>
                  <a:lnTo>
                    <a:pt x="15965" y="19296"/>
                  </a:lnTo>
                  <a:cubicBezTo>
                    <a:pt x="15965" y="19296"/>
                    <a:pt x="14953" y="18245"/>
                    <a:pt x="14953" y="18245"/>
                  </a:cubicBezTo>
                  <a:close/>
                  <a:moveTo>
                    <a:pt x="20271" y="15483"/>
                  </a:moveTo>
                  <a:lnTo>
                    <a:pt x="21600" y="14101"/>
                  </a:lnTo>
                  <a:lnTo>
                    <a:pt x="20270" y="12720"/>
                  </a:lnTo>
                  <a:lnTo>
                    <a:pt x="18941" y="14101"/>
                  </a:lnTo>
                  <a:cubicBezTo>
                    <a:pt x="18941" y="14101"/>
                    <a:pt x="20271" y="15483"/>
                    <a:pt x="20271" y="15483"/>
                  </a:cubicBezTo>
                  <a:close/>
                  <a:moveTo>
                    <a:pt x="17637" y="18271"/>
                  </a:moveTo>
                  <a:cubicBezTo>
                    <a:pt x="18182" y="18838"/>
                    <a:pt x="19066" y="18838"/>
                    <a:pt x="19612" y="18271"/>
                  </a:cubicBezTo>
                  <a:lnTo>
                    <a:pt x="20966" y="16864"/>
                  </a:lnTo>
                  <a:lnTo>
                    <a:pt x="19636" y="15483"/>
                  </a:lnTo>
                  <a:lnTo>
                    <a:pt x="18624" y="16534"/>
                  </a:lnTo>
                  <a:lnTo>
                    <a:pt x="17611" y="15483"/>
                  </a:lnTo>
                  <a:lnTo>
                    <a:pt x="16282" y="16863"/>
                  </a:lnTo>
                  <a:cubicBezTo>
                    <a:pt x="16282" y="16863"/>
                    <a:pt x="17637" y="18271"/>
                    <a:pt x="17637" y="18271"/>
                  </a:cubicBezTo>
                  <a:close/>
                  <a:moveTo>
                    <a:pt x="17637" y="18271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" name="Text Placeholder 4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884378" y="1361310"/>
            <a:ext cx="2165685" cy="14525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Graphics credit goes here</a:t>
            </a:r>
            <a:br>
              <a:rPr lang="en-US" dirty="0"/>
            </a:br>
            <a:r>
              <a:rPr lang="en-US" dirty="0"/>
              <a:t>Click to edit</a:t>
            </a: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1798393" y="-737"/>
            <a:ext cx="9380724" cy="13727000"/>
            <a:chOff x="11823700" y="292100"/>
            <a:chExt cx="8980488" cy="13141325"/>
          </a:xfrm>
        </p:grpSpPr>
        <p:sp>
          <p:nvSpPr>
            <p:cNvPr id="48" name="AutoShape 1"/>
            <p:cNvSpPr>
              <a:spLocks/>
            </p:cNvSpPr>
            <p:nvPr/>
          </p:nvSpPr>
          <p:spPr bwMode="auto">
            <a:xfrm>
              <a:off x="15011400" y="11887200"/>
              <a:ext cx="963613" cy="9636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" name="AutoShape 2"/>
            <p:cNvSpPr>
              <a:spLocks/>
            </p:cNvSpPr>
            <p:nvPr/>
          </p:nvSpPr>
          <p:spPr bwMode="auto">
            <a:xfrm>
              <a:off x="18923000" y="5588000"/>
              <a:ext cx="935038" cy="9350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AutoShape 3"/>
            <p:cNvSpPr>
              <a:spLocks/>
            </p:cNvSpPr>
            <p:nvPr/>
          </p:nvSpPr>
          <p:spPr bwMode="auto">
            <a:xfrm>
              <a:off x="16662400" y="2044700"/>
              <a:ext cx="328613" cy="3286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AutoShape 4"/>
            <p:cNvSpPr>
              <a:spLocks/>
            </p:cNvSpPr>
            <p:nvPr/>
          </p:nvSpPr>
          <p:spPr bwMode="auto">
            <a:xfrm>
              <a:off x="11823700" y="4775200"/>
              <a:ext cx="1017588" cy="10175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AutoShape 5"/>
            <p:cNvSpPr>
              <a:spLocks/>
            </p:cNvSpPr>
            <p:nvPr/>
          </p:nvSpPr>
          <p:spPr bwMode="auto">
            <a:xfrm>
              <a:off x="16878300" y="4610100"/>
              <a:ext cx="1766888" cy="17668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AutoShape 6"/>
            <p:cNvSpPr>
              <a:spLocks/>
            </p:cNvSpPr>
            <p:nvPr/>
          </p:nvSpPr>
          <p:spPr bwMode="auto">
            <a:xfrm>
              <a:off x="18630900" y="8394700"/>
              <a:ext cx="325438" cy="325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AutoShape 7"/>
            <p:cNvSpPr>
              <a:spLocks/>
            </p:cNvSpPr>
            <p:nvPr/>
          </p:nvSpPr>
          <p:spPr bwMode="auto">
            <a:xfrm>
              <a:off x="15709900" y="9347200"/>
              <a:ext cx="587375" cy="5873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8"/>
            <p:cNvSpPr>
              <a:spLocks/>
            </p:cNvSpPr>
            <p:nvPr/>
          </p:nvSpPr>
          <p:spPr bwMode="auto">
            <a:xfrm>
              <a:off x="19037300" y="12344400"/>
              <a:ext cx="1766888" cy="1087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07" y="21600"/>
                  </a:moveTo>
                  <a:cubicBezTo>
                    <a:pt x="21497" y="20298"/>
                    <a:pt x="21600" y="18942"/>
                    <a:pt x="21600" y="17546"/>
                  </a:cubicBezTo>
                  <a:cubicBezTo>
                    <a:pt x="21600" y="7856"/>
                    <a:pt x="16765" y="0"/>
                    <a:pt x="10800" y="0"/>
                  </a:cubicBezTo>
                  <a:cubicBezTo>
                    <a:pt x="4835" y="0"/>
                    <a:pt x="0" y="7856"/>
                    <a:pt x="0" y="17546"/>
                  </a:cubicBezTo>
                  <a:cubicBezTo>
                    <a:pt x="0" y="18942"/>
                    <a:pt x="103" y="20298"/>
                    <a:pt x="293" y="21600"/>
                  </a:cubicBezTo>
                  <a:cubicBezTo>
                    <a:pt x="293" y="21600"/>
                    <a:pt x="21307" y="21600"/>
                    <a:pt x="21307" y="21600"/>
                  </a:cubicBezTo>
                  <a:close/>
                  <a:moveTo>
                    <a:pt x="21307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AutoShape 9"/>
            <p:cNvSpPr>
              <a:spLocks/>
            </p:cNvSpPr>
            <p:nvPr/>
          </p:nvSpPr>
          <p:spPr bwMode="auto">
            <a:xfrm>
              <a:off x="17272000" y="13157200"/>
              <a:ext cx="328613" cy="2746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753" y="21600"/>
                  </a:moveTo>
                  <a:cubicBezTo>
                    <a:pt x="20515" y="19305"/>
                    <a:pt x="21600" y="16256"/>
                    <a:pt x="21600" y="12896"/>
                  </a:cubicBezTo>
                  <a:cubicBezTo>
                    <a:pt x="21600" y="5774"/>
                    <a:pt x="16765" y="0"/>
                    <a:pt x="10800" y="0"/>
                  </a:cubicBezTo>
                  <a:cubicBezTo>
                    <a:pt x="4835" y="0"/>
                    <a:pt x="0" y="5774"/>
                    <a:pt x="0" y="12896"/>
                  </a:cubicBezTo>
                  <a:cubicBezTo>
                    <a:pt x="0" y="16256"/>
                    <a:pt x="1085" y="19305"/>
                    <a:pt x="2847" y="21600"/>
                  </a:cubicBezTo>
                  <a:cubicBezTo>
                    <a:pt x="2847" y="21600"/>
                    <a:pt x="18753" y="21600"/>
                    <a:pt x="18753" y="21600"/>
                  </a:cubicBezTo>
                  <a:close/>
                  <a:moveTo>
                    <a:pt x="18753" y="21600"/>
                  </a:move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10"/>
            <p:cNvSpPr>
              <a:spLocks/>
            </p:cNvSpPr>
            <p:nvPr/>
          </p:nvSpPr>
          <p:spPr bwMode="auto">
            <a:xfrm>
              <a:off x="12901613" y="12852400"/>
              <a:ext cx="965200" cy="5810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364" y="21600"/>
                  </a:moveTo>
                  <a:cubicBezTo>
                    <a:pt x="21518" y="20399"/>
                    <a:pt x="21600" y="19155"/>
                    <a:pt x="21600" y="17879"/>
                  </a:cubicBezTo>
                  <a:cubicBezTo>
                    <a:pt x="21600" y="8005"/>
                    <a:pt x="16765" y="0"/>
                    <a:pt x="10800" y="0"/>
                  </a:cubicBezTo>
                  <a:cubicBezTo>
                    <a:pt x="4835" y="0"/>
                    <a:pt x="0" y="8005"/>
                    <a:pt x="0" y="17879"/>
                  </a:cubicBezTo>
                  <a:cubicBezTo>
                    <a:pt x="0" y="19155"/>
                    <a:pt x="82" y="20399"/>
                    <a:pt x="236" y="21600"/>
                  </a:cubicBezTo>
                  <a:cubicBezTo>
                    <a:pt x="236" y="21600"/>
                    <a:pt x="21364" y="21600"/>
                    <a:pt x="21364" y="21600"/>
                  </a:cubicBezTo>
                  <a:close/>
                  <a:moveTo>
                    <a:pt x="21364" y="2160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14338300" y="292100"/>
              <a:ext cx="587375" cy="4349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20" y="0"/>
                  </a:moveTo>
                  <a:cubicBezTo>
                    <a:pt x="479" y="2078"/>
                    <a:pt x="0" y="4462"/>
                    <a:pt x="0" y="6998"/>
                  </a:cubicBezTo>
                  <a:cubicBezTo>
                    <a:pt x="0" y="15062"/>
                    <a:pt x="4835" y="21600"/>
                    <a:pt x="10800" y="21600"/>
                  </a:cubicBezTo>
                  <a:cubicBezTo>
                    <a:pt x="16765" y="21600"/>
                    <a:pt x="21600" y="15062"/>
                    <a:pt x="21600" y="6998"/>
                  </a:cubicBezTo>
                  <a:cubicBezTo>
                    <a:pt x="21600" y="4462"/>
                    <a:pt x="21121" y="2078"/>
                    <a:pt x="20280" y="0"/>
                  </a:cubicBezTo>
                  <a:cubicBezTo>
                    <a:pt x="20280" y="0"/>
                    <a:pt x="1320" y="0"/>
                    <a:pt x="1320" y="0"/>
                  </a:cubicBezTo>
                  <a:close/>
                  <a:moveTo>
                    <a:pt x="1320" y="0"/>
                  </a:move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12"/>
            <p:cNvSpPr>
              <a:spLocks/>
            </p:cNvSpPr>
            <p:nvPr/>
          </p:nvSpPr>
          <p:spPr bwMode="auto">
            <a:xfrm>
              <a:off x="16040100" y="292100"/>
              <a:ext cx="963613" cy="7858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435" y="0"/>
                  </a:moveTo>
                  <a:cubicBezTo>
                    <a:pt x="913" y="2280"/>
                    <a:pt x="0" y="5193"/>
                    <a:pt x="0" y="8368"/>
                  </a:cubicBezTo>
                  <a:cubicBezTo>
                    <a:pt x="0" y="15676"/>
                    <a:pt x="4835" y="21600"/>
                    <a:pt x="10800" y="21600"/>
                  </a:cubicBezTo>
                  <a:cubicBezTo>
                    <a:pt x="16765" y="21600"/>
                    <a:pt x="21600" y="15676"/>
                    <a:pt x="21600" y="8368"/>
                  </a:cubicBezTo>
                  <a:cubicBezTo>
                    <a:pt x="21600" y="5193"/>
                    <a:pt x="20687" y="2280"/>
                    <a:pt x="19166" y="0"/>
                  </a:cubicBezTo>
                  <a:cubicBezTo>
                    <a:pt x="19166" y="0"/>
                    <a:pt x="2435" y="0"/>
                    <a:pt x="2435" y="0"/>
                  </a:cubicBezTo>
                  <a:close/>
                  <a:moveTo>
                    <a:pt x="2435" y="0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020C-9F1F-9A49-8821-3E1D5D88620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A18A-09E8-B346-9D1F-8EB2C340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2" r:id="rId2"/>
    <p:sldLayoutId id="2147483673" r:id="rId3"/>
    <p:sldLayoutId id="2147483679" r:id="rId4"/>
    <p:sldLayoutId id="2147483675" r:id="rId5"/>
    <p:sldLayoutId id="2147483676" r:id="rId6"/>
    <p:sldLayoutId id="2147483677" r:id="rId7"/>
    <p:sldLayoutId id="2147483678" r:id="rId8"/>
    <p:sldLayoutId id="2147483674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61" r:id="rId19"/>
    <p:sldLayoutId id="2147483691" r:id="rId20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80585" y="2726238"/>
            <a:ext cx="18013293" cy="4775200"/>
          </a:xfrm>
        </p:spPr>
        <p:txBody>
          <a:bodyPr/>
          <a:lstStyle/>
          <a:p>
            <a:r>
              <a:rPr lang="en-AU" dirty="0"/>
              <a:t>Military Lotteries</a:t>
            </a:r>
            <a:br>
              <a:rPr lang="en-AU" sz="8000" dirty="0"/>
            </a:br>
            <a:br>
              <a:rPr lang="en-AU" sz="8000" dirty="0"/>
            </a:br>
            <a:r>
              <a:rPr lang="en-AU" sz="7200" dirty="0"/>
              <a:t>Vietnam-Era National Service in Australia (1965-1972)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55788" y="8999538"/>
            <a:ext cx="13593672" cy="3137044"/>
          </a:xfrm>
        </p:spPr>
        <p:txBody>
          <a:bodyPr>
            <a:normAutofit/>
          </a:bodyPr>
          <a:lstStyle/>
          <a:p>
            <a:r>
              <a:rPr lang="en-US" sz="3600" b="1" dirty="0"/>
              <a:t>Peter Siminski</a:t>
            </a:r>
          </a:p>
          <a:p>
            <a:r>
              <a:rPr lang="en-US" sz="3600" dirty="0"/>
              <a:t>University of Technology Sydney</a:t>
            </a:r>
          </a:p>
          <a:p>
            <a:endParaRPr lang="en-US" sz="3600" dirty="0"/>
          </a:p>
          <a:p>
            <a:r>
              <a:rPr lang="en-AU" sz="3600" dirty="0"/>
              <a:t>Canberra, 12</a:t>
            </a:r>
            <a:r>
              <a:rPr lang="en-AU" sz="3600" baseline="30000" dirty="0"/>
              <a:t>th</a:t>
            </a:r>
            <a:r>
              <a:rPr lang="en-AU" sz="3600" dirty="0"/>
              <a:t> of May 2025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Graphics created by </a:t>
            </a:r>
            <a:r>
              <a:rPr lang="en-US" dirty="0" err="1"/>
              <a:t>Ullupta</a:t>
            </a:r>
            <a:r>
              <a:rPr lang="en-US" dirty="0"/>
              <a:t> </a:t>
            </a:r>
            <a:r>
              <a:rPr lang="en-US" dirty="0" err="1"/>
              <a:t>conecum</a:t>
            </a:r>
            <a:r>
              <a:rPr lang="en-US" dirty="0"/>
              <a:t> re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evelignis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et </a:t>
            </a:r>
            <a:r>
              <a:rPr lang="en-US" dirty="0" err="1"/>
              <a:t>doluptuam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98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127" y="1395977"/>
            <a:ext cx="20449309" cy="1368938"/>
          </a:xfrm>
        </p:spPr>
        <p:txBody>
          <a:bodyPr>
            <a:noAutofit/>
          </a:bodyPr>
          <a:lstStyle/>
          <a:p>
            <a:r>
              <a:rPr lang="en-AU" dirty="0"/>
              <a:t>Proposal for Analysis of DP25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69818" y="3657600"/>
            <a:ext cx="21910060" cy="93442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AU" sz="5400" dirty="0"/>
              <a:t>Overarching themes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AU" sz="4400" dirty="0"/>
              <a:t>Estimating benefits and costs of each review stage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AU" sz="4400" dirty="0"/>
              <a:t>Consider alternate mechanisms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AU" sz="5400" dirty="0"/>
              <a:t>Explore correlations in rankings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AU" sz="4400" dirty="0"/>
              <a:t>Multiple reviewers on each application in each round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AU" sz="4400" dirty="0"/>
              <a:t>True quality is unobserved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AU" sz="3600" dirty="0"/>
              <a:t>Rankings have ‘signal’ and ‘noise’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AU" sz="4400" dirty="0"/>
              <a:t>How correlated are rankings </a:t>
            </a:r>
            <a:r>
              <a:rPr lang="en-AU" sz="4400" i="1" dirty="0"/>
              <a:t>within</a:t>
            </a:r>
            <a:r>
              <a:rPr lang="en-AU" sz="4400" dirty="0"/>
              <a:t> applications 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AU" sz="3600" dirty="0"/>
              <a:t>In 1</a:t>
            </a:r>
            <a:r>
              <a:rPr lang="en-AU" sz="3600" baseline="30000" dirty="0"/>
              <a:t>st</a:t>
            </a:r>
            <a:r>
              <a:rPr lang="en-AU" sz="3600" dirty="0"/>
              <a:t> stage  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AU" sz="3600" dirty="0"/>
              <a:t>In 2</a:t>
            </a:r>
            <a:r>
              <a:rPr lang="en-AU" sz="3600" baseline="30000" dirty="0"/>
              <a:t>nd</a:t>
            </a:r>
            <a:r>
              <a:rPr lang="en-AU" sz="3600" dirty="0"/>
              <a:t> stage (are 2</a:t>
            </a:r>
            <a:r>
              <a:rPr lang="en-AU" sz="3600" baseline="30000" dirty="0"/>
              <a:t>nd</a:t>
            </a:r>
            <a:r>
              <a:rPr lang="en-AU" sz="3600" dirty="0"/>
              <a:t> stage reviews less ‘noisy’ than 1</a:t>
            </a:r>
            <a:r>
              <a:rPr lang="en-AU" sz="3600" baseline="30000" dirty="0"/>
              <a:t>st</a:t>
            </a:r>
            <a:r>
              <a:rPr lang="en-AU" sz="3600" dirty="0"/>
              <a:t> stage?)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en-AU" sz="3600" i="1" dirty="0"/>
              <a:t>between</a:t>
            </a:r>
            <a:r>
              <a:rPr lang="en-AU" sz="3600" dirty="0"/>
              <a:t> stages (does 2</a:t>
            </a:r>
            <a:r>
              <a:rPr lang="en-AU" sz="3600" baseline="30000" dirty="0"/>
              <a:t>nd</a:t>
            </a:r>
            <a:r>
              <a:rPr lang="en-AU" sz="3600" dirty="0"/>
              <a:t> stage reveal important new information, or more of the same?)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endParaRPr lang="en-AU" sz="36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AU" sz="54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AU" sz="60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379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127" y="1395977"/>
            <a:ext cx="20449309" cy="1368938"/>
          </a:xfrm>
        </p:spPr>
        <p:txBody>
          <a:bodyPr>
            <a:noAutofit/>
          </a:bodyPr>
          <a:lstStyle/>
          <a:p>
            <a:r>
              <a:rPr lang="en-AU" dirty="0"/>
              <a:t>Hypotheticals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69818" y="5996354"/>
            <a:ext cx="8022221" cy="700550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AU" sz="5400" dirty="0"/>
              <a:t>1</a:t>
            </a:r>
            <a:r>
              <a:rPr lang="en-AU" sz="5400" baseline="30000" dirty="0"/>
              <a:t>st</a:t>
            </a:r>
            <a:r>
              <a:rPr lang="en-AU" sz="5400" dirty="0"/>
              <a:t> stage rankings correlate exactly with 2</a:t>
            </a:r>
            <a:r>
              <a:rPr lang="en-AU" sz="5400" baseline="30000" dirty="0"/>
              <a:t>nd</a:t>
            </a:r>
            <a:r>
              <a:rPr lang="en-AU" sz="5400" dirty="0"/>
              <a:t>  stage rankings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AU" sz="5400" dirty="0">
                <a:sym typeface="Wingdings" panose="05000000000000000000" pitchFamily="2" charset="2"/>
              </a:rPr>
              <a:t> Second stage unnecessary</a:t>
            </a:r>
            <a:endParaRPr lang="en-AU" sz="54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AU" sz="54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AU" sz="60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53B6C-F77F-4413-A144-DD53018C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672" y="3938954"/>
            <a:ext cx="14184923" cy="851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6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127" y="1395977"/>
            <a:ext cx="20449309" cy="1368938"/>
          </a:xfrm>
        </p:spPr>
        <p:txBody>
          <a:bodyPr>
            <a:noAutofit/>
          </a:bodyPr>
          <a:lstStyle/>
          <a:p>
            <a:r>
              <a:rPr lang="en-AU" dirty="0"/>
              <a:t>Hypotheticals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69818" y="4360985"/>
            <a:ext cx="8022221" cy="700550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AU" sz="5400" dirty="0"/>
              <a:t>1</a:t>
            </a:r>
            <a:r>
              <a:rPr lang="en-AU" sz="5400" baseline="30000" dirty="0"/>
              <a:t>st</a:t>
            </a:r>
            <a:r>
              <a:rPr lang="en-AU" sz="5400" dirty="0"/>
              <a:t> &amp; 2</a:t>
            </a:r>
            <a:r>
              <a:rPr lang="en-AU" sz="5400" baseline="30000" dirty="0"/>
              <a:t>nd</a:t>
            </a:r>
            <a:r>
              <a:rPr lang="en-AU" sz="5400" dirty="0"/>
              <a:t> stage rankings unrelated</a:t>
            </a:r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AU" sz="5400" dirty="0">
                <a:sym typeface="Wingdings" panose="05000000000000000000" pitchFamily="2" charset="2"/>
              </a:rPr>
              <a:t> One or both stages are </a:t>
            </a:r>
            <a:r>
              <a:rPr lang="en-AU" sz="5400" i="1" dirty="0">
                <a:sym typeface="Wingdings" panose="05000000000000000000" pitchFamily="2" charset="2"/>
              </a:rPr>
              <a:t>uninformative</a:t>
            </a:r>
            <a:r>
              <a:rPr lang="en-AU" sz="5400" dirty="0">
                <a:sym typeface="Wingdings" panose="05000000000000000000" pitchFamily="2" charset="2"/>
              </a:rPr>
              <a:t> OR 2 stages elicit </a:t>
            </a:r>
            <a:r>
              <a:rPr lang="en-AU" sz="5400" i="1" dirty="0">
                <a:sym typeface="Wingdings" panose="05000000000000000000" pitchFamily="2" charset="2"/>
              </a:rPr>
              <a:t>different</a:t>
            </a:r>
            <a:r>
              <a:rPr lang="en-AU" sz="5400" dirty="0">
                <a:sym typeface="Wingdings" panose="05000000000000000000" pitchFamily="2" charset="2"/>
              </a:rPr>
              <a:t> information</a:t>
            </a:r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AU" sz="5400" dirty="0">
                <a:sym typeface="Wingdings" panose="05000000000000000000" pitchFamily="2" charset="2"/>
              </a:rPr>
              <a:t> Examine correlations </a:t>
            </a:r>
            <a:r>
              <a:rPr lang="en-AU" sz="5400" i="1" dirty="0">
                <a:sym typeface="Wingdings" panose="05000000000000000000" pitchFamily="2" charset="2"/>
              </a:rPr>
              <a:t>within</a:t>
            </a:r>
            <a:r>
              <a:rPr lang="en-AU" sz="5400" dirty="0">
                <a:sym typeface="Wingdings" panose="05000000000000000000" pitchFamily="2" charset="2"/>
              </a:rPr>
              <a:t> and </a:t>
            </a:r>
            <a:r>
              <a:rPr lang="en-AU" sz="5400" i="1" dirty="0">
                <a:sym typeface="Wingdings" panose="05000000000000000000" pitchFamily="2" charset="2"/>
              </a:rPr>
              <a:t>between</a:t>
            </a:r>
            <a:r>
              <a:rPr lang="en-AU" sz="5400" dirty="0">
                <a:sym typeface="Wingdings" panose="05000000000000000000" pitchFamily="2" charset="2"/>
              </a:rPr>
              <a:t> stages </a:t>
            </a:r>
            <a:endParaRPr lang="en-AU" sz="54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AU" sz="54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AU" sz="60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F09CA-120C-4EFB-8350-8EAA66C1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159" y="4009293"/>
            <a:ext cx="14140436" cy="84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127" y="1395977"/>
            <a:ext cx="20449309" cy="1368938"/>
          </a:xfrm>
        </p:spPr>
        <p:txBody>
          <a:bodyPr>
            <a:noAutofit/>
          </a:bodyPr>
          <a:lstStyle/>
          <a:p>
            <a:r>
              <a:rPr lang="en-AU" dirty="0"/>
              <a:t>Hypotheticals (3)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E291B-C3FD-4934-88B2-EDAF046C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36" y="5108331"/>
            <a:ext cx="10873153" cy="6523892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4A253B7-AD82-4A9C-9705-E423D6679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42818" y="4079632"/>
            <a:ext cx="8022221" cy="81919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AU" sz="5400" dirty="0"/>
              <a:t>1</a:t>
            </a:r>
            <a:r>
              <a:rPr lang="en-AU" sz="5400" baseline="30000" dirty="0"/>
              <a:t>st</a:t>
            </a:r>
            <a:r>
              <a:rPr lang="en-AU" sz="5400" dirty="0"/>
              <a:t> &amp; 2</a:t>
            </a:r>
            <a:r>
              <a:rPr lang="en-AU" sz="5400" baseline="30000" dirty="0"/>
              <a:t>nd</a:t>
            </a:r>
            <a:r>
              <a:rPr lang="en-AU" sz="5400" dirty="0"/>
              <a:t> stage rankings correlated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endParaRPr lang="en-AU" sz="5400" dirty="0"/>
          </a:p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AU" sz="5400" dirty="0">
                <a:sym typeface="Wingdings" panose="05000000000000000000" pitchFamily="2" charset="2"/>
              </a:rPr>
              <a:t> Does 2</a:t>
            </a:r>
            <a:r>
              <a:rPr lang="en-AU" sz="5400" baseline="30000" dirty="0">
                <a:sym typeface="Wingdings" panose="05000000000000000000" pitchFamily="2" charset="2"/>
              </a:rPr>
              <a:t>nd</a:t>
            </a:r>
            <a:r>
              <a:rPr lang="en-AU" sz="5400" dirty="0">
                <a:sym typeface="Wingdings" panose="05000000000000000000" pitchFamily="2" charset="2"/>
              </a:rPr>
              <a:t> stage provide a stronger signal, a different signal, or just more info at a higher cost?</a:t>
            </a:r>
            <a:endParaRPr lang="en-AU" sz="5400" dirty="0"/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AU" sz="5400" dirty="0">
                <a:sym typeface="Wingdings" panose="05000000000000000000" pitchFamily="2" charset="2"/>
              </a:rPr>
              <a:t> Examine correlations </a:t>
            </a:r>
            <a:r>
              <a:rPr lang="en-AU" sz="5400" i="1" dirty="0">
                <a:sym typeface="Wingdings" panose="05000000000000000000" pitchFamily="2" charset="2"/>
              </a:rPr>
              <a:t>within</a:t>
            </a:r>
            <a:r>
              <a:rPr lang="en-AU" sz="5400" dirty="0">
                <a:sym typeface="Wingdings" panose="05000000000000000000" pitchFamily="2" charset="2"/>
              </a:rPr>
              <a:t> and </a:t>
            </a:r>
            <a:r>
              <a:rPr lang="en-AU" sz="5400" i="1" dirty="0">
                <a:sym typeface="Wingdings" panose="05000000000000000000" pitchFamily="2" charset="2"/>
              </a:rPr>
              <a:t>between</a:t>
            </a:r>
            <a:r>
              <a:rPr lang="en-AU" sz="5400" dirty="0">
                <a:sym typeface="Wingdings" panose="05000000000000000000" pitchFamily="2" charset="2"/>
              </a:rPr>
              <a:t> stages </a:t>
            </a:r>
            <a:endParaRPr lang="en-AU" sz="5400" dirty="0"/>
          </a:p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endParaRPr lang="en-AU" sz="54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335475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127" y="1395977"/>
            <a:ext cx="20449309" cy="1368938"/>
          </a:xfrm>
        </p:spPr>
        <p:txBody>
          <a:bodyPr>
            <a:noAutofit/>
          </a:bodyPr>
          <a:lstStyle/>
          <a:p>
            <a:r>
              <a:rPr lang="en-AU" dirty="0"/>
              <a:t>Hypotheticals (4)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EBB83-71F2-471E-809D-13E9204A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51" y="4455008"/>
            <a:ext cx="12387388" cy="74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1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127" y="1395977"/>
            <a:ext cx="20449309" cy="1368938"/>
          </a:xfrm>
        </p:spPr>
        <p:txBody>
          <a:bodyPr>
            <a:noAutofit/>
          </a:bodyPr>
          <a:lstStyle/>
          <a:p>
            <a:r>
              <a:rPr lang="en-AU" dirty="0"/>
              <a:t>Alternative mechanisms include: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69818" y="3657600"/>
            <a:ext cx="21910060" cy="9344261"/>
          </a:xfrm>
        </p:spPr>
        <p:txBody>
          <a:bodyPr>
            <a:normAutofit fontScale="77500" lnSpcReduction="20000"/>
          </a:bodyPr>
          <a:lstStyle/>
          <a:p>
            <a:r>
              <a:rPr lang="en-AU" sz="6000" dirty="0"/>
              <a:t>Use stage 1 ranking only</a:t>
            </a:r>
          </a:p>
          <a:p>
            <a:r>
              <a:rPr lang="en-AU" sz="6000" dirty="0"/>
              <a:t>Randomly allocate after stage 1 (amongst short-listed applications)</a:t>
            </a:r>
          </a:p>
          <a:p>
            <a:r>
              <a:rPr lang="en-AU" sz="6000" dirty="0"/>
              <a:t>Exempt highest ranking applicants from stage 2. For others:</a:t>
            </a:r>
          </a:p>
          <a:p>
            <a:pPr lvl="1"/>
            <a:r>
              <a:rPr lang="en-AU" sz="5200" dirty="0"/>
              <a:t>Use “stage 2”</a:t>
            </a:r>
          </a:p>
          <a:p>
            <a:pPr lvl="1"/>
            <a:r>
              <a:rPr lang="en-AU" sz="5200" dirty="0"/>
              <a:t>Randomly allocate</a:t>
            </a:r>
          </a:p>
          <a:p>
            <a:pPr lvl="0"/>
            <a:r>
              <a:rPr lang="en-AU" sz="6000" dirty="0"/>
              <a:t>Change proportion shortlisted</a:t>
            </a:r>
          </a:p>
          <a:p>
            <a:pPr lvl="0"/>
            <a:r>
              <a:rPr lang="en-AU" sz="6000" dirty="0"/>
              <a:t>A case for (propensity score) weighted randomisation?</a:t>
            </a:r>
          </a:p>
          <a:p>
            <a:pPr lvl="0"/>
            <a:endParaRPr lang="en-AU" sz="6000" dirty="0"/>
          </a:p>
          <a:p>
            <a:pPr marL="0" lvl="0" indent="0">
              <a:buNone/>
            </a:pPr>
            <a:r>
              <a:rPr lang="en-AU" sz="6000" dirty="0"/>
              <a:t>Estimate costs and benefits of each option</a:t>
            </a:r>
          </a:p>
          <a:p>
            <a:r>
              <a:rPr lang="en-AU" sz="6000" dirty="0"/>
              <a:t>Costs to applicants, assessors, administrators, including delays</a:t>
            </a:r>
          </a:p>
          <a:p>
            <a:r>
              <a:rPr lang="en-AU" sz="6000" dirty="0"/>
              <a:t>Cost of grant allocation ‘errors’</a:t>
            </a:r>
          </a:p>
          <a:p>
            <a:r>
              <a:rPr lang="en-AU" sz="6000" dirty="0"/>
              <a:t>Ideally – specify an ‘objective function’ for the grant allocation problem, and optimise design </a:t>
            </a:r>
            <a:r>
              <a:rPr lang="en-AU" sz="6000"/>
              <a:t>features accordingly</a:t>
            </a:r>
            <a:endParaRPr lang="en-AU" sz="60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endParaRPr lang="en-AU" sz="36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AU" sz="54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en-AU" sz="60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36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1EBED5-5D99-4325-9E0A-05B51B3F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925" y="2975641"/>
            <a:ext cx="13316073" cy="10026220"/>
          </a:xfrm>
          <a:prstGeom prst="rect">
            <a:avLst/>
          </a:prstGeom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70477" y="925372"/>
            <a:ext cx="11716682" cy="1368938"/>
          </a:xfrm>
        </p:spPr>
        <p:txBody>
          <a:bodyPr>
            <a:noAutofit/>
          </a:bodyPr>
          <a:lstStyle/>
          <a:p>
            <a:pPr eaLnBrk="1" hangingPunct="1"/>
            <a:r>
              <a:rPr lang="en-AU" dirty="0"/>
              <a:t>Intro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829EA7-FEA7-43C7-96FE-967A7598A9D1}"/>
              </a:ext>
            </a:extLst>
          </p:cNvPr>
          <p:cNvSpPr/>
          <p:nvPr/>
        </p:nvSpPr>
        <p:spPr>
          <a:xfrm>
            <a:off x="286972" y="3652413"/>
            <a:ext cx="9964858" cy="7417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5400" dirty="0"/>
              <a:t>Most significant policy-by-lottery in Australia’s history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5400" u="sng" dirty="0"/>
              <a:t>Was it a good idea?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5400" dirty="0"/>
              <a:t>Overview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5400" dirty="0"/>
              <a:t>Rationale and Objections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5400" dirty="0"/>
              <a:t>Reflections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93E65B-C4E0-4577-A92B-230FE4DB7E84}"/>
              </a:ext>
            </a:extLst>
          </p:cNvPr>
          <p:cNvSpPr/>
          <p:nvPr/>
        </p:nvSpPr>
        <p:spPr>
          <a:xfrm>
            <a:off x="19466171" y="6013938"/>
            <a:ext cx="2813538" cy="2127739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5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884" y="972616"/>
            <a:ext cx="6880913" cy="1368938"/>
          </a:xfrm>
        </p:spPr>
        <p:txBody>
          <a:bodyPr>
            <a:noAutofit/>
          </a:bodyPr>
          <a:lstStyle/>
          <a:p>
            <a:pPr eaLnBrk="1" hangingPunct="1"/>
            <a:r>
              <a:rPr lang="en-AU" dirty="0"/>
              <a:t>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106029" y="4312362"/>
            <a:ext cx="13276384" cy="118236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sz="6000" dirty="0"/>
              <a:t>Two lotteries / year = 16 lotteries</a:t>
            </a:r>
          </a:p>
          <a:p>
            <a:pPr eaLnBrk="1" hangingPunct="1">
              <a:lnSpc>
                <a:spcPct val="80000"/>
              </a:lnSpc>
            </a:pPr>
            <a:r>
              <a:rPr lang="en-AU" sz="6000" dirty="0"/>
              <a:t>20 </a:t>
            </a:r>
            <a:r>
              <a:rPr lang="en-AU" sz="6000" dirty="0" err="1"/>
              <a:t>yo</a:t>
            </a:r>
            <a:r>
              <a:rPr lang="en-AU" sz="6000" dirty="0"/>
              <a:t> men required to register for lottery</a:t>
            </a:r>
          </a:p>
          <a:p>
            <a:pPr eaLnBrk="1" hangingPunct="1">
              <a:lnSpc>
                <a:spcPct val="80000"/>
              </a:lnSpc>
            </a:pPr>
            <a:r>
              <a:rPr lang="en-AU" sz="6000" dirty="0"/>
              <a:t>By date of birth</a:t>
            </a:r>
          </a:p>
          <a:p>
            <a:pPr>
              <a:buFontTx/>
              <a:buChar char="•"/>
            </a:pPr>
            <a:r>
              <a:rPr lang="en-AU" sz="6000" dirty="0"/>
              <a:t>National Service = Army for two years, then reserves for three years</a:t>
            </a:r>
          </a:p>
          <a:p>
            <a:pPr>
              <a:buFontTx/>
              <a:buChar char="•"/>
            </a:pPr>
            <a:r>
              <a:rPr lang="en-AU" sz="6000" dirty="0"/>
              <a:t>804,286 registered, 237,048 balloted-in, 63,375 enlisted, 18,654 served in Vietnam</a:t>
            </a:r>
          </a:p>
          <a:p>
            <a:pPr eaLnBrk="1" hangingPunct="1">
              <a:lnSpc>
                <a:spcPct val="80000"/>
              </a:lnSpc>
            </a:pPr>
            <a:endParaRPr lang="en-AU" sz="48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3</a:t>
            </a:fld>
            <a:endParaRPr lang="en-AU" dirty="0"/>
          </a:p>
        </p:txBody>
      </p:sp>
      <p:pic>
        <p:nvPicPr>
          <p:cNvPr id="6" name="Picture 5" descr="Vietnam Conscription lottery barr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279" y="5838225"/>
            <a:ext cx="10213224" cy="643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600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epitt\Desktop\Ballot-balls-350px_tcm11-343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85066" y="6798318"/>
            <a:ext cx="8597347" cy="6902440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1927" y="988956"/>
            <a:ext cx="19534909" cy="1368938"/>
          </a:xfrm>
        </p:spPr>
        <p:txBody>
          <a:bodyPr>
            <a:normAutofit/>
          </a:bodyPr>
          <a:lstStyle/>
          <a:p>
            <a:pPr eaLnBrk="1" hangingPunct="1"/>
            <a:r>
              <a:rPr lang="en-AU" sz="7200" dirty="0"/>
              <a:t>Example: Balloted-in DOBs in the 1965 lotteries</a:t>
            </a:r>
            <a:endParaRPr lang="en-AU" sz="80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4747" y="3042363"/>
            <a:ext cx="20503761" cy="1036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/>
              <a:t>January 1, 3, 4, 5, 6, 7, 8, 9, 10, 12, 13, 14, 21, 23, 27, 28</a:t>
            </a:r>
          </a:p>
          <a:p>
            <a:pPr marL="0" indent="0">
              <a:buNone/>
            </a:pPr>
            <a:r>
              <a:rPr lang="en-AU" sz="4400" dirty="0"/>
              <a:t>February 1, 2, 4, 5, 6, 9,12, 14, 16, 17, 19, 20, 21, 23, 24, 25, 26</a:t>
            </a:r>
          </a:p>
          <a:p>
            <a:pPr marL="0" indent="0">
              <a:buNone/>
            </a:pPr>
            <a:r>
              <a:rPr lang="en-AU" sz="4400" dirty="0"/>
              <a:t>March 2, 3, 5, 8, 9, 10, 11, 12, 13, 15, 17, 18, 20, 24, 26, 27, 28, 29,30</a:t>
            </a:r>
          </a:p>
          <a:p>
            <a:pPr marL="0" indent="0">
              <a:buNone/>
            </a:pPr>
            <a:r>
              <a:rPr lang="en-AU" sz="4400" dirty="0"/>
              <a:t>April 1, 3, 4, 6, 7, 8, 11, 13, 14, 19, 20, 21, 22, 23, 26, 29</a:t>
            </a:r>
          </a:p>
          <a:p>
            <a:pPr marL="0" indent="0">
              <a:buNone/>
            </a:pPr>
            <a:r>
              <a:rPr lang="en-AU" sz="4400" dirty="0"/>
              <a:t>May 1, 2, 4, 5, 8, 9, 12, 14, 19, 22, 23, 26, 30</a:t>
            </a:r>
          </a:p>
          <a:p>
            <a:pPr marL="0" indent="0">
              <a:buNone/>
            </a:pPr>
            <a:r>
              <a:rPr lang="en-AU" sz="4400" dirty="0"/>
              <a:t>June 2, 6, 7, 8, 9, 10, 12, 14, 15, 17, 20, 21, 25, 26, 29</a:t>
            </a:r>
          </a:p>
          <a:p>
            <a:pPr marL="0" indent="0">
              <a:buNone/>
            </a:pPr>
            <a:r>
              <a:rPr lang="en-AU" sz="4400" dirty="0"/>
              <a:t>July 3, 6, 7, 8, 16, 22, 25, 26, 31</a:t>
            </a:r>
          </a:p>
          <a:p>
            <a:pPr marL="0" indent="0">
              <a:buNone/>
            </a:pPr>
            <a:r>
              <a:rPr lang="en-AU" sz="4400" dirty="0"/>
              <a:t>August 3, 6, 9, 11, 12, 13, 14, 15, 16, 20, 21, 22, 23, 25, 26</a:t>
            </a:r>
          </a:p>
          <a:p>
            <a:pPr marL="0" indent="0">
              <a:buNone/>
            </a:pPr>
            <a:r>
              <a:rPr lang="en-AU" sz="4400" dirty="0"/>
              <a:t>September 2, 4, 5, 6, 14, 17, 21, 25, 26</a:t>
            </a:r>
          </a:p>
          <a:p>
            <a:pPr marL="0" indent="0">
              <a:buNone/>
            </a:pPr>
            <a:r>
              <a:rPr lang="en-AU" sz="4400" dirty="0"/>
              <a:t>October 2, 4, 5, 6, 10, 11, 13, 16, 17, 23, 25, 29</a:t>
            </a:r>
          </a:p>
          <a:p>
            <a:pPr marL="0" indent="0">
              <a:buNone/>
            </a:pPr>
            <a:r>
              <a:rPr lang="en-AU" sz="4400" dirty="0"/>
              <a:t>November 3, 4, 12, 14, 15, 16, 22, 24, 27</a:t>
            </a:r>
          </a:p>
          <a:p>
            <a:pPr marL="0" indent="0">
              <a:buNone/>
            </a:pPr>
            <a:r>
              <a:rPr lang="en-AU" sz="4400" dirty="0"/>
              <a:t>December 6, 10, 12, 14, 17, 18, 19, 21, 24, 25, 26, 28, 31</a:t>
            </a:r>
          </a:p>
        </p:txBody>
      </p:sp>
    </p:spTree>
    <p:extLst>
      <p:ext uri="{BB962C8B-B14F-4D97-AF65-F5344CB8AC3E}">
        <p14:creationId xmlns:p14="http://schemas.microsoft.com/office/powerpoint/2010/main" val="124152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127" y="1395977"/>
            <a:ext cx="20449309" cy="1368938"/>
          </a:xfrm>
        </p:spPr>
        <p:txBody>
          <a:bodyPr>
            <a:noAutofit/>
          </a:bodyPr>
          <a:lstStyle/>
          <a:p>
            <a:r>
              <a:rPr lang="en-AU" dirty="0"/>
              <a:t>Rationale for, &amp; Objections to the Lottery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69818" y="3657600"/>
            <a:ext cx="21910060" cy="9344261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AU" sz="6500" b="1" dirty="0"/>
              <a:t>Much objection! But let’s </a:t>
            </a:r>
            <a:r>
              <a:rPr lang="en-AU" sz="6500" b="1" u="sng" dirty="0"/>
              <a:t>distinguish</a:t>
            </a:r>
            <a:r>
              <a:rPr lang="en-AU" sz="6500" b="1" dirty="0"/>
              <a:t> between:</a:t>
            </a:r>
            <a:endParaRPr lang="en-AU" sz="6000" b="1" dirty="0"/>
          </a:p>
          <a:p>
            <a:pPr eaLnBrk="1" hangingPunct="1">
              <a:lnSpc>
                <a:spcPct val="80000"/>
              </a:lnSpc>
            </a:pPr>
            <a:r>
              <a:rPr lang="en-AU" sz="6000" dirty="0"/>
              <a:t>Decision to participate in the war</a:t>
            </a:r>
          </a:p>
          <a:p>
            <a:pPr eaLnBrk="1" hangingPunct="1">
              <a:lnSpc>
                <a:spcPct val="80000"/>
              </a:lnSpc>
            </a:pPr>
            <a:r>
              <a:rPr lang="en-AU" sz="6000" dirty="0"/>
              <a:t>Conscription (and </a:t>
            </a:r>
            <a:r>
              <a:rPr lang="en-AU" sz="6000" i="1" dirty="0"/>
              <a:t>deployment</a:t>
            </a:r>
            <a:r>
              <a:rPr lang="en-AU" sz="6000" dirty="0"/>
              <a:t> to Vietnam)</a:t>
            </a:r>
          </a:p>
          <a:p>
            <a:pPr eaLnBrk="1" hangingPunct="1">
              <a:lnSpc>
                <a:spcPct val="80000"/>
              </a:lnSpc>
            </a:pPr>
            <a:r>
              <a:rPr lang="en-AU" sz="6000" dirty="0"/>
              <a:t>The </a:t>
            </a:r>
            <a:r>
              <a:rPr lang="en-AU" sz="6000" u="sng" dirty="0"/>
              <a:t>lottery mechanism</a:t>
            </a:r>
            <a:r>
              <a:rPr lang="en-AU" sz="60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AU" sz="6000" dirty="0"/>
          </a:p>
          <a:p>
            <a:pPr marL="0" indent="0">
              <a:lnSpc>
                <a:spcPct val="80000"/>
              </a:lnSpc>
              <a:buNone/>
            </a:pPr>
            <a:r>
              <a:rPr lang="en-AU" sz="6500" b="1" dirty="0"/>
              <a:t>Rationale for the mechanism</a:t>
            </a:r>
            <a:endParaRPr lang="en-AU" sz="6000" b="1" dirty="0"/>
          </a:p>
          <a:p>
            <a:pPr>
              <a:lnSpc>
                <a:spcPct val="80000"/>
              </a:lnSpc>
            </a:pPr>
            <a:r>
              <a:rPr lang="en-AU" sz="6000" dirty="0"/>
              <a:t>Manpower needs too large for all-volunteer force, too small for universal conscription</a:t>
            </a:r>
          </a:p>
          <a:p>
            <a:pPr>
              <a:lnSpc>
                <a:spcPct val="80000"/>
              </a:lnSpc>
            </a:pPr>
            <a:r>
              <a:rPr lang="en-AU" sz="6000" dirty="0"/>
              <a:t>Perceived </a:t>
            </a:r>
            <a:r>
              <a:rPr lang="en-AU" sz="6000" u="sng" dirty="0"/>
              <a:t>fairness</a:t>
            </a:r>
          </a:p>
          <a:p>
            <a:pPr>
              <a:lnSpc>
                <a:spcPct val="80000"/>
              </a:lnSpc>
            </a:pPr>
            <a:r>
              <a:rPr lang="en-AU" sz="6000" u="sng" dirty="0"/>
              <a:t>Flexibility</a:t>
            </a:r>
            <a:r>
              <a:rPr lang="en-AU" sz="6000" dirty="0"/>
              <a:t> to vary intake over time</a:t>
            </a:r>
          </a:p>
          <a:p>
            <a:pPr marL="0" indent="0">
              <a:lnSpc>
                <a:spcPct val="80000"/>
              </a:lnSpc>
              <a:buNone/>
            </a:pPr>
            <a:endParaRPr lang="en-AU" sz="6000" dirty="0"/>
          </a:p>
          <a:p>
            <a:pPr marL="0" indent="0">
              <a:lnSpc>
                <a:spcPct val="80000"/>
              </a:lnSpc>
              <a:buNone/>
            </a:pPr>
            <a:r>
              <a:rPr lang="en-AU" sz="6500" b="1" dirty="0"/>
              <a:t>Objections to the mechanism</a:t>
            </a:r>
            <a:endParaRPr lang="en-AU" sz="6000" b="1" dirty="0"/>
          </a:p>
          <a:p>
            <a:pPr>
              <a:lnSpc>
                <a:spcPct val="80000"/>
              </a:lnSpc>
            </a:pPr>
            <a:r>
              <a:rPr lang="en-AU" sz="6000" dirty="0"/>
              <a:t>‘gambling’ with peoples’ lives – “lotteries of </a:t>
            </a:r>
            <a:r>
              <a:rPr lang="en-AU" sz="6000" u="sng" dirty="0"/>
              <a:t>death</a:t>
            </a:r>
            <a:r>
              <a:rPr lang="en-AU" sz="6000" dirty="0"/>
              <a:t>”</a:t>
            </a:r>
          </a:p>
          <a:p>
            <a:pPr>
              <a:lnSpc>
                <a:spcPct val="80000"/>
              </a:lnSpc>
            </a:pPr>
            <a:r>
              <a:rPr lang="en-AU" sz="6000" dirty="0"/>
              <a:t>Many </a:t>
            </a:r>
            <a:r>
              <a:rPr lang="en-AU" sz="6000" u="sng" dirty="0"/>
              <a:t>arbitrary</a:t>
            </a:r>
            <a:r>
              <a:rPr lang="en-AU" sz="6000" dirty="0"/>
              <a:t>, </a:t>
            </a:r>
            <a:r>
              <a:rPr lang="en-AU" sz="6000" u="sng" dirty="0"/>
              <a:t>non-random</a:t>
            </a:r>
            <a:r>
              <a:rPr lang="en-AU" sz="6000" dirty="0"/>
              <a:t> factors also determined selection</a:t>
            </a:r>
          </a:p>
          <a:p>
            <a:pPr>
              <a:lnSpc>
                <a:spcPct val="80000"/>
              </a:lnSpc>
            </a:pPr>
            <a:r>
              <a:rPr lang="en-AU" sz="6000" dirty="0"/>
              <a:t>Limited </a:t>
            </a:r>
            <a:r>
              <a:rPr lang="en-AU" sz="6000" u="sng" dirty="0"/>
              <a:t>transparency</a:t>
            </a:r>
            <a:r>
              <a:rPr lang="en-AU" sz="6000" dirty="0"/>
              <a:t> – rumours of manipulation</a:t>
            </a:r>
          </a:p>
          <a:p>
            <a:pPr eaLnBrk="1" hangingPunct="1">
              <a:lnSpc>
                <a:spcPct val="80000"/>
              </a:lnSpc>
            </a:pPr>
            <a:endParaRPr lang="en-AU" sz="48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127" y="1395977"/>
            <a:ext cx="20449309" cy="1368938"/>
          </a:xfrm>
        </p:spPr>
        <p:txBody>
          <a:bodyPr>
            <a:noAutofit/>
          </a:bodyPr>
          <a:lstStyle/>
          <a:p>
            <a:r>
              <a:rPr lang="en-AU" i="1" dirty="0"/>
              <a:t>Non</a:t>
            </a:r>
            <a:r>
              <a:rPr lang="en-AU" dirty="0"/>
              <a:t>-random factors in selection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69818" y="3657600"/>
            <a:ext cx="21910060" cy="9344261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AU" sz="6000" b="1" dirty="0"/>
              <a:t>Differences between birth-cohorts in:</a:t>
            </a:r>
          </a:p>
          <a:p>
            <a:pPr eaLnBrk="1" hangingPunct="1">
              <a:lnSpc>
                <a:spcPct val="80000"/>
              </a:lnSpc>
            </a:pPr>
            <a:r>
              <a:rPr lang="en-AU" sz="6000" dirty="0"/>
              <a:t>P(balloted-in)     </a:t>
            </a:r>
            <a:r>
              <a:rPr lang="en-AU" sz="6000" dirty="0">
                <a:sym typeface="Wingdings" panose="05000000000000000000" pitchFamily="2" charset="2"/>
              </a:rPr>
              <a:t> </a:t>
            </a:r>
            <a:r>
              <a:rPr lang="en-AU" sz="6000" dirty="0"/>
              <a:t>varied from 53% to 16%</a:t>
            </a:r>
          </a:p>
          <a:p>
            <a:pPr eaLnBrk="1" hangingPunct="1">
              <a:lnSpc>
                <a:spcPct val="80000"/>
              </a:lnSpc>
            </a:pPr>
            <a:r>
              <a:rPr lang="en-AU" sz="6000" dirty="0"/>
              <a:t>P(enlist | balloted-in)      </a:t>
            </a:r>
            <a:r>
              <a:rPr lang="en-AU" sz="6000" dirty="0">
                <a:sym typeface="Wingdings" panose="05000000000000000000" pitchFamily="2" charset="2"/>
              </a:rPr>
              <a:t> reduced steadily from 36%  </a:t>
            </a:r>
            <a:endParaRPr lang="en-AU" sz="6000" dirty="0"/>
          </a:p>
          <a:p>
            <a:pPr eaLnBrk="1" hangingPunct="1">
              <a:lnSpc>
                <a:spcPct val="80000"/>
              </a:lnSpc>
            </a:pPr>
            <a:r>
              <a:rPr lang="en-AU" sz="6000" dirty="0"/>
              <a:t>P(deployment | enlist)      39% </a:t>
            </a:r>
            <a:r>
              <a:rPr lang="en-AU" sz="6000" dirty="0">
                <a:sym typeface="Wingdings" panose="05000000000000000000" pitchFamily="2" charset="2"/>
              </a:rPr>
              <a:t> 53%  0% </a:t>
            </a:r>
          </a:p>
          <a:p>
            <a:pPr eaLnBrk="1" hangingPunct="1">
              <a:lnSpc>
                <a:spcPct val="80000"/>
              </a:lnSpc>
            </a:pPr>
            <a:r>
              <a:rPr lang="en-AU" sz="6000" dirty="0">
                <a:sym typeface="Wingdings" panose="05000000000000000000" pitchFamily="2" charset="2"/>
              </a:rPr>
              <a:t>1</a:t>
            </a:r>
            <a:r>
              <a:rPr lang="en-AU" sz="6000" baseline="30000" dirty="0">
                <a:sym typeface="Wingdings" panose="05000000000000000000" pitchFamily="2" charset="2"/>
              </a:rPr>
              <a:t>st</a:t>
            </a:r>
            <a:r>
              <a:rPr lang="en-AU" sz="6000" dirty="0">
                <a:sym typeface="Wingdings" panose="05000000000000000000" pitchFamily="2" charset="2"/>
              </a:rPr>
              <a:t> cohort suffered </a:t>
            </a:r>
            <a:r>
              <a:rPr lang="en-AU" sz="6000" u="sng" dirty="0">
                <a:sym typeface="Wingdings" panose="05000000000000000000" pitchFamily="2" charset="2"/>
              </a:rPr>
              <a:t>over ¼ of all Nasho deaths</a:t>
            </a:r>
            <a:r>
              <a:rPr lang="en-AU" sz="6000" dirty="0">
                <a:sym typeface="Wingdings" panose="05000000000000000000" pitchFamily="2" charset="2"/>
              </a:rPr>
              <a:t>!</a:t>
            </a:r>
          </a:p>
          <a:p>
            <a:pPr eaLnBrk="1" hangingPunct="1">
              <a:lnSpc>
                <a:spcPct val="80000"/>
              </a:lnSpc>
            </a:pPr>
            <a:endParaRPr lang="en-AU" sz="6000" dirty="0"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AU" sz="6000" b="1" dirty="0"/>
              <a:t>Exemptions and Deferments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AU" sz="4400" dirty="0"/>
              <a:t>Medical assessment; Students; Married before call-up; some migrants, etc.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977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127" y="1395977"/>
            <a:ext cx="20449309" cy="1368938"/>
          </a:xfrm>
        </p:spPr>
        <p:txBody>
          <a:bodyPr>
            <a:noAutofit/>
          </a:bodyPr>
          <a:lstStyle/>
          <a:p>
            <a:r>
              <a:rPr lang="en-AU" dirty="0"/>
              <a:t>Reflections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69818" y="3657600"/>
            <a:ext cx="21910060" cy="934426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sz="5400" dirty="0"/>
              <a:t>The most significant policy-by-lottery event in Australia’s history</a:t>
            </a:r>
          </a:p>
          <a:p>
            <a:pPr>
              <a:lnSpc>
                <a:spcPct val="80000"/>
              </a:lnSpc>
            </a:pPr>
            <a:r>
              <a:rPr lang="en-AU" sz="5400" dirty="0"/>
              <a:t>Extremely controversial context</a:t>
            </a:r>
          </a:p>
          <a:p>
            <a:pPr lvl="1">
              <a:lnSpc>
                <a:spcPct val="80000"/>
              </a:lnSpc>
            </a:pPr>
            <a:r>
              <a:rPr lang="en-AU" sz="4600" dirty="0"/>
              <a:t>Used for an </a:t>
            </a:r>
            <a:r>
              <a:rPr lang="en-AU" sz="4600" i="1" dirty="0"/>
              <a:t>Under-</a:t>
            </a:r>
            <a:r>
              <a:rPr lang="en-AU" sz="4600" dirty="0"/>
              <a:t>subscribed ‘program’ with forced participation</a:t>
            </a:r>
          </a:p>
          <a:p>
            <a:pPr>
              <a:lnSpc>
                <a:spcPct val="80000"/>
              </a:lnSpc>
            </a:pPr>
            <a:r>
              <a:rPr lang="en-AU" sz="5400" dirty="0"/>
              <a:t>Objections to the mechanism</a:t>
            </a:r>
          </a:p>
          <a:p>
            <a:pPr lvl="1">
              <a:lnSpc>
                <a:spcPct val="80000"/>
              </a:lnSpc>
            </a:pPr>
            <a:r>
              <a:rPr lang="en-AU" sz="4600" dirty="0"/>
              <a:t>It wasn’t random enough!</a:t>
            </a:r>
          </a:p>
          <a:p>
            <a:pPr lvl="1">
              <a:lnSpc>
                <a:spcPct val="80000"/>
              </a:lnSpc>
            </a:pPr>
            <a:r>
              <a:rPr lang="en-AU" sz="4600" dirty="0"/>
              <a:t>It was too random?</a:t>
            </a:r>
          </a:p>
          <a:p>
            <a:pPr lvl="1">
              <a:lnSpc>
                <a:spcPct val="80000"/>
              </a:lnSpc>
            </a:pPr>
            <a:r>
              <a:rPr lang="en-AU" sz="4600" dirty="0"/>
              <a:t>Not as significant as objections to the war and to conscription </a:t>
            </a:r>
            <a:r>
              <a:rPr lang="en-AU" sz="4600" i="1" dirty="0"/>
              <a:t>per se</a:t>
            </a:r>
          </a:p>
          <a:p>
            <a:pPr>
              <a:lnSpc>
                <a:spcPct val="80000"/>
              </a:lnSpc>
            </a:pPr>
            <a:r>
              <a:rPr lang="en-AU" sz="5400" dirty="0"/>
              <a:t>Overall the lottery mechanism was probably a good idea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AU" sz="4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AU" sz="60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042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80585" y="2726238"/>
            <a:ext cx="18013293" cy="4775200"/>
          </a:xfrm>
        </p:spPr>
        <p:txBody>
          <a:bodyPr/>
          <a:lstStyle/>
          <a:p>
            <a:r>
              <a:rPr lang="en-AU" dirty="0"/>
              <a:t>Lotteries for ARC Grant Allocation?</a:t>
            </a:r>
            <a:br>
              <a:rPr lang="en-AU" sz="8000" dirty="0"/>
            </a:br>
            <a:br>
              <a:rPr lang="en-AU" sz="8000" dirty="0"/>
            </a:b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55788" y="8999538"/>
            <a:ext cx="13593672" cy="3137044"/>
          </a:xfrm>
        </p:spPr>
        <p:txBody>
          <a:bodyPr>
            <a:normAutofit/>
          </a:bodyPr>
          <a:lstStyle/>
          <a:p>
            <a:r>
              <a:rPr lang="en-US" sz="3600" b="1" dirty="0"/>
              <a:t>Peter Siminski</a:t>
            </a:r>
          </a:p>
          <a:p>
            <a:r>
              <a:rPr lang="en-US" sz="3600" dirty="0"/>
              <a:t>University of Technology Sydney</a:t>
            </a:r>
          </a:p>
          <a:p>
            <a:endParaRPr lang="en-US" sz="3600" dirty="0"/>
          </a:p>
          <a:p>
            <a:r>
              <a:rPr lang="en-AU" sz="3600" dirty="0"/>
              <a:t>Canberra, 12</a:t>
            </a:r>
            <a:r>
              <a:rPr lang="en-AU" sz="3600" baseline="30000" dirty="0"/>
              <a:t>th</a:t>
            </a:r>
            <a:r>
              <a:rPr lang="en-AU" sz="3600" dirty="0"/>
              <a:t> of May 2025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Graphics created by </a:t>
            </a:r>
            <a:r>
              <a:rPr lang="en-US" dirty="0" err="1"/>
              <a:t>Ullupta</a:t>
            </a:r>
            <a:r>
              <a:rPr lang="en-US" dirty="0"/>
              <a:t> </a:t>
            </a:r>
            <a:r>
              <a:rPr lang="en-US" dirty="0" err="1"/>
              <a:t>conecum</a:t>
            </a:r>
            <a:r>
              <a:rPr lang="en-US" dirty="0"/>
              <a:t> re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evelignis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et </a:t>
            </a:r>
            <a:r>
              <a:rPr lang="en-US" dirty="0" err="1"/>
              <a:t>doluptuam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07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7127" y="1395977"/>
            <a:ext cx="20449309" cy="1368938"/>
          </a:xfrm>
        </p:spPr>
        <p:txBody>
          <a:bodyPr>
            <a:noAutofit/>
          </a:bodyPr>
          <a:lstStyle/>
          <a:p>
            <a:r>
              <a:rPr lang="en-AU" dirty="0"/>
              <a:t>Background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69818" y="3657600"/>
            <a:ext cx="21910060" cy="934426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AU" sz="5400" dirty="0"/>
              <a:t>ARC Discussion Paper Feb 2025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AU" sz="4800" i="1" dirty="0"/>
              <a:t>Policy Review of the National Competitive Grants Program</a:t>
            </a:r>
            <a:endParaRPr lang="en-AU" sz="4800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AU" sz="4800" dirty="0"/>
              <a:t>“Streamlining processes and improving administration”</a:t>
            </a:r>
          </a:p>
          <a:p>
            <a:pPr marL="914354" lvl="1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en-AU" sz="4000" dirty="0"/>
              <a:t>“Where practicable, schemes will use a two-stage ‘idea first’ double blind assessment, focusing initial peer review on the quality of the research idea. The ARC will </a:t>
            </a:r>
            <a:r>
              <a:rPr lang="en-AU" sz="4000" u="sng" dirty="0"/>
              <a:t>incorporate learnings from its existing two-stage model</a:t>
            </a:r>
            <a:r>
              <a:rPr lang="en-AU" sz="4000" dirty="0"/>
              <a:t> to improve administrative efficiencies</a:t>
            </a:r>
          </a:p>
          <a:p>
            <a:pPr marL="0" indent="0">
              <a:lnSpc>
                <a:spcPct val="80000"/>
              </a:lnSpc>
              <a:buNone/>
            </a:pPr>
            <a:endParaRPr lang="en-AU" sz="5400" dirty="0"/>
          </a:p>
          <a:p>
            <a:pPr marL="0" indent="0">
              <a:lnSpc>
                <a:spcPct val="80000"/>
              </a:lnSpc>
              <a:buNone/>
            </a:pPr>
            <a:r>
              <a:rPr lang="en-AU" sz="5400" dirty="0"/>
              <a:t>Existing two-stage model</a:t>
            </a:r>
          </a:p>
          <a:p>
            <a:pPr>
              <a:lnSpc>
                <a:spcPct val="80000"/>
              </a:lnSpc>
            </a:pPr>
            <a:r>
              <a:rPr lang="en-AU" sz="4800" dirty="0"/>
              <a:t>Used for </a:t>
            </a:r>
            <a:r>
              <a:rPr lang="en-AU" sz="4800" dirty="0">
                <a:solidFill>
                  <a:srgbClr val="FF0000"/>
                </a:solidFill>
              </a:rPr>
              <a:t>DP25</a:t>
            </a:r>
            <a:r>
              <a:rPr lang="en-AU" sz="4800" dirty="0"/>
              <a:t> (and DP26, DP27)</a:t>
            </a:r>
          </a:p>
          <a:p>
            <a:pPr lvl="1">
              <a:lnSpc>
                <a:spcPct val="80000"/>
              </a:lnSpc>
            </a:pPr>
            <a:r>
              <a:rPr lang="en-AU" sz="4000" dirty="0"/>
              <a:t>1</a:t>
            </a:r>
            <a:r>
              <a:rPr lang="en-AU" sz="4000" baseline="30000" dirty="0"/>
              <a:t>st</a:t>
            </a:r>
            <a:r>
              <a:rPr lang="en-AU" sz="4000" dirty="0"/>
              <a:t> stage: 2-page project description, </a:t>
            </a:r>
            <a:r>
              <a:rPr lang="en-AU" sz="4000" dirty="0">
                <a:solidFill>
                  <a:srgbClr val="FF0000"/>
                </a:solidFill>
              </a:rPr>
              <a:t>27.5%</a:t>
            </a:r>
            <a:r>
              <a:rPr lang="en-AU" sz="4000" dirty="0"/>
              <a:t> shortlisted</a:t>
            </a:r>
          </a:p>
          <a:p>
            <a:pPr lvl="1">
              <a:lnSpc>
                <a:spcPct val="80000"/>
              </a:lnSpc>
            </a:pPr>
            <a:r>
              <a:rPr lang="en-AU" sz="4000" dirty="0"/>
              <a:t>2</a:t>
            </a:r>
            <a:r>
              <a:rPr lang="en-AU" sz="4000" baseline="30000" dirty="0"/>
              <a:t>nd</a:t>
            </a:r>
            <a:r>
              <a:rPr lang="en-AU" sz="4000" dirty="0"/>
              <a:t> stage: full application, </a:t>
            </a:r>
            <a:r>
              <a:rPr lang="en-AU" sz="4000" dirty="0">
                <a:solidFill>
                  <a:srgbClr val="FF0000"/>
                </a:solidFill>
              </a:rPr>
              <a:t>47.3%</a:t>
            </a:r>
            <a:r>
              <a:rPr lang="en-AU" sz="4000" dirty="0"/>
              <a:t> successful (</a:t>
            </a:r>
            <a:r>
              <a:rPr lang="en-AU" sz="4000" dirty="0">
                <a:solidFill>
                  <a:srgbClr val="FF0000"/>
                </a:solidFill>
              </a:rPr>
              <a:t>13.0%</a:t>
            </a:r>
            <a:r>
              <a:rPr lang="en-AU" sz="4000" dirty="0"/>
              <a:t> overall)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AU" sz="60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4341" y="12271611"/>
            <a:ext cx="3686446" cy="730250"/>
          </a:xfrm>
          <a:noFill/>
        </p:spPr>
        <p:txBody>
          <a:bodyPr/>
          <a:lstStyle/>
          <a:p>
            <a:fld id="{57A5147F-4013-4AEF-AB30-7232EE21F345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497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TS_201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F4BEB"/>
      </a:accent1>
      <a:accent2>
        <a:srgbClr val="FF2305"/>
      </a:accent2>
      <a:accent3>
        <a:srgbClr val="323232"/>
      </a:accent3>
      <a:accent4>
        <a:srgbClr val="B2B2B2"/>
      </a:accent4>
      <a:accent5>
        <a:srgbClr val="EBEBEB"/>
      </a:accent5>
      <a:accent6>
        <a:srgbClr val="FF9600"/>
      </a:accent6>
      <a:hlink>
        <a:srgbClr val="09D369"/>
      </a:hlink>
      <a:folHlink>
        <a:srgbClr val="0F4B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17385</TotalTime>
  <Words>1064</Words>
  <Application>Microsoft Office PowerPoint</Application>
  <PresentationFormat>Custom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.AppleSystemUIFont</vt:lpstr>
      <vt:lpstr>Arial</vt:lpstr>
      <vt:lpstr>Calibri</vt:lpstr>
      <vt:lpstr>Wingdings</vt:lpstr>
      <vt:lpstr>Office Theme</vt:lpstr>
      <vt:lpstr>Military Lotteries  Vietnam-Era National Service in Australia (1965-1972)</vt:lpstr>
      <vt:lpstr>Intro</vt:lpstr>
      <vt:lpstr>Overview</vt:lpstr>
      <vt:lpstr>Example: Balloted-in DOBs in the 1965 lotteries</vt:lpstr>
      <vt:lpstr>Rationale for, &amp; Objections to the Lottery</vt:lpstr>
      <vt:lpstr>Non-random factors in selection</vt:lpstr>
      <vt:lpstr>Reflections</vt:lpstr>
      <vt:lpstr>Lotteries for ARC Grant Allocation?  </vt:lpstr>
      <vt:lpstr>Background</vt:lpstr>
      <vt:lpstr>Proposal for Analysis of DP25 data</vt:lpstr>
      <vt:lpstr>Hypotheticals (1)</vt:lpstr>
      <vt:lpstr>Hypotheticals (2)</vt:lpstr>
      <vt:lpstr>Hypotheticals (3)</vt:lpstr>
      <vt:lpstr>Hypotheticals (4)</vt:lpstr>
      <vt:lpstr>Alternative mechanisms include: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Russell</dc:creator>
  <cp:lastModifiedBy>Peter Siminski</cp:lastModifiedBy>
  <cp:revision>366</cp:revision>
  <cp:lastPrinted>2017-04-11T01:54:50Z</cp:lastPrinted>
  <dcterms:created xsi:type="dcterms:W3CDTF">2017-04-11T01:31:42Z</dcterms:created>
  <dcterms:modified xsi:type="dcterms:W3CDTF">2025-05-05T01:57:38Z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2021-04-27T22:31:01Z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092d40a9-64d8-4fb8-acdc-64ca75403e95</vt:lpwstr>
  </property>
  <property fmtid="{D5CDD505-2E9C-101B-9397-08002B2CF9AE}" pid="8" name="MSIP_Label_51a6c3db-1667-4f49-995a-8b9973972958_ContentBits">
    <vt:lpwstr>0</vt:lpwstr>
  </property>
</Properties>
</file>