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331e711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331e711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331e711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a331e711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412ff50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412ff50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331e711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331e711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727950" y="99750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Robo Ramsay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75700" y="4113025"/>
            <a:ext cx="8145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6: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Akira Brown, Esteban Salazar, Alan Chacko, Suryansh Singh, Adrian Mah, Parth Vora, Shrey Joshi, Raghav Gopalakrishnan, Kunj Desai, Ray Chau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32000" y="1977475"/>
            <a:ext cx="753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mobile application to cut down food waste and increase business efficiency, while improving customer satisfaction.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of Presentation</a:t>
            </a:r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1380575" y="2971825"/>
            <a:ext cx="64659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3451400" y="2983000"/>
            <a:ext cx="11100" cy="515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>
            <a:off x="2140325" y="2467600"/>
            <a:ext cx="11100" cy="515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>
            <a:off x="5439313" y="2467600"/>
            <a:ext cx="11100" cy="515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6817625" y="2971825"/>
            <a:ext cx="11100" cy="515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/>
        </p:nvSpPr>
        <p:spPr>
          <a:xfrm>
            <a:off x="2619875" y="3471575"/>
            <a:ext cx="172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Video Simulation of Web Application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282925" y="1839375"/>
            <a:ext cx="172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Introduction to Product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300825" y="1848300"/>
            <a:ext cx="245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Breakdown of Autonomous Functionality in Key Features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782250" y="3443975"/>
            <a:ext cx="211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In-Depth Explanation of  Components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609675"/>
            <a:ext cx="8339400" cy="3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80 billion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pounds of waste , </a:t>
            </a: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$1,600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worth of food per family. Aim to reduce via Robo Ramsay, which will incorporate: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Access to exact measurements needed for meals. 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Mobile-Ordering to expedite order processing.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Smart Menu will self-updating items and ingredients for each meal.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Ingredient tracking for all ingredients in restaurant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Order queue to track all current and past orders.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Dish analysis based on popularity, time-ordered, and other common statistics.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515650" y="21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00"/>
              <a:t>Live Product Demonstration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