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2" r:id="rId5"/>
    <p:sldId id="258" r:id="rId6"/>
    <p:sldId id="271" r:id="rId7"/>
    <p:sldId id="262" r:id="rId8"/>
    <p:sldId id="259" r:id="rId9"/>
    <p:sldId id="256" r:id="rId10"/>
    <p:sldId id="270" r:id="rId11"/>
    <p:sldId id="276" r:id="rId12"/>
    <p:sldId id="273" r:id="rId13"/>
    <p:sldId id="261" r:id="rId14"/>
    <p:sldId id="263" r:id="rId15"/>
    <p:sldId id="266" r:id="rId16"/>
    <p:sldId id="267" r:id="rId17"/>
    <p:sldId id="27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43C"/>
    <a:srgbClr val="A121A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1.sv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jpe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procesamientolenguajenatural.50webs.com/lematizadores.htm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ahorramaslogo&amp;imgurl=https%3A%2F%2Fwww.ahorramas.com%2Fon%2Fdemandware.static%2FSites-Ahorramas-Site%2F-%2Fdefault%2Fdwa392dcda%2Fimages%2Flogo.svg&amp;imgrefurl=https%3A%2F%2Fwww.ahorramas.com%2F&amp;docid=PKANDaqrwexb6M&amp;tbnid=Oh4y_FA24yS68M&amp;vet=12ahUKEwiI3oae78SGAxW7VKQEHTP5B3sQM3oECBoQAA..i&amp;w=800&amp;h=119&amp;hcb=2&amp;ved=2ahUKEwiI3oae78SGAxW7VKQEHTP5B3sQM3oECBoQAA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AE-GyxmD73Sb07PEGNz2KZO4QuMgQr2l?usp=sharing" TargetMode="External"/><Relationship Id="rId5" Type="http://schemas.openxmlformats.org/officeDocument/2006/relationships/hyperlink" Target="https://wewiza.ddns.net/docs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5.jpe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hyperlink" Target="https://www.google.com/imgres?q=logo%20selenium&amp;imgurl=https%3A%2F%2Fupload.wikimedia.org%2Fwikipedia%2Fcommons%2Fthumb%2F9%2F9f%2FSelenium_logo.svg%2F2560px-Selenium_logo.svg.png&amp;imgrefurl=https%3A%2F%2Fcommons.wikimedia.org%2Fwiki%2FFile%3ASelenium_logo.svg&amp;docid=ZfmXZyKc5os3iM&amp;tbnid=7XWDBNlERpbwoM&amp;vet=12ahUKEwjLuOe_9cSGAxXcbKQEHcrxAmMQM3oECBMQAA..i&amp;w=2560&amp;h=626&amp;hcb=2&amp;ved=2ahUKEwjLuOe_9cSGAxXcbKQEHcrxAmMQM3oECBMQAA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4.jpeg"/><Relationship Id="rId10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hyperlink" Target="https://www.google.com/imgres?q=logo%20debian&amp;imgurl=https%3A%2F%2Fupload.wikimedia.org%2Fwikipedia%2Fcommons%2F0%2F04%2FDebian_logo.png&amp;imgrefurl=https%3A%2F%2Fes.wikipedia.org%2Fwiki%2FArchivo%3ADebian_logo.png&amp;docid=CQgkhDMy4d_-YM&amp;tbnid=BZ5nX6M-a7qrRM&amp;vet=12ahUKEwjV6Zy19cSGAxU0VKQEHdr_ETUQM3oECBcQAA..i&amp;w=300&amp;h=395&amp;hcb=2&amp;ved=2ahUKEwjV6Zy19cSGAxU0VKQEHdr_ETUQM3oECBcQAA" TargetMode="External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83" y="0"/>
            <a:ext cx="6874432" cy="47073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508187" y="4487150"/>
            <a:ext cx="111756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9D0632-1129-9411-1B0F-AC2750EE09F0}"/>
              </a:ext>
            </a:extLst>
          </p:cNvPr>
          <p:cNvSpPr txBox="1"/>
          <p:nvPr/>
        </p:nvSpPr>
        <p:spPr>
          <a:xfrm>
            <a:off x="9444315" y="5905500"/>
            <a:ext cx="233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- Jiacheng Zhang</a:t>
            </a:r>
          </a:p>
          <a:p>
            <a:r>
              <a:rPr lang="es-ES" b="1" dirty="0"/>
              <a:t>- Ángel Maroto Chivite</a:t>
            </a:r>
          </a:p>
        </p:txBody>
      </p:sp>
    </p:spTree>
    <p:extLst>
      <p:ext uri="{BB962C8B-B14F-4D97-AF65-F5344CB8AC3E}">
        <p14:creationId xmlns:p14="http://schemas.microsoft.com/office/powerpoint/2010/main" val="6993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827773" y="25355"/>
            <a:ext cx="10679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Mensualidad del servidor (No 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F109A2C-6BF0-FDD9-D4E4-90F52122D99C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Scraping mensual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AB4D5-0CF2-69E0-DA81-77DFE27B393A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Reinicio de </a:t>
            </a:r>
            <a:r>
              <a:rPr lang="es-ES" sz="4000" b="1" u="sng" dirty="0" err="1"/>
              <a:t>likes</a:t>
            </a:r>
            <a:endParaRPr lang="es-ES" sz="4000" b="1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0942B0-D50E-9310-B8F4-A927DEBD70BB}"/>
              </a:ext>
            </a:extLst>
          </p:cNvPr>
          <p:cNvSpPr txBox="1"/>
          <p:nvPr/>
        </p:nvSpPr>
        <p:spPr>
          <a:xfrm>
            <a:off x="848070" y="1776237"/>
            <a:ext cx="451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 </a:t>
            </a:r>
            <a:r>
              <a:rPr lang="es-ES" sz="2200" dirty="0"/>
              <a:t>(script):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026" name="Picture 2" descr="Análisis del logo de Windows - FOROALFA">
            <a:extLst>
              <a:ext uri="{FF2B5EF4-FFF2-40B4-BE49-F238E27FC236}">
                <a16:creationId xmlns:a16="http://schemas.microsoft.com/office/drawing/2014/main" id="{805DB304-E381-8F9F-23FC-C96F9F95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14" y="2213399"/>
            <a:ext cx="1129473" cy="11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idering websites with Headless Chrome and Selenium">
            <a:extLst>
              <a:ext uri="{FF2B5EF4-FFF2-40B4-BE49-F238E27FC236}">
                <a16:creationId xmlns:a16="http://schemas.microsoft.com/office/drawing/2014/main" id="{FB11AF68-5FB0-69CE-D448-3038F6C9E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48" y="3488229"/>
            <a:ext cx="964234" cy="7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nium (software) - Wikiversity">
            <a:extLst>
              <a:ext uri="{FF2B5EF4-FFF2-40B4-BE49-F238E27FC236}">
                <a16:creationId xmlns:a16="http://schemas.microsoft.com/office/drawing/2014/main" id="{EE35F26C-0C85-606F-E9AA-5763BC66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00" y="4567864"/>
            <a:ext cx="740817" cy="7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726C8A-C689-6DBD-C832-872A8F2434DD}"/>
              </a:ext>
            </a:extLst>
          </p:cNvPr>
          <p:cNvSpPr txBox="1"/>
          <p:nvPr/>
        </p:nvSpPr>
        <p:spPr>
          <a:xfrm>
            <a:off x="1243508" y="2545678"/>
            <a:ext cx="203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S</a:t>
            </a:r>
            <a:r>
              <a:rPr lang="es-ES" b="1" u="sng" dirty="0"/>
              <a:t>istema Operativo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534CD25-B66B-E10F-3D9D-E2F454F6621D}"/>
              </a:ext>
            </a:extLst>
          </p:cNvPr>
          <p:cNvSpPr/>
          <p:nvPr/>
        </p:nvSpPr>
        <p:spPr>
          <a:xfrm>
            <a:off x="3280532" y="2593470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804F1-AC8D-CC4C-8DB6-43DAAD731860}"/>
              </a:ext>
            </a:extLst>
          </p:cNvPr>
          <p:cNvSpPr txBox="1"/>
          <p:nvPr/>
        </p:nvSpPr>
        <p:spPr>
          <a:xfrm>
            <a:off x="1234544" y="3667464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Navegador Web</a:t>
            </a:r>
            <a:endParaRPr lang="es-ES" b="1" u="sng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311971E-C778-1350-A6D6-5D734BE61CE3}"/>
              </a:ext>
            </a:extLst>
          </p:cNvPr>
          <p:cNvSpPr/>
          <p:nvPr/>
        </p:nvSpPr>
        <p:spPr>
          <a:xfrm>
            <a:off x="3280532" y="3709239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8977346-A6C4-B353-DE14-22A7F0D41870}"/>
              </a:ext>
            </a:extLst>
          </p:cNvPr>
          <p:cNvSpPr txBox="1"/>
          <p:nvPr/>
        </p:nvSpPr>
        <p:spPr>
          <a:xfrm>
            <a:off x="1231921" y="4779945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Automación Web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6351293-5998-0F92-3AD9-AC5DD736CEA1}"/>
              </a:ext>
            </a:extLst>
          </p:cNvPr>
          <p:cNvSpPr/>
          <p:nvPr/>
        </p:nvSpPr>
        <p:spPr>
          <a:xfrm>
            <a:off x="3280532" y="4841187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F6FD6D-F0EF-FEF3-FA1A-602172840960}"/>
              </a:ext>
            </a:extLst>
          </p:cNvPr>
          <p:cNvSpPr txBox="1"/>
          <p:nvPr/>
        </p:nvSpPr>
        <p:spPr>
          <a:xfrm>
            <a:off x="6152474" y="1776237"/>
            <a:ext cx="591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</a:t>
            </a:r>
            <a:r>
              <a:rPr lang="es-ES" sz="2200" dirty="0"/>
              <a:t> mediante </a:t>
            </a:r>
            <a:r>
              <a:rPr lang="es-ES" sz="2200" b="1" dirty="0" err="1"/>
              <a:t>endpoint</a:t>
            </a:r>
            <a:r>
              <a:rPr lang="es-ES" sz="2200" dirty="0"/>
              <a:t>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6BAD904-5F16-0DC6-2D03-E6F1A3086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110" y="2354475"/>
            <a:ext cx="4940554" cy="381020"/>
          </a:xfrm>
          <a:prstGeom prst="rect">
            <a:avLst/>
          </a:prstGeom>
        </p:spPr>
      </p:pic>
      <p:pic>
        <p:nvPicPr>
          <p:cNvPr id="1032" name="Picture 8" descr="UUID+ | WebWolf Studios">
            <a:extLst>
              <a:ext uri="{FF2B5EF4-FFF2-40B4-BE49-F238E27FC236}">
                <a16:creationId xmlns:a16="http://schemas.microsoft.com/office/drawing/2014/main" id="{C4337A62-3B7E-ADAF-A38E-DF419BD5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15" y="3509867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06A074AC-808F-96AC-1F0D-051A29E19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4446" y="3250385"/>
            <a:ext cx="1533888" cy="1533888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74A9452-191E-2A46-75FE-1B25E4708F57}"/>
              </a:ext>
            </a:extLst>
          </p:cNvPr>
          <p:cNvSpPr txBox="1"/>
          <p:nvPr/>
        </p:nvSpPr>
        <p:spPr>
          <a:xfrm rot="20200669">
            <a:off x="6482320" y="3033488"/>
            <a:ext cx="1335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NUEVO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0B61439-2E1B-FBF2-E372-0E4542AACC23}"/>
              </a:ext>
            </a:extLst>
          </p:cNvPr>
          <p:cNvSpPr txBox="1"/>
          <p:nvPr/>
        </p:nvSpPr>
        <p:spPr>
          <a:xfrm rot="20200669">
            <a:off x="9375194" y="2941732"/>
            <a:ext cx="1887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HISTÓRICO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AAEAB065-F2BA-8F2F-EF6D-31FC3F1524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8137" y="5343339"/>
            <a:ext cx="1256100" cy="1256100"/>
          </a:xfrm>
          <a:prstGeom prst="rect">
            <a:avLst/>
          </a:prstGeom>
        </p:spPr>
      </p:pic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281B73E-7E0D-425D-5185-D3038CC4A288}"/>
              </a:ext>
            </a:extLst>
          </p:cNvPr>
          <p:cNvSpPr/>
          <p:nvPr/>
        </p:nvSpPr>
        <p:spPr>
          <a:xfrm rot="5400000">
            <a:off x="9053195" y="4737459"/>
            <a:ext cx="697155" cy="51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8336D51F-6DC7-1A57-55B6-D632C661DE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3505" y="3903695"/>
            <a:ext cx="459090" cy="4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ney Bag Euro Symbol Vectores, Ilustraciones y Gráficos - 123RF">
            <a:extLst>
              <a:ext uri="{FF2B5EF4-FFF2-40B4-BE49-F238E27FC236}">
                <a16:creationId xmlns:a16="http://schemas.microsoft.com/office/drawing/2014/main" id="{3ED31337-C812-B812-B250-466A413D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65" y="2204927"/>
            <a:ext cx="1886501" cy="18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404261" y="25355"/>
            <a:ext cx="11102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Especialidad del servidor (Automatizado)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B21D7A-21E3-4605-DD2B-7EE8312403FE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Cálculo de destacados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61FD0A-53A8-C930-E731-9DD896DFD4D7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Sugerencias de productos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76BCC1-7564-CF9E-2AAA-3A610162505B}"/>
              </a:ext>
            </a:extLst>
          </p:cNvPr>
          <p:cNvSpPr txBox="1"/>
          <p:nvPr/>
        </p:nvSpPr>
        <p:spPr>
          <a:xfrm>
            <a:off x="529388" y="1774040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Diariamente</a:t>
            </a:r>
            <a:r>
              <a:rPr lang="es-ES" sz="2200" dirty="0"/>
              <a:t> automatizado a las </a:t>
            </a:r>
            <a:r>
              <a:rPr lang="es-ES" sz="2200" b="1" dirty="0"/>
              <a:t>03:00 am</a:t>
            </a:r>
            <a:r>
              <a:rPr lang="es-ES" sz="2200" dirty="0"/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16B271-0D9E-6EEF-F7FE-E27F463DD6BD}"/>
              </a:ext>
            </a:extLst>
          </p:cNvPr>
          <p:cNvSpPr txBox="1"/>
          <p:nvPr/>
        </p:nvSpPr>
        <p:spPr>
          <a:xfrm>
            <a:off x="1001009" y="3076467"/>
            <a:ext cx="380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Ganancias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pasado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DE252AB-9488-0C02-4DCF-3CDA30EC6CCB}"/>
              </a:ext>
            </a:extLst>
          </p:cNvPr>
          <p:cNvSpPr/>
          <p:nvPr/>
        </p:nvSpPr>
        <p:spPr>
          <a:xfrm rot="10800000">
            <a:off x="581865" y="2718651"/>
            <a:ext cx="500512" cy="85905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Facebook Like Logo PNG Vector (EPS) Free Download">
            <a:extLst>
              <a:ext uri="{FF2B5EF4-FFF2-40B4-BE49-F238E27FC236}">
                <a16:creationId xmlns:a16="http://schemas.microsoft.com/office/drawing/2014/main" id="{81756016-42C3-9518-00A6-E97A600F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61" y="4323313"/>
            <a:ext cx="1202907" cy="11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A1C0787-1AAA-E29B-420D-919C9709F8ED}"/>
              </a:ext>
            </a:extLst>
          </p:cNvPr>
          <p:cNvSpPr txBox="1"/>
          <p:nvPr/>
        </p:nvSpPr>
        <p:spPr>
          <a:xfrm>
            <a:off x="1001009" y="4867025"/>
            <a:ext cx="358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Gustados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actual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F017D72E-0DEE-CF46-75DF-6CD4FA101654}"/>
              </a:ext>
            </a:extLst>
          </p:cNvPr>
          <p:cNvSpPr/>
          <p:nvPr/>
        </p:nvSpPr>
        <p:spPr>
          <a:xfrm rot="10800000">
            <a:off x="581865" y="4607321"/>
            <a:ext cx="500512" cy="85905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3FD489-7D74-8EDC-87C0-542C2E4D8837}"/>
              </a:ext>
            </a:extLst>
          </p:cNvPr>
          <p:cNvSpPr txBox="1"/>
          <p:nvPr/>
        </p:nvSpPr>
        <p:spPr>
          <a:xfrm>
            <a:off x="6463230" y="1774039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Técnica </a:t>
            </a:r>
            <a:r>
              <a:rPr lang="es-ES" sz="2200" dirty="0"/>
              <a:t>de</a:t>
            </a:r>
            <a:r>
              <a:rPr lang="es-ES" sz="2200" b="1" dirty="0"/>
              <a:t> lematización:</a:t>
            </a:r>
            <a:endParaRPr lang="es-ES" sz="22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53025BD-B726-241E-869A-C7C8E0AFC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830" y="2281317"/>
            <a:ext cx="5327305" cy="335908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3DC1ADA-6005-F1A0-C695-95BF1C678ED1}"/>
              </a:ext>
            </a:extLst>
          </p:cNvPr>
          <p:cNvSpPr txBox="1"/>
          <p:nvPr/>
        </p:nvSpPr>
        <p:spPr>
          <a:xfrm>
            <a:off x="7645899" y="5698237"/>
            <a:ext cx="29962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hlinkClick r:id="rId7"/>
              </a:rPr>
              <a:t>Ejemplo de lematización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86325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Productos y categorías destacados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CD9FE-0E28-577C-A59E-0A662B2D77DD}"/>
              </a:ext>
            </a:extLst>
          </p:cNvPr>
          <p:cNvSpPr txBox="1"/>
          <p:nvPr/>
        </p:nvSpPr>
        <p:spPr>
          <a:xfrm>
            <a:off x="1637120" y="907937"/>
            <a:ext cx="325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Destacados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951958-685D-A434-25CF-6D6BA120428D}"/>
              </a:ext>
            </a:extLst>
          </p:cNvPr>
          <p:cNvSpPr txBox="1"/>
          <p:nvPr/>
        </p:nvSpPr>
        <p:spPr>
          <a:xfrm>
            <a:off x="254372" y="1498650"/>
            <a:ext cx="531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Destacamos los productos que tengan un mayor ahorra y los más gustados por la comunidad.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99AAE3B-28D8-33FD-9443-EB316279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07FB257-983D-D67C-BD8E-BCE9D61E1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"/>
          <a:stretch/>
        </p:blipFill>
        <p:spPr>
          <a:xfrm>
            <a:off x="845677" y="2259369"/>
            <a:ext cx="2067613" cy="442096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8237B9-9B9E-0663-476B-11A757A34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484" y="2261267"/>
            <a:ext cx="1859955" cy="21256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FC586F6-7C03-F30D-F4FB-92BE4EE5D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483" y="4457709"/>
            <a:ext cx="1859955" cy="2265509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AFB58EB-2FB0-9A3E-DCF2-FC12FCE8E1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" r="-273"/>
          <a:stretch/>
        </p:blipFill>
        <p:spPr>
          <a:xfrm>
            <a:off x="8103234" y="1817135"/>
            <a:ext cx="2234566" cy="475975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718BA95-FE7F-A023-9E9B-3E081A77BC9B}"/>
              </a:ext>
            </a:extLst>
          </p:cNvPr>
          <p:cNvSpPr txBox="1"/>
          <p:nvPr/>
        </p:nvSpPr>
        <p:spPr>
          <a:xfrm>
            <a:off x="7594858" y="982176"/>
            <a:ext cx="325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Categorías</a:t>
            </a:r>
          </a:p>
        </p:txBody>
      </p:sp>
    </p:spTree>
    <p:extLst>
      <p:ext uri="{BB962C8B-B14F-4D97-AF65-F5344CB8AC3E}">
        <p14:creationId xmlns:p14="http://schemas.microsoft.com/office/powerpoint/2010/main" val="285260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Buscador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4064437" y="1077432"/>
            <a:ext cx="1852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Detalles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360286" y="1588059"/>
            <a:ext cx="2284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Productos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8983830" y="1247959"/>
            <a:ext cx="1468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Filtros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2567248" y="2209776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6321419" y="220977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4F07C3F-91C2-BAEC-6C86-57783607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6" name="Imagen 5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D5C6448-14AC-5BD0-42AA-3927759B80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89" r="147"/>
          <a:stretch/>
        </p:blipFill>
        <p:spPr>
          <a:xfrm>
            <a:off x="503802" y="2442732"/>
            <a:ext cx="1821060" cy="3873361"/>
          </a:xfrm>
          <a:prstGeom prst="rect">
            <a:avLst/>
          </a:prstGeom>
        </p:spPr>
      </p:pic>
      <p:pic>
        <p:nvPicPr>
          <p:cNvPr id="18" name="Imagen 1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BC13BCD-95DC-C67B-FB69-0846B1CA87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r="-40"/>
          <a:stretch/>
        </p:blipFill>
        <p:spPr>
          <a:xfrm>
            <a:off x="9848805" y="1990665"/>
            <a:ext cx="2042663" cy="4370550"/>
          </a:xfrm>
          <a:prstGeom prst="rect">
            <a:avLst/>
          </a:prstGeom>
        </p:spPr>
      </p:pic>
      <p:pic>
        <p:nvPicPr>
          <p:cNvPr id="20" name="Imagen 1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099A761-9326-958F-DAD2-EFA4C66309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" r="-746"/>
          <a:stretch/>
        </p:blipFill>
        <p:spPr>
          <a:xfrm>
            <a:off x="7661831" y="1990665"/>
            <a:ext cx="2056206" cy="4354494"/>
          </a:xfrm>
          <a:prstGeom prst="rect">
            <a:avLst/>
          </a:prstGeom>
        </p:spPr>
      </p:pic>
      <p:pic>
        <p:nvPicPr>
          <p:cNvPr id="22" name="Imagen 21" descr="Diagrama&#10;&#10;Descripción generada automáticamente">
            <a:extLst>
              <a:ext uri="{FF2B5EF4-FFF2-40B4-BE49-F238E27FC236}">
                <a16:creationId xmlns:a16="http://schemas.microsoft.com/office/drawing/2014/main" id="{573F9B75-9E89-8037-2D3E-AF59E2C37C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68" r="-771"/>
          <a:stretch/>
        </p:blipFill>
        <p:spPr>
          <a:xfrm>
            <a:off x="3829912" y="1804396"/>
            <a:ext cx="2233624" cy="47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Mis listas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009685" y="1066373"/>
            <a:ext cx="2096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Mis listas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4182223" y="1118650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Sugerencia/Filtros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>
            <a:off x="3481692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34DEDB-A7A8-0082-9728-84B3899201D9}"/>
              </a:ext>
            </a:extLst>
          </p:cNvPr>
          <p:cNvSpPr/>
          <p:nvPr/>
        </p:nvSpPr>
        <p:spPr>
          <a:xfrm>
            <a:off x="7571344" y="3404555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CB09F-2697-B431-B381-F1775FF6D8DA}"/>
              </a:ext>
            </a:extLst>
          </p:cNvPr>
          <p:cNvSpPr txBox="1"/>
          <p:nvPr/>
        </p:nvSpPr>
        <p:spPr>
          <a:xfrm>
            <a:off x="9015649" y="1039137"/>
            <a:ext cx="2457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Sugerencia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5010F-6E9F-0D31-B500-A95AAA4CEBA0}"/>
              </a:ext>
            </a:extLst>
          </p:cNvPr>
          <p:cNvSpPr txBox="1"/>
          <p:nvPr/>
        </p:nvSpPr>
        <p:spPr>
          <a:xfrm>
            <a:off x="2070744" y="6249514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 En todo momento en el </a:t>
            </a:r>
            <a:r>
              <a:rPr lang="es-ES" b="1" dirty="0"/>
              <a:t>buscador</a:t>
            </a:r>
            <a:r>
              <a:rPr lang="es-ES" dirty="0"/>
              <a:t> anterior podríamos </a:t>
            </a:r>
            <a:r>
              <a:rPr lang="es-ES" b="1" dirty="0"/>
              <a:t>añadir</a:t>
            </a:r>
            <a:r>
              <a:rPr lang="es-ES" dirty="0"/>
              <a:t> un </a:t>
            </a:r>
            <a:r>
              <a:rPr lang="es-ES" b="1" dirty="0"/>
              <a:t>producto</a:t>
            </a:r>
            <a:r>
              <a:rPr lang="es-ES" dirty="0"/>
              <a:t> a una </a:t>
            </a:r>
            <a:r>
              <a:rPr lang="es-ES" b="1" dirty="0"/>
              <a:t>lista.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8D3541F-1735-7952-2820-8A70ADC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173F8DB-DA24-2336-1CA9-2BE8095491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" r="1303"/>
          <a:stretch/>
        </p:blipFill>
        <p:spPr>
          <a:xfrm>
            <a:off x="1028368" y="1730967"/>
            <a:ext cx="1955216" cy="4207844"/>
          </a:xfrm>
          <a:prstGeom prst="rect">
            <a:avLst/>
          </a:prstGeom>
        </p:spPr>
      </p:pic>
      <p:pic>
        <p:nvPicPr>
          <p:cNvPr id="17" name="Imagen 1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FFCC23A-857C-5D49-CE27-37C728D10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 r="333"/>
          <a:stretch/>
        </p:blipFill>
        <p:spPr>
          <a:xfrm>
            <a:off x="5012410" y="1891305"/>
            <a:ext cx="1998788" cy="4293532"/>
          </a:xfrm>
          <a:prstGeom prst="rect">
            <a:avLst/>
          </a:prstGeom>
        </p:spPr>
      </p:pic>
      <p:pic>
        <p:nvPicPr>
          <p:cNvPr id="19" name="Imagen 18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B9284B5C-9ACE-4AC3-0259-736CFEF2F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 r="333"/>
          <a:stretch/>
        </p:blipFill>
        <p:spPr>
          <a:xfrm>
            <a:off x="9176457" y="1703741"/>
            <a:ext cx="2136364" cy="45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5397732" y="967997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Inicial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240848" y="1204566"/>
            <a:ext cx="140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Editar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280429" y="1335842"/>
            <a:ext cx="1831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Soporte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8761098">
            <a:off x="3480327" y="2478024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2434594">
            <a:off x="7612753" y="2444712"/>
            <a:ext cx="1082529" cy="465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5C8D729-6585-5539-B004-ED7AE351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225BC6D-55AC-BA58-EC15-EBB4D504B6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59" r="489"/>
          <a:stretch/>
        </p:blipFill>
        <p:spPr>
          <a:xfrm>
            <a:off x="4955037" y="1675883"/>
            <a:ext cx="2281926" cy="4892217"/>
          </a:xfrm>
          <a:prstGeom prst="rect">
            <a:avLst/>
          </a:prstGeom>
        </p:spPr>
      </p:pic>
      <p:pic>
        <p:nvPicPr>
          <p:cNvPr id="18" name="Imagen 17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14F723D-9796-7442-C454-AB8A2FDC6D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" r="-229"/>
          <a:stretch/>
        </p:blipFill>
        <p:spPr>
          <a:xfrm>
            <a:off x="9138929" y="2043728"/>
            <a:ext cx="2114847" cy="4514856"/>
          </a:xfrm>
          <a:prstGeom prst="rect">
            <a:avLst/>
          </a:prstGeom>
        </p:spPr>
      </p:pic>
      <p:pic>
        <p:nvPicPr>
          <p:cNvPr id="20" name="Imagen 1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8FB905B-1FA2-C052-0D16-C06E1107A5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92" r="15"/>
          <a:stretch/>
        </p:blipFill>
        <p:spPr>
          <a:xfrm>
            <a:off x="838707" y="1957371"/>
            <a:ext cx="2127664" cy="45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7097499" y="1036426"/>
            <a:ext cx="3069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Configuración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191854" y="1036426"/>
            <a:ext cx="332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Sobre nosotros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89C8176-5EE7-5BDE-6608-CC42C471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15016A9-63C4-E5D5-FDE0-6F3F3DDFF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41" y="1744312"/>
            <a:ext cx="2074368" cy="4612711"/>
          </a:xfrm>
          <a:prstGeom prst="rect">
            <a:avLst/>
          </a:prstGeom>
        </p:spPr>
      </p:pic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4B5E13E-B4D5-ECF3-390D-3AC68D47B9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r="-387"/>
          <a:stretch/>
        </p:blipFill>
        <p:spPr>
          <a:xfrm>
            <a:off x="7514295" y="1706694"/>
            <a:ext cx="2235773" cy="47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0" y="1245898"/>
            <a:ext cx="5090460" cy="34857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824717" y="4888827"/>
            <a:ext cx="10542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CF565D-6F19-3CDC-8584-47FEBA1240ED}"/>
              </a:ext>
            </a:extLst>
          </p:cNvPr>
          <p:cNvSpPr txBox="1"/>
          <p:nvPr/>
        </p:nvSpPr>
        <p:spPr>
          <a:xfrm>
            <a:off x="0" y="3880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¡Muchas gracias!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237F5C-EA64-9916-EDF5-1CD2AD04E0E2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¿Qué es Wewiza?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EDBAE3-579C-EB7D-88BC-703355F403DF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5128E41-5666-D17F-A716-DA0816599A26}"/>
              </a:ext>
            </a:extLst>
          </p:cNvPr>
          <p:cNvSpPr txBox="1"/>
          <p:nvPr/>
        </p:nvSpPr>
        <p:spPr>
          <a:xfrm>
            <a:off x="3334699" y="1083482"/>
            <a:ext cx="552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>
                <a:solidFill>
                  <a:srgbClr val="A121AF"/>
                </a:solidFill>
              </a:rPr>
              <a:t>Wewiza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s-ES" sz="4000" b="1" u="sng" dirty="0">
                <a:solidFill>
                  <a:srgbClr val="A121AF"/>
                </a:solidFill>
              </a:rPr>
              <a:t>We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sz="4000" b="1" u="sng" dirty="0">
                <a:solidFill>
                  <a:srgbClr val="A121AF"/>
                </a:solidFill>
              </a:rPr>
              <a:t>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</a:p>
        </p:txBody>
      </p:sp>
      <p:pic>
        <p:nvPicPr>
          <p:cNvPr id="4" name="Imagen 3" descr="Grupo de personas con tablas de surf&#10;&#10;Descripción generada automáticamente">
            <a:extLst>
              <a:ext uri="{FF2B5EF4-FFF2-40B4-BE49-F238E27FC236}">
                <a16:creationId xmlns:a16="http://schemas.microsoft.com/office/drawing/2014/main" id="{609FAA9A-1AC6-F201-4517-B52CCA6D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53" y="1760391"/>
            <a:ext cx="4095461" cy="2558028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5A959A45-2149-1408-F46A-0523FFE19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6" y="4318419"/>
            <a:ext cx="2202501" cy="22025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F799C0D-A538-BB80-0F60-C2837FB96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44" y="4254266"/>
            <a:ext cx="2143125" cy="2143125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2810B518-9A19-32A5-7289-AEBA1E6C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8945" y="3026051"/>
            <a:ext cx="1712243" cy="1712243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04080EAF-7FD2-F2AB-38DF-9198ADFD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568321" y="2477876"/>
            <a:ext cx="1606763" cy="171224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5A6EA3B-2A8C-100E-8569-6FE2AD7AC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972" y="5316381"/>
            <a:ext cx="427432" cy="1978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CB7F975-A19D-2184-A251-E567EF279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4994504"/>
            <a:ext cx="2221525" cy="368319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DCD1450A-5744-194E-D78B-074DDC25A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042" y="4585893"/>
            <a:ext cx="1667551" cy="166755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4611785-6468-7FEB-5610-4B6886E2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286" y="5504452"/>
            <a:ext cx="2221525" cy="387369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26B0DEF6-6AB3-3B6A-BA35-2729C934D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1008" y="4585893"/>
            <a:ext cx="1667551" cy="166755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76BA1BAD-589A-2F9B-2E5D-8A6DF9A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532" y="5306637"/>
            <a:ext cx="2689031" cy="19781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CD75141-FA97-40FE-55B4-29709842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44" y="4930069"/>
            <a:ext cx="2221525" cy="387369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885F61B-502E-94B7-8433-EB27E064E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8238" y="2530616"/>
            <a:ext cx="1712243" cy="1712243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BFBEFD3-3B74-8C6B-3455-F020D8F0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252045" y="3077614"/>
            <a:ext cx="1606763" cy="1712243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34D047F2-8A83-673A-6698-E5A811F38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1878" y="4082638"/>
            <a:ext cx="2319551" cy="533542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7D0A4140-DC53-F6F4-A2A9-CEF411887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B6CF92D-EE46-263D-8B1A-54DBA588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33" y="2770326"/>
            <a:ext cx="3044067" cy="3720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BAEFA4-6DFD-535B-E819-D07C9A71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2" y="2759930"/>
            <a:ext cx="2819460" cy="3730922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29D49D-99C5-9717-87AD-BEDDFB3B764B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C35B2D-97AC-FBF8-3D39-431BFCA5EF2F}"/>
              </a:ext>
            </a:extLst>
          </p:cNvPr>
          <p:cNvSpPr txBox="1"/>
          <p:nvPr/>
        </p:nvSpPr>
        <p:spPr>
          <a:xfrm>
            <a:off x="560347" y="953437"/>
            <a:ext cx="506260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dirty="0"/>
              <a:t> </a:t>
            </a:r>
            <a:r>
              <a:rPr lang="es-ES" sz="3500" b="1" dirty="0"/>
              <a:t>+50% </a:t>
            </a:r>
            <a:r>
              <a:rPr lang="es-ES" sz="3500" dirty="0"/>
              <a:t>de la cuota del </a:t>
            </a:r>
          </a:p>
          <a:p>
            <a:pPr algn="ctr"/>
            <a:r>
              <a:rPr lang="es-ES" sz="3500" dirty="0"/>
              <a:t>mercado está </a:t>
            </a:r>
            <a:r>
              <a:rPr lang="es-ES" sz="3500" b="1" dirty="0"/>
              <a:t>accesible</a:t>
            </a:r>
            <a:r>
              <a:rPr lang="es-ES" sz="3500" dirty="0"/>
              <a:t> en </a:t>
            </a:r>
          </a:p>
          <a:p>
            <a:pPr algn="ctr"/>
            <a:r>
              <a:rPr lang="es-ES" sz="3500" dirty="0"/>
              <a:t>internet </a:t>
            </a:r>
            <a:r>
              <a:rPr lang="es-ES" sz="3500" b="1" dirty="0"/>
              <a:t>públicamente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4B0BF89-C03C-09E5-1CFA-8AE2FF0DF8E8}"/>
              </a:ext>
            </a:extLst>
          </p:cNvPr>
          <p:cNvSpPr txBox="1"/>
          <p:nvPr/>
        </p:nvSpPr>
        <p:spPr>
          <a:xfrm>
            <a:off x="6528914" y="998506"/>
            <a:ext cx="52439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/>
              <a:t> Actualmente </a:t>
            </a:r>
            <a:r>
              <a:rPr lang="es-ES" sz="3500" b="1" dirty="0"/>
              <a:t>Wewiza</a:t>
            </a:r>
            <a:r>
              <a:rPr lang="es-ES" sz="3500" dirty="0"/>
              <a:t> </a:t>
            </a:r>
          </a:p>
          <a:p>
            <a:pPr algn="ctr"/>
            <a:r>
              <a:rPr lang="es-ES" sz="3500" dirty="0"/>
              <a:t>tiene </a:t>
            </a:r>
            <a:r>
              <a:rPr lang="es-ES" sz="3500" b="1" dirty="0"/>
              <a:t>desplegado</a:t>
            </a:r>
            <a:r>
              <a:rPr lang="es-ES" sz="3500" dirty="0"/>
              <a:t> al </a:t>
            </a:r>
            <a:r>
              <a:rPr lang="es-ES" sz="3500" b="1" dirty="0"/>
              <a:t>público</a:t>
            </a:r>
            <a:r>
              <a:rPr lang="es-ES" sz="3500" dirty="0"/>
              <a:t> </a:t>
            </a:r>
          </a:p>
          <a:p>
            <a:pPr algn="ctr"/>
            <a:r>
              <a:rPr lang="es-ES" sz="3500" b="1" dirty="0"/>
              <a:t>3 mercados </a:t>
            </a:r>
            <a:r>
              <a:rPr lang="es-ES" sz="3500" dirty="0"/>
              <a:t>-&gt;</a:t>
            </a:r>
            <a:r>
              <a:rPr lang="es-ES" sz="3500" b="1" dirty="0"/>
              <a:t> +35%</a:t>
            </a:r>
            <a:endParaRPr lang="es-ES" sz="3500" dirty="0"/>
          </a:p>
        </p:txBody>
      </p:sp>
      <p:pic>
        <p:nvPicPr>
          <p:cNvPr id="1026" name="Picture 2" descr="Supermercado Ahorramas - Compra en tu mercado Online">
            <a:hlinkClick r:id="rId6"/>
            <a:extLst>
              <a:ext uri="{FF2B5EF4-FFF2-40B4-BE49-F238E27FC236}">
                <a16:creationId xmlns:a16="http://schemas.microsoft.com/office/drawing/2014/main" id="{DAA4194B-7AFE-4276-CD94-763F6329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5399909"/>
            <a:ext cx="4762069" cy="7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8B5BDBF-22C2-7E34-CEA2-7344ED064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370" y="2993839"/>
            <a:ext cx="1009433" cy="96019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BD23BE-11E3-0F97-73D2-8254ADACF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246" y="3110360"/>
            <a:ext cx="4490820" cy="80484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7B73A8D-9E80-8965-D612-7A2AE1A6B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3799" y="4266020"/>
            <a:ext cx="1096030" cy="74247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573DDA4-F7AE-ADE2-B8FC-A0333FF36A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246" y="4151335"/>
            <a:ext cx="4014280" cy="8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Soluciones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1" y="1096380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r>
              <a:rPr lang="es-ES" sz="4000" dirty="0"/>
              <a:t> (Desarrolladores)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192305" y="1096380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r>
              <a:rPr lang="es-ES" sz="4000" dirty="0"/>
              <a:t> (Usuarios)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29C908-7E6D-C52C-59DC-035DCA1B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48" y="2250488"/>
            <a:ext cx="4209874" cy="42707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F3252C-51E5-534F-F469-918A6215119C}"/>
              </a:ext>
            </a:extLst>
          </p:cNvPr>
          <p:cNvSpPr txBox="1"/>
          <p:nvPr/>
        </p:nvSpPr>
        <p:spPr>
          <a:xfrm>
            <a:off x="1494011" y="1881156"/>
            <a:ext cx="308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https://wewiza.ddns.net/docs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1612CC-FB57-4A9D-8A3E-33F265B6C54D}"/>
              </a:ext>
            </a:extLst>
          </p:cNvPr>
          <p:cNvSpPr txBox="1"/>
          <p:nvPr/>
        </p:nvSpPr>
        <p:spPr>
          <a:xfrm>
            <a:off x="7228371" y="1860876"/>
            <a:ext cx="397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Guía de instalación APK y certificado SSL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2EB423-94A9-C9C0-CEF5-4FEEDFC2F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5668" y="2435484"/>
            <a:ext cx="1978696" cy="3900745"/>
          </a:xfrm>
          <a:prstGeom prst="round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1B0DB8-1632-A03F-5938-561C6889A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301" y="2374421"/>
            <a:ext cx="1968600" cy="3900745"/>
          </a:xfrm>
          <a:prstGeom prst="round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2AA2E22-CB31-65CA-874A-6F27DFD2D4E0}"/>
              </a:ext>
            </a:extLst>
          </p:cNvPr>
          <p:cNvSpPr/>
          <p:nvPr/>
        </p:nvSpPr>
        <p:spPr>
          <a:xfrm>
            <a:off x="8931029" y="3561347"/>
            <a:ext cx="346510" cy="2310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582743" y="3433805"/>
            <a:ext cx="5375108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6213023" y="36792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329319" y="2508047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8311243" y="3453779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8311243" y="3453779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8664385" y="5159016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8961687" y="1203807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3329267" y="604072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8483323" y="1478948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8483323" y="1478948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7863115" y="2085269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9494537" y="2503455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9408313" y="2476258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9859144" y="2723832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3109851" y="1139625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8381813" y="2330372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8381813" y="2330372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9077604" y="2225713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7809504" y="205263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7775889" y="1232026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7798299" y="3205665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E5F4973-EEAA-5735-3854-EE52B2C0EB25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6DED71D-16FC-D8C4-2C7C-6D0CEC742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060828"/>
            <a:ext cx="4206263" cy="341998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42258D-8E36-47DA-2190-1E6910BE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" y="4686656"/>
            <a:ext cx="4315062" cy="21586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4532265" y="1156679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KANBAN</a:t>
            </a:r>
            <a:endParaRPr lang="es-ES" sz="3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32F2A7-2831-B764-5CE9-FC408C29528E}"/>
              </a:ext>
            </a:extLst>
          </p:cNvPr>
          <p:cNvSpPr txBox="1"/>
          <p:nvPr/>
        </p:nvSpPr>
        <p:spPr>
          <a:xfrm>
            <a:off x="10419297" y="1070836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GITFLOW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3582403" y="947922"/>
            <a:ext cx="5140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SCRUM + SPRINT SEMANALES</a:t>
            </a:r>
            <a:endParaRPr lang="es-ES" sz="3000" dirty="0"/>
          </a:p>
        </p:txBody>
      </p:sp>
      <p:pic>
        <p:nvPicPr>
          <p:cNvPr id="2" name="Imagen 1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27F63458-A939-2890-561D-92D24BFE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1" y="1594738"/>
            <a:ext cx="10595458" cy="4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Docker Compose and How Does Docker Compose Work? – IT Creative Labs">
            <a:extLst>
              <a:ext uri="{FF2B5EF4-FFF2-40B4-BE49-F238E27FC236}">
                <a16:creationId xmlns:a16="http://schemas.microsoft.com/office/drawing/2014/main" id="{09EE0D45-4F87-7ED9-01AE-B47B0147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29" y="2229794"/>
            <a:ext cx="2413361" cy="12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Tecnologías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-58774" y="964692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endParaRPr lang="es-ES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204086" y="969446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endParaRPr lang="es-ES" sz="4000" dirty="0"/>
          </a:p>
        </p:txBody>
      </p:sp>
      <p:pic>
        <p:nvPicPr>
          <p:cNvPr id="2050" name="Picture 2" descr="RPi-Logo-Stacked-Reg-SCREEN - pi3g.com">
            <a:extLst>
              <a:ext uri="{FF2B5EF4-FFF2-40B4-BE49-F238E27FC236}">
                <a16:creationId xmlns:a16="http://schemas.microsoft.com/office/drawing/2014/main" id="{B89CA996-71BC-7924-950F-E8EBE875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6" y="4114754"/>
            <a:ext cx="950269" cy="9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godb Icon Logotipo Vector - Descarga Gratis SVG | Worldvectorlogo">
            <a:extLst>
              <a:ext uri="{FF2B5EF4-FFF2-40B4-BE49-F238E27FC236}">
                <a16:creationId xmlns:a16="http://schemas.microsoft.com/office/drawing/2014/main" id="{91A0EC2D-7AA2-9592-001A-FAB13D3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2" y="2229794"/>
            <a:ext cx="1237425" cy="12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does the Python logo stand for? - Quora">
            <a:extLst>
              <a:ext uri="{FF2B5EF4-FFF2-40B4-BE49-F238E27FC236}">
                <a16:creationId xmlns:a16="http://schemas.microsoft.com/office/drawing/2014/main" id="{2E4DB8D1-4A62-EA64-1A4A-CD4AFB62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17" y="5717646"/>
            <a:ext cx="1068823" cy="1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FF65198B-0EA3-943F-7782-724F3E85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19" y="4129950"/>
            <a:ext cx="1618236" cy="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hlinkClick r:id="rId9"/>
            <a:extLst>
              <a:ext uri="{FF2B5EF4-FFF2-40B4-BE49-F238E27FC236}">
                <a16:creationId xmlns:a16="http://schemas.microsoft.com/office/drawing/2014/main" id="{9C618287-01EF-E5EB-E5DB-E756C69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6" y="4112794"/>
            <a:ext cx="684352" cy="9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hlinkClick r:id="rId11"/>
            <a:extLst>
              <a:ext uri="{FF2B5EF4-FFF2-40B4-BE49-F238E27FC236}">
                <a16:creationId xmlns:a16="http://schemas.microsoft.com/office/drawing/2014/main" id="{D660EA2F-5AA2-37BA-C33E-CF8FA1A2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5745626"/>
            <a:ext cx="3379565" cy="8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sando Docker Compose. Docker Compose es una herramienta… | by Manuel  Ignacio Bastias | Medium">
            <a:extLst>
              <a:ext uri="{FF2B5EF4-FFF2-40B4-BE49-F238E27FC236}">
                <a16:creationId xmlns:a16="http://schemas.microsoft.com/office/drawing/2014/main" id="{0B64D8C8-A28E-0FC7-A48A-9C579583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59" y="2094853"/>
            <a:ext cx="2560844" cy="12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8004EA-D40D-9B89-700B-8D4C86A4286B}"/>
              </a:ext>
            </a:extLst>
          </p:cNvPr>
          <p:cNvSpPr txBox="1"/>
          <p:nvPr/>
        </p:nvSpPr>
        <p:spPr>
          <a:xfrm>
            <a:off x="1500880" y="5264900"/>
            <a:ext cx="117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Scraping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F21CE4-DEEC-DEE4-7E38-97B055F9B9E6}"/>
              </a:ext>
            </a:extLst>
          </p:cNvPr>
          <p:cNvSpPr txBox="1"/>
          <p:nvPr/>
        </p:nvSpPr>
        <p:spPr>
          <a:xfrm>
            <a:off x="4332113" y="5272618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19AB38-2BD8-F298-8B38-761F03AA5D2C}"/>
              </a:ext>
            </a:extLst>
          </p:cNvPr>
          <p:cNvSpPr txBox="1"/>
          <p:nvPr/>
        </p:nvSpPr>
        <p:spPr>
          <a:xfrm>
            <a:off x="3854616" y="3616683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99483C-4E83-5E57-553F-97CDB3A01C2A}"/>
              </a:ext>
            </a:extLst>
          </p:cNvPr>
          <p:cNvSpPr txBox="1"/>
          <p:nvPr/>
        </p:nvSpPr>
        <p:spPr>
          <a:xfrm>
            <a:off x="3259377" y="1822960"/>
            <a:ext cx="1820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Contenedores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84756D4-8815-816A-7513-043B7E58637A}"/>
              </a:ext>
            </a:extLst>
          </p:cNvPr>
          <p:cNvSpPr txBox="1"/>
          <p:nvPr/>
        </p:nvSpPr>
        <p:spPr>
          <a:xfrm>
            <a:off x="219960" y="1822961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793752-61E5-3C05-B919-3FC8B68D7FF7}"/>
              </a:ext>
            </a:extLst>
          </p:cNvPr>
          <p:cNvSpPr txBox="1"/>
          <p:nvPr/>
        </p:nvSpPr>
        <p:spPr>
          <a:xfrm>
            <a:off x="1136513" y="3613293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C8ADFA-2573-BD0F-328F-3CF1FF6F769A}"/>
              </a:ext>
            </a:extLst>
          </p:cNvPr>
          <p:cNvSpPr/>
          <p:nvPr/>
        </p:nvSpPr>
        <p:spPr>
          <a:xfrm>
            <a:off x="186296" y="1822961"/>
            <a:ext cx="185377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CC90C6-CD7D-8027-7FB6-E0CAF13B639B}"/>
              </a:ext>
            </a:extLst>
          </p:cNvPr>
          <p:cNvSpPr/>
          <p:nvPr/>
        </p:nvSpPr>
        <p:spPr>
          <a:xfrm>
            <a:off x="2214979" y="1822961"/>
            <a:ext cx="3764420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3114B4F-D0B2-D4A0-0F93-FC7B2604392A}"/>
              </a:ext>
            </a:extLst>
          </p:cNvPr>
          <p:cNvSpPr/>
          <p:nvPr/>
        </p:nvSpPr>
        <p:spPr>
          <a:xfrm>
            <a:off x="772998" y="3599188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498A3FE-661E-1955-978B-705B5BC6F7AC}"/>
              </a:ext>
            </a:extLst>
          </p:cNvPr>
          <p:cNvSpPr/>
          <p:nvPr/>
        </p:nvSpPr>
        <p:spPr>
          <a:xfrm>
            <a:off x="3409885" y="3589899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FB0ED3C-2747-C402-4A52-E3DFBB23C645}"/>
              </a:ext>
            </a:extLst>
          </p:cNvPr>
          <p:cNvSpPr/>
          <p:nvPr/>
        </p:nvSpPr>
        <p:spPr>
          <a:xfrm>
            <a:off x="186296" y="5273488"/>
            <a:ext cx="3764420" cy="15021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701E1D9-7DD1-72DA-F982-6437DA374670}"/>
              </a:ext>
            </a:extLst>
          </p:cNvPr>
          <p:cNvSpPr/>
          <p:nvPr/>
        </p:nvSpPr>
        <p:spPr>
          <a:xfrm>
            <a:off x="4097189" y="5270673"/>
            <a:ext cx="1708255" cy="15220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B7A40460-D426-452B-9EDA-B906CAD1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0" y="2184147"/>
            <a:ext cx="3223685" cy="1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Jetpack Compose R04&quot; Magnet for Sale by Elias de Oliveira | Redbubble">
            <a:extLst>
              <a:ext uri="{FF2B5EF4-FFF2-40B4-BE49-F238E27FC236}">
                <a16:creationId xmlns:a16="http://schemas.microsoft.com/office/drawing/2014/main" id="{7E386D46-5832-4AC6-05E0-FA42304A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26" y="4068397"/>
            <a:ext cx="1053085" cy="1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Kotlinlang logo - Iconos Social Media y Logos">
            <a:extLst>
              <a:ext uri="{FF2B5EF4-FFF2-40B4-BE49-F238E27FC236}">
                <a16:creationId xmlns:a16="http://schemas.microsoft.com/office/drawing/2014/main" id="{AB27A33F-31DA-B248-541A-3E0F6843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91" y="5595049"/>
            <a:ext cx="2453548" cy="12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Origen Y Significado Del Logo De Android">
            <a:extLst>
              <a:ext uri="{FF2B5EF4-FFF2-40B4-BE49-F238E27FC236}">
                <a16:creationId xmlns:a16="http://schemas.microsoft.com/office/drawing/2014/main" id="{4B9532CC-38A9-7746-093E-03BEF0E4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50" y="3966928"/>
            <a:ext cx="1778873" cy="11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radle logo - Iconos Social Media y Logos">
            <a:extLst>
              <a:ext uri="{FF2B5EF4-FFF2-40B4-BE49-F238E27FC236}">
                <a16:creationId xmlns:a16="http://schemas.microsoft.com/office/drawing/2014/main" id="{9C47609B-9651-8857-DC4A-FB861F05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51" y="5501260"/>
            <a:ext cx="2486379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91A47D5B-49B0-9F99-C2F9-B5DB52857F5C}"/>
              </a:ext>
            </a:extLst>
          </p:cNvPr>
          <p:cNvSpPr/>
          <p:nvPr/>
        </p:nvSpPr>
        <p:spPr>
          <a:xfrm>
            <a:off x="7735890" y="1871748"/>
            <a:ext cx="3145708" cy="16442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2087DC6-CC26-5AC5-4817-28250A72721C}"/>
              </a:ext>
            </a:extLst>
          </p:cNvPr>
          <p:cNvSpPr txBox="1"/>
          <p:nvPr/>
        </p:nvSpPr>
        <p:spPr>
          <a:xfrm>
            <a:off x="8450405" y="1900744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07B5874-A846-8743-7CFA-8007ADB06419}"/>
              </a:ext>
            </a:extLst>
          </p:cNvPr>
          <p:cNvSpPr/>
          <p:nvPr/>
        </p:nvSpPr>
        <p:spPr>
          <a:xfrm>
            <a:off x="6961098" y="3640376"/>
            <a:ext cx="2486379" cy="15302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65E93B-9754-2891-96B9-93AC0FB59D9F}"/>
              </a:ext>
            </a:extLst>
          </p:cNvPr>
          <p:cNvSpPr txBox="1"/>
          <p:nvPr/>
        </p:nvSpPr>
        <p:spPr>
          <a:xfrm>
            <a:off x="7276757" y="3639882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3200911-788A-9E77-674E-85766BC1A429}"/>
              </a:ext>
            </a:extLst>
          </p:cNvPr>
          <p:cNvSpPr txBox="1"/>
          <p:nvPr/>
        </p:nvSpPr>
        <p:spPr>
          <a:xfrm>
            <a:off x="10072342" y="3622292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7FB1B85-D0FB-7786-FEDA-DDC218588CA5}"/>
              </a:ext>
            </a:extLst>
          </p:cNvPr>
          <p:cNvSpPr/>
          <p:nvPr/>
        </p:nvSpPr>
        <p:spPr>
          <a:xfrm>
            <a:off x="9620268" y="3643808"/>
            <a:ext cx="1945968" cy="15395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F2A30B0-FDDB-28D2-9C8D-7CEE0F6728CF}"/>
              </a:ext>
            </a:extLst>
          </p:cNvPr>
          <p:cNvSpPr/>
          <p:nvPr/>
        </p:nvSpPr>
        <p:spPr>
          <a:xfrm>
            <a:off x="9508688" y="5308710"/>
            <a:ext cx="2440853" cy="14669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CAAC47A-D2EF-21F8-6E5A-20C7F123620E}"/>
              </a:ext>
            </a:extLst>
          </p:cNvPr>
          <p:cNvSpPr txBox="1"/>
          <p:nvPr/>
        </p:nvSpPr>
        <p:spPr>
          <a:xfrm>
            <a:off x="10134175" y="5324370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05F57A4-1CAD-29AF-24B5-55EC58C24BC4}"/>
              </a:ext>
            </a:extLst>
          </p:cNvPr>
          <p:cNvSpPr/>
          <p:nvPr/>
        </p:nvSpPr>
        <p:spPr>
          <a:xfrm>
            <a:off x="6829501" y="5284798"/>
            <a:ext cx="2530481" cy="15078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3C15B33-6F19-C6B4-89AC-7D7CF5CB13AA}"/>
              </a:ext>
            </a:extLst>
          </p:cNvPr>
          <p:cNvSpPr txBox="1"/>
          <p:nvPr/>
        </p:nvSpPr>
        <p:spPr>
          <a:xfrm>
            <a:off x="7232163" y="5321038"/>
            <a:ext cx="1747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Gestión Build</a:t>
            </a:r>
          </a:p>
        </p:txBody>
      </p:sp>
    </p:spTree>
    <p:extLst>
      <p:ext uri="{BB962C8B-B14F-4D97-AF65-F5344CB8AC3E}">
        <p14:creationId xmlns:p14="http://schemas.microsoft.com/office/powerpoint/2010/main" val="4640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lecha: a la derecha 116">
            <a:extLst>
              <a:ext uri="{FF2B5EF4-FFF2-40B4-BE49-F238E27FC236}">
                <a16:creationId xmlns:a16="http://schemas.microsoft.com/office/drawing/2014/main" id="{5166F23D-D3F5-D024-64E6-CD519FD193FD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A9993C9A-BD2E-0CF1-68B8-5ECD8FC496F5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9E44F3-CA15-78E5-F94E-2651B31479B5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67682" y="359343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292313" y="3348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47880" y="345880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2814699" y="2311741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>
            <a:off x="5120111" y="3602248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5304927" y="45951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4429696" y="23289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4497952" y="226138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9792113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250C0F-BC8A-B302-2E90-58ED7CF0492B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DBB539F5-4F6E-1C81-2294-8AC211F5FE6A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56223B5D-676F-AFD7-6137-DC07D4BCF3EC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FB39B3C-C0AC-814F-1FA5-0D14C71AB95D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AD8A93-42A1-A9F5-DCFB-46858E8D1A26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4AD46E-09B5-D8B9-127F-5305E8C05205}"/>
              </a:ext>
            </a:extLst>
          </p:cNvPr>
          <p:cNvSpPr txBox="1"/>
          <p:nvPr/>
        </p:nvSpPr>
        <p:spPr>
          <a:xfrm>
            <a:off x="447880" y="2345091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73AACAC-2298-CCCC-669B-6E852C00FDAE}"/>
              </a:ext>
            </a:extLst>
          </p:cNvPr>
          <p:cNvSpPr/>
          <p:nvPr/>
        </p:nvSpPr>
        <p:spPr>
          <a:xfrm>
            <a:off x="428078" y="221046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0A0BF74F-FB5E-C773-BCC7-FF6141CF0BCA}"/>
              </a:ext>
            </a:extLst>
          </p:cNvPr>
          <p:cNvSpPr/>
          <p:nvPr/>
        </p:nvSpPr>
        <p:spPr>
          <a:xfrm>
            <a:off x="2859349" y="3585045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006475-B9BD-2D0D-E0C6-4CCE8D6F0378}"/>
              </a:ext>
            </a:extLst>
          </p:cNvPr>
          <p:cNvSpPr txBox="1"/>
          <p:nvPr/>
        </p:nvSpPr>
        <p:spPr>
          <a:xfrm>
            <a:off x="4474346" y="36022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67EC18E-A35F-461A-4C55-ADFB4834ED70}"/>
              </a:ext>
            </a:extLst>
          </p:cNvPr>
          <p:cNvSpPr/>
          <p:nvPr/>
        </p:nvSpPr>
        <p:spPr>
          <a:xfrm>
            <a:off x="4542602" y="353468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C14E5-E3F7-981D-05AB-EADFBD2CFB7E}"/>
              </a:ext>
            </a:extLst>
          </p:cNvPr>
          <p:cNvSpPr txBox="1"/>
          <p:nvPr/>
        </p:nvSpPr>
        <p:spPr>
          <a:xfrm>
            <a:off x="447880" y="4831454"/>
            <a:ext cx="23682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– Market 3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81F3BCD-1481-8D4A-A9A6-6C8AE68E2D04}"/>
              </a:ext>
            </a:extLst>
          </p:cNvPr>
          <p:cNvSpPr/>
          <p:nvPr/>
        </p:nvSpPr>
        <p:spPr>
          <a:xfrm>
            <a:off x="428078" y="4696824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2E930522-9FCA-A2EB-C243-551F12B3047F}"/>
              </a:ext>
            </a:extLst>
          </p:cNvPr>
          <p:cNvSpPr/>
          <p:nvPr/>
        </p:nvSpPr>
        <p:spPr>
          <a:xfrm>
            <a:off x="2839547" y="4823068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83F13A-C286-705F-161D-3541A677108F}"/>
              </a:ext>
            </a:extLst>
          </p:cNvPr>
          <p:cNvSpPr txBox="1"/>
          <p:nvPr/>
        </p:nvSpPr>
        <p:spPr>
          <a:xfrm>
            <a:off x="4454544" y="48402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E0E51AE-0C2A-E74B-2601-AC8667180911}"/>
              </a:ext>
            </a:extLst>
          </p:cNvPr>
          <p:cNvSpPr/>
          <p:nvPr/>
        </p:nvSpPr>
        <p:spPr>
          <a:xfrm>
            <a:off x="4522800" y="4772712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Flecha: hacia la izquierda 70">
            <a:extLst>
              <a:ext uri="{FF2B5EF4-FFF2-40B4-BE49-F238E27FC236}">
                <a16:creationId xmlns:a16="http://schemas.microsoft.com/office/drawing/2014/main" id="{7D379108-CA10-34A1-55CD-406FDA51313A}"/>
              </a:ext>
            </a:extLst>
          </p:cNvPr>
          <p:cNvSpPr/>
          <p:nvPr/>
        </p:nvSpPr>
        <p:spPr>
          <a:xfrm>
            <a:off x="5045279" y="2311917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Flecha: hacia la izquierda 71">
            <a:extLst>
              <a:ext uri="{FF2B5EF4-FFF2-40B4-BE49-F238E27FC236}">
                <a16:creationId xmlns:a16="http://schemas.microsoft.com/office/drawing/2014/main" id="{B5A7324D-54D0-EF1D-F9CE-F1FDC6DBAED1}"/>
              </a:ext>
            </a:extLst>
          </p:cNvPr>
          <p:cNvSpPr/>
          <p:nvPr/>
        </p:nvSpPr>
        <p:spPr>
          <a:xfrm>
            <a:off x="5083152" y="4855995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BA6007C-B743-7775-D873-3CAC552B4DFB}"/>
              </a:ext>
            </a:extLst>
          </p:cNvPr>
          <p:cNvSpPr txBox="1"/>
          <p:nvPr/>
        </p:nvSpPr>
        <p:spPr>
          <a:xfrm>
            <a:off x="5277735" y="210051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FF5596D-997B-D027-F46B-01566CDB05EF}"/>
              </a:ext>
            </a:extLst>
          </p:cNvPr>
          <p:cNvSpPr/>
          <p:nvPr/>
        </p:nvSpPr>
        <p:spPr>
          <a:xfrm>
            <a:off x="5859886" y="2395131"/>
            <a:ext cx="164463" cy="405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AE41F99-BC95-5C42-D086-CF8B083160F1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ACAC8852-7290-7CD6-5878-608E3835CF57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Flecha: hacia arriba 76">
            <a:extLst>
              <a:ext uri="{FF2B5EF4-FFF2-40B4-BE49-F238E27FC236}">
                <a16:creationId xmlns:a16="http://schemas.microsoft.com/office/drawing/2014/main" id="{E9E5F294-B2FE-E8DF-E915-F8364DF4E6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Flecha: hacia abajo 77">
            <a:extLst>
              <a:ext uri="{FF2B5EF4-FFF2-40B4-BE49-F238E27FC236}">
                <a16:creationId xmlns:a16="http://schemas.microsoft.com/office/drawing/2014/main" id="{38A20FFF-84F2-780A-3024-385D617EFF4A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EEABB61-FA49-53C4-7062-7A4BFCA7EBF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AEC903C-6F51-4FE9-FF6B-1CE27408571C}"/>
              </a:ext>
            </a:extLst>
          </p:cNvPr>
          <p:cNvSpPr txBox="1"/>
          <p:nvPr/>
        </p:nvSpPr>
        <p:spPr>
          <a:xfrm>
            <a:off x="2569393" y="1048964"/>
            <a:ext cx="31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(acuerdos comerciales)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BCA63D9-60FA-CA0F-27EB-F0D03E72E12B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13F6E539-8833-D12C-D8E5-38DAAAAFED4C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8CB86F-AF28-8D68-DD97-93D879E42BFA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5887660-1E42-ACCD-98D9-67F6C0BF842C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CBE1B92-BD9F-961A-6711-A97D94412DBA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2C0DD379-610D-8957-A722-267CCDD3FA56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2E827A6D-87BC-953D-54CE-C02B645C2203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CF4F8AF-B164-A2CB-0FBC-50AE08265F34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68D75121-E944-89F8-F8C8-E71F48B07FFE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64284D6-9D7B-4DC8-CF2E-0BDAC605DD6D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6A1E4B8-6F1A-87C2-4ED7-FD4B10F1D93D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a la derecha 118">
            <a:extLst>
              <a:ext uri="{FF2B5EF4-FFF2-40B4-BE49-F238E27FC236}">
                <a16:creationId xmlns:a16="http://schemas.microsoft.com/office/drawing/2014/main" id="{B5A8947E-47B7-B3D8-CCE0-9E92CF8B805A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CF7B209-DAD9-0E7E-32DE-1BB8BB6C8E57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1586736-D8C3-7D4D-0283-D9658DF2EFD6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Flecha: a la derecha 121">
            <a:extLst>
              <a:ext uri="{FF2B5EF4-FFF2-40B4-BE49-F238E27FC236}">
                <a16:creationId xmlns:a16="http://schemas.microsoft.com/office/drawing/2014/main" id="{20038B6D-BA6B-D594-493A-9B231C914B8F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8F5B0D0-73D3-6FBB-D0B6-566D2BAAB868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8A6AF42-69A6-C7D9-D2FC-C4BA81DC85E6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CB9B7F5-E2C6-A21C-3778-2896B780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lecha: a la derecha 151">
            <a:extLst>
              <a:ext uri="{FF2B5EF4-FFF2-40B4-BE49-F238E27FC236}">
                <a16:creationId xmlns:a16="http://schemas.microsoft.com/office/drawing/2014/main" id="{9B8EE2F4-8448-4719-BE82-9FAC36447A13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Flecha: a la derecha 150">
            <a:extLst>
              <a:ext uri="{FF2B5EF4-FFF2-40B4-BE49-F238E27FC236}">
                <a16:creationId xmlns:a16="http://schemas.microsoft.com/office/drawing/2014/main" id="{05E8C01F-B12A-9493-BC6F-6F7394BF0C64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Flecha: a la derecha 123">
            <a:extLst>
              <a:ext uri="{FF2B5EF4-FFF2-40B4-BE49-F238E27FC236}">
                <a16:creationId xmlns:a16="http://schemas.microsoft.com/office/drawing/2014/main" id="{B89B74EA-75D8-39F7-E061-4AE0C7FCC35C}"/>
              </a:ext>
            </a:extLst>
          </p:cNvPr>
          <p:cNvSpPr/>
          <p:nvPr/>
        </p:nvSpPr>
        <p:spPr>
          <a:xfrm rot="10800000">
            <a:off x="5560375" y="4277707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470C9AD-92D7-5711-A2A9-DDDE5EF66FC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EEF407B-A20D-536A-8372-35ED3452377F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2251073" y="4292725"/>
            <a:ext cx="21224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- Market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CBED239B-CD61-F16A-1AD7-CF9B8490D73C}"/>
              </a:ext>
            </a:extLst>
          </p:cNvPr>
          <p:cNvSpPr/>
          <p:nvPr/>
        </p:nvSpPr>
        <p:spPr>
          <a:xfrm>
            <a:off x="5932406" y="3717615"/>
            <a:ext cx="152972" cy="278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81900" y="444835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3211200" y="3583622"/>
            <a:ext cx="283464" cy="537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3432865" y="360919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 rot="1627125">
            <a:off x="1183775" y="4167536"/>
            <a:ext cx="918361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73564" y="3663708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4529122" y="4263687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359128" y="389435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4928829" y="42806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4997085" y="421313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2187613" y="4158180"/>
            <a:ext cx="2255289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2211748" y="477806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Market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662484-386E-A289-836E-A7CEEC8A1E44}"/>
              </a:ext>
            </a:extLst>
          </p:cNvPr>
          <p:cNvSpPr txBox="1"/>
          <p:nvPr/>
        </p:nvSpPr>
        <p:spPr>
          <a:xfrm>
            <a:off x="480668" y="2935943"/>
            <a:ext cx="12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Insertamos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5F35566-FD28-BDEC-0EC0-72CC34CD83F0}"/>
              </a:ext>
            </a:extLst>
          </p:cNvPr>
          <p:cNvSpPr txBox="1"/>
          <p:nvPr/>
        </p:nvSpPr>
        <p:spPr>
          <a:xfrm>
            <a:off x="2544172" y="3002517"/>
            <a:ext cx="155222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65DCD84-52EF-114D-5D70-64D189960F64}"/>
              </a:ext>
            </a:extLst>
          </p:cNvPr>
          <p:cNvSpPr txBox="1"/>
          <p:nvPr/>
        </p:nvSpPr>
        <p:spPr>
          <a:xfrm>
            <a:off x="2141914" y="2505122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Market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B2586CE-D4D5-3716-8C73-DCDBAE4C5F87}"/>
              </a:ext>
            </a:extLst>
          </p:cNvPr>
          <p:cNvSpPr/>
          <p:nvPr/>
        </p:nvSpPr>
        <p:spPr>
          <a:xfrm>
            <a:off x="2445058" y="2915511"/>
            <a:ext cx="1738429" cy="5351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Flecha: hacia la izquierda 69">
            <a:extLst>
              <a:ext uri="{FF2B5EF4-FFF2-40B4-BE49-F238E27FC236}">
                <a16:creationId xmlns:a16="http://schemas.microsoft.com/office/drawing/2014/main" id="{E47772C6-8D56-F7CD-C0A2-0D6B6316958E}"/>
              </a:ext>
            </a:extLst>
          </p:cNvPr>
          <p:cNvSpPr/>
          <p:nvPr/>
        </p:nvSpPr>
        <p:spPr>
          <a:xfrm rot="9273592">
            <a:off x="1148969" y="3129549"/>
            <a:ext cx="117517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B635BEC-84EB-583C-2E2E-55AFEED4EBE1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E839ECA-E8D3-F27A-9D7C-A305DF4632D1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560D76A-046E-BF28-BED3-A203D8679171}"/>
              </a:ext>
            </a:extLst>
          </p:cNvPr>
          <p:cNvSpPr txBox="1"/>
          <p:nvPr/>
        </p:nvSpPr>
        <p:spPr>
          <a:xfrm>
            <a:off x="2303168" y="1048964"/>
            <a:ext cx="3705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 simulada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(planteamiento del equipo)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0C5484F-2871-CDEE-8653-3221F014AE02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1D02B2D-68FE-0028-AE4B-FD5B0EE1C983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37612DAA-85DB-AF4E-A71D-34C72AD33522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3FBE01E-46CB-0501-F9C3-AE8802072BE5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9348621-D795-D59D-9D5D-A82E69BAE1D3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FB747E4-3CF0-AC2D-C3ED-3F4EBAFD4492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 </a:t>
            </a:r>
          </a:p>
          <a:p>
            <a:pPr algn="ctr"/>
            <a:r>
              <a:rPr lang="es-ES" dirty="0"/>
              <a:t>Wewiza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2CBE873-693C-55AC-524C-AE25861F3D1A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07E36E4-7550-EF2F-22A2-AA828E3A1772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272F11A-CBA2-AA3E-B3DA-3E33A215987B}"/>
              </a:ext>
            </a:extLst>
          </p:cNvPr>
          <p:cNvSpPr txBox="1"/>
          <p:nvPr/>
        </p:nvSpPr>
        <p:spPr>
          <a:xfrm>
            <a:off x="9761049" y="308135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7F30B2DA-F42A-5AAA-5E68-CC85CF587741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20AE7A-A42D-8B33-5D5B-53DF5489D55C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Flecha: a la derecha 131">
            <a:extLst>
              <a:ext uri="{FF2B5EF4-FFF2-40B4-BE49-F238E27FC236}">
                <a16:creationId xmlns:a16="http://schemas.microsoft.com/office/drawing/2014/main" id="{28F8A3B7-21FA-45AC-C2C7-5C0011840C19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D8BFEE5-3457-E57D-C8CD-A86CA797FF9C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Procesamiento de datos</a:t>
            </a:r>
          </a:p>
          <a:p>
            <a:pPr algn="ctr"/>
            <a:r>
              <a:rPr lang="es-ES" dirty="0"/>
              <a:t>API - Wewiza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BAB6832E-13A0-9E0E-4BE6-63F683ACC052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32B1218-888E-8848-7B2C-C2EBCF318695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B3F8EFD-F5D9-2772-1A30-BAE62E3B0E0C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F9AFC036-3548-338B-6623-700E07B58A04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138" name="Flecha: hacia arriba 137">
            <a:extLst>
              <a:ext uri="{FF2B5EF4-FFF2-40B4-BE49-F238E27FC236}">
                <a16:creationId xmlns:a16="http://schemas.microsoft.com/office/drawing/2014/main" id="{F20376F0-1E3A-7D94-F4EB-561E3A36DD72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Flecha: hacia abajo 138">
            <a:extLst>
              <a:ext uri="{FF2B5EF4-FFF2-40B4-BE49-F238E27FC236}">
                <a16:creationId xmlns:a16="http://schemas.microsoft.com/office/drawing/2014/main" id="{7E374A07-9A69-BA42-E159-590F88488944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A449938-9BF5-53FF-9009-ECA0BC9F4481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DDBB NoSQL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C4798453-DCF6-F23F-3085-7FEAC361370C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Flecha: a la derecha 143">
            <a:extLst>
              <a:ext uri="{FF2B5EF4-FFF2-40B4-BE49-F238E27FC236}">
                <a16:creationId xmlns:a16="http://schemas.microsoft.com/office/drawing/2014/main" id="{4D55FD14-9B08-5792-148D-34EDE1649B6C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lecha: hacia arriba 144">
            <a:extLst>
              <a:ext uri="{FF2B5EF4-FFF2-40B4-BE49-F238E27FC236}">
                <a16:creationId xmlns:a16="http://schemas.microsoft.com/office/drawing/2014/main" id="{1CAD243C-80C1-40E7-7460-6DB26625E4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D839AAD1-9D0A-6896-4F48-54513C4E2342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3C4A5DB-AED9-C046-0EC0-42AB58CE5F46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53" name="Flecha: a la derecha 152">
            <a:extLst>
              <a:ext uri="{FF2B5EF4-FFF2-40B4-BE49-F238E27FC236}">
                <a16:creationId xmlns:a16="http://schemas.microsoft.com/office/drawing/2014/main" id="{B926223E-6FDC-20FC-0ADB-E68067D49E3E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176B97F-C96C-AB5A-9927-7656CBAE8E7B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F6E1C3C8-C37F-5531-2C12-CB85DFD52AF8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Flecha: a la derecha 155">
            <a:extLst>
              <a:ext uri="{FF2B5EF4-FFF2-40B4-BE49-F238E27FC236}">
                <a16:creationId xmlns:a16="http://schemas.microsoft.com/office/drawing/2014/main" id="{65A0E934-BE95-3F76-E712-7D579B703298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67F09ED-3004-574D-239D-A539555C1014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C4CA18B1-DE51-8B19-CD6D-CADA3A75723D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763BB08D-27DC-C25D-D598-F944B28E695B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D73C24B-71DF-0201-E94C-5B16C5DAC7C7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5D50FE33-D6DC-23AF-87AF-AA1F70CA41C8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B18AEC-D74D-CA11-3FC1-C9F36131C459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A65A5AC-7314-53F9-D3F4-73ADD82A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481</Words>
  <Application>Microsoft Office PowerPoint</Application>
  <PresentationFormat>Panorámica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JiaCheng Zhang</cp:lastModifiedBy>
  <cp:revision>252</cp:revision>
  <dcterms:created xsi:type="dcterms:W3CDTF">2023-11-23T07:02:04Z</dcterms:created>
  <dcterms:modified xsi:type="dcterms:W3CDTF">2024-06-10T18:08:01Z</dcterms:modified>
</cp:coreProperties>
</file>