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2" r:id="rId5"/>
    <p:sldId id="258" r:id="rId6"/>
    <p:sldId id="271" r:id="rId7"/>
    <p:sldId id="262" r:id="rId8"/>
    <p:sldId id="259" r:id="rId9"/>
    <p:sldId id="256" r:id="rId10"/>
    <p:sldId id="270" r:id="rId11"/>
    <p:sldId id="276" r:id="rId12"/>
    <p:sldId id="273" r:id="rId13"/>
    <p:sldId id="261" r:id="rId14"/>
    <p:sldId id="263" r:id="rId15"/>
    <p:sldId id="266" r:id="rId16"/>
    <p:sldId id="267" r:id="rId17"/>
    <p:sldId id="27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91B"/>
    <a:srgbClr val="05988A"/>
    <a:srgbClr val="FFC331"/>
    <a:srgbClr val="8B3AAC"/>
    <a:srgbClr val="FB850D"/>
    <a:srgbClr val="01A71C"/>
    <a:srgbClr val="FFCA2B"/>
    <a:srgbClr val="3DDC84"/>
    <a:srgbClr val="02303A"/>
    <a:srgbClr val="009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10/06/2024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1.sv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jpe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procesamientolenguajenatural.50webs.com/lematizadores.htm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.svg"/><Relationship Id="rId7" Type="http://schemas.openxmlformats.org/officeDocument/2006/relationships/image" Target="../media/image5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jp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1.svg"/><Relationship Id="rId7" Type="http://schemas.openxmlformats.org/officeDocument/2006/relationships/image" Target="../media/image6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4" Type="http://schemas.openxmlformats.org/officeDocument/2006/relationships/image" Target="../media/image58.jp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1.svg"/><Relationship Id="rId7" Type="http://schemas.openxmlformats.org/officeDocument/2006/relationships/image" Target="../media/image6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1.svg"/><Relationship Id="rId7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1.svg"/><Relationship Id="rId7" Type="http://schemas.openxmlformats.org/officeDocument/2006/relationships/image" Target="../media/image7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jpg"/><Relationship Id="rId4" Type="http://schemas.openxmlformats.org/officeDocument/2006/relationships/image" Target="../media/image74.jpg"/><Relationship Id="rId9" Type="http://schemas.openxmlformats.org/officeDocument/2006/relationships/image" Target="../media/image7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ahorramaslogo&amp;imgurl=https%3A%2F%2Fwww.ahorramas.com%2Fon%2Fdemandware.static%2FSites-Ahorramas-Site%2F-%2Fdefault%2Fdwa392dcda%2Fimages%2Flogo.svg&amp;imgrefurl=https%3A%2F%2Fwww.ahorramas.com%2F&amp;docid=PKANDaqrwexb6M&amp;tbnid=Oh4y_FA24yS68M&amp;vet=12ahUKEwiI3oae78SGAxW7VKQEHTP5B3sQM3oECBoQAA..i&amp;w=800&amp;h=119&amp;hcb=2&amp;ved=2ahUKEwiI3oae78SGAxW7VKQEHTP5B3sQM3oECBoQAA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AE-GyxmD73Sb07PEGNz2KZO4QuMgQr2l?usp=sharing" TargetMode="External"/><Relationship Id="rId5" Type="http://schemas.openxmlformats.org/officeDocument/2006/relationships/hyperlink" Target="https://wewiza.ddns.net/docs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jpe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hyperlink" Target="https://www.google.com/imgres?q=logo%20debian&amp;imgurl=https%3A%2F%2Fupload.wikimedia.org%2Fwikipedia%2Fcommons%2F0%2F04%2FDebian_logo.png&amp;imgrefurl=https%3A%2F%2Fes.wikipedia.org%2Fwiki%2FArchivo%3ADebian_logo.png&amp;docid=CQgkhDMy4d_-YM&amp;tbnid=BZ5nX6M-a7qrRM&amp;vet=12ahUKEwjV6Zy19cSGAxU0VKQEHdr_ETUQM3oECBcQAA..i&amp;w=300&amp;h=395&amp;hcb=2&amp;ved=2ahUKEwjV6Zy19cSGAxU0VKQEHdr_ETUQM3oECBcQAA" TargetMode="External"/><Relationship Id="rId1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83" y="0"/>
            <a:ext cx="6874432" cy="47073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508187" y="4487150"/>
            <a:ext cx="111756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9D0632-1129-9411-1B0F-AC2750EE09F0}"/>
              </a:ext>
            </a:extLst>
          </p:cNvPr>
          <p:cNvSpPr txBox="1"/>
          <p:nvPr/>
        </p:nvSpPr>
        <p:spPr>
          <a:xfrm>
            <a:off x="9444315" y="5905500"/>
            <a:ext cx="233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- Jiacheng Zhang</a:t>
            </a:r>
          </a:p>
          <a:p>
            <a:r>
              <a:rPr lang="es-ES" b="1" dirty="0"/>
              <a:t>- Ángel Maroto Chivite</a:t>
            </a:r>
          </a:p>
        </p:txBody>
      </p:sp>
    </p:spTree>
    <p:extLst>
      <p:ext uri="{BB962C8B-B14F-4D97-AF65-F5344CB8AC3E}">
        <p14:creationId xmlns:p14="http://schemas.microsoft.com/office/powerpoint/2010/main" val="6993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827773" y="25355"/>
            <a:ext cx="10679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Mensualidad del servidor (No 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F109A2C-6BF0-FDD9-D4E4-90F52122D99C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Scraping mensual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AB4D5-0CF2-69E0-DA81-77DFE27B393A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Reinicio de </a:t>
            </a:r>
            <a:r>
              <a:rPr lang="es-ES" sz="4000" b="1" u="sng" dirty="0" err="1"/>
              <a:t>likes</a:t>
            </a:r>
            <a:endParaRPr lang="es-ES" sz="4000" b="1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0942B0-D50E-9310-B8F4-A927DEBD70BB}"/>
              </a:ext>
            </a:extLst>
          </p:cNvPr>
          <p:cNvSpPr txBox="1"/>
          <p:nvPr/>
        </p:nvSpPr>
        <p:spPr>
          <a:xfrm>
            <a:off x="848070" y="1776237"/>
            <a:ext cx="451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 </a:t>
            </a:r>
            <a:r>
              <a:rPr lang="es-ES" sz="2200" dirty="0"/>
              <a:t>(script):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026" name="Picture 2" descr="Análisis del logo de Windows - FOROALFA">
            <a:extLst>
              <a:ext uri="{FF2B5EF4-FFF2-40B4-BE49-F238E27FC236}">
                <a16:creationId xmlns:a16="http://schemas.microsoft.com/office/drawing/2014/main" id="{805DB304-E381-8F9F-23FC-C96F9F95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14" y="2213399"/>
            <a:ext cx="1129473" cy="11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idering websites with Headless Chrome and Selenium">
            <a:extLst>
              <a:ext uri="{FF2B5EF4-FFF2-40B4-BE49-F238E27FC236}">
                <a16:creationId xmlns:a16="http://schemas.microsoft.com/office/drawing/2014/main" id="{FB11AF68-5FB0-69CE-D448-3038F6C9E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48" y="3488229"/>
            <a:ext cx="964234" cy="7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nium (software) - Wikiversity">
            <a:extLst>
              <a:ext uri="{FF2B5EF4-FFF2-40B4-BE49-F238E27FC236}">
                <a16:creationId xmlns:a16="http://schemas.microsoft.com/office/drawing/2014/main" id="{EE35F26C-0C85-606F-E9AA-5763BC66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00" y="4567864"/>
            <a:ext cx="740817" cy="7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726C8A-C689-6DBD-C832-872A8F2434DD}"/>
              </a:ext>
            </a:extLst>
          </p:cNvPr>
          <p:cNvSpPr txBox="1"/>
          <p:nvPr/>
        </p:nvSpPr>
        <p:spPr>
          <a:xfrm>
            <a:off x="1243508" y="2545678"/>
            <a:ext cx="203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S</a:t>
            </a:r>
            <a:r>
              <a:rPr lang="es-ES" b="1" u="sng" dirty="0"/>
              <a:t>istema Operativo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534CD25-B66B-E10F-3D9D-E2F454F6621D}"/>
              </a:ext>
            </a:extLst>
          </p:cNvPr>
          <p:cNvSpPr/>
          <p:nvPr/>
        </p:nvSpPr>
        <p:spPr>
          <a:xfrm>
            <a:off x="3280532" y="2593470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804F1-AC8D-CC4C-8DB6-43DAAD731860}"/>
              </a:ext>
            </a:extLst>
          </p:cNvPr>
          <p:cNvSpPr txBox="1"/>
          <p:nvPr/>
        </p:nvSpPr>
        <p:spPr>
          <a:xfrm>
            <a:off x="1234544" y="3667464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u="sng" dirty="0"/>
              <a:t>Navegador Web</a:t>
            </a:r>
            <a:endParaRPr lang="es-ES" b="1" u="sng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311971E-C778-1350-A6D6-5D734BE61CE3}"/>
              </a:ext>
            </a:extLst>
          </p:cNvPr>
          <p:cNvSpPr/>
          <p:nvPr/>
        </p:nvSpPr>
        <p:spPr>
          <a:xfrm>
            <a:off x="3280532" y="3709239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8977346-A6C4-B353-DE14-22A7F0D41870}"/>
              </a:ext>
            </a:extLst>
          </p:cNvPr>
          <p:cNvSpPr txBox="1"/>
          <p:nvPr/>
        </p:nvSpPr>
        <p:spPr>
          <a:xfrm>
            <a:off x="1231921" y="4779945"/>
            <a:ext cx="186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Automación Web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6351293-5998-0F92-3AD9-AC5DD736CEA1}"/>
              </a:ext>
            </a:extLst>
          </p:cNvPr>
          <p:cNvSpPr/>
          <p:nvPr/>
        </p:nvSpPr>
        <p:spPr>
          <a:xfrm>
            <a:off x="3280532" y="4841187"/>
            <a:ext cx="491066" cy="308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F6FD6D-F0EF-FEF3-FA1A-602172840960}"/>
              </a:ext>
            </a:extLst>
          </p:cNvPr>
          <p:cNvSpPr txBox="1"/>
          <p:nvPr/>
        </p:nvSpPr>
        <p:spPr>
          <a:xfrm>
            <a:off x="6152474" y="1776237"/>
            <a:ext cx="591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 De forma </a:t>
            </a:r>
            <a:r>
              <a:rPr lang="es-ES" sz="2200" b="1" dirty="0"/>
              <a:t>manual</a:t>
            </a:r>
            <a:r>
              <a:rPr lang="es-ES" sz="2200" dirty="0"/>
              <a:t> y </a:t>
            </a:r>
            <a:r>
              <a:rPr lang="es-ES" sz="2200" b="1" dirty="0"/>
              <a:t>mensual</a:t>
            </a:r>
            <a:r>
              <a:rPr lang="es-ES" sz="2200" dirty="0"/>
              <a:t> mediante </a:t>
            </a:r>
            <a:r>
              <a:rPr lang="es-ES" sz="2200" b="1" dirty="0" err="1"/>
              <a:t>endpoint</a:t>
            </a:r>
            <a:r>
              <a:rPr lang="es-ES" sz="2200" dirty="0"/>
              <a:t>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6BAD904-5F16-0DC6-2D03-E6F1A3086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110" y="2354475"/>
            <a:ext cx="4940554" cy="381020"/>
          </a:xfrm>
          <a:prstGeom prst="rect">
            <a:avLst/>
          </a:prstGeom>
        </p:spPr>
      </p:pic>
      <p:pic>
        <p:nvPicPr>
          <p:cNvPr id="1032" name="Picture 8" descr="UUID+ | WebWolf Studios">
            <a:extLst>
              <a:ext uri="{FF2B5EF4-FFF2-40B4-BE49-F238E27FC236}">
                <a16:creationId xmlns:a16="http://schemas.microsoft.com/office/drawing/2014/main" id="{C4337A62-3B7E-ADAF-A38E-DF419BD5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15" y="3509867"/>
            <a:ext cx="13763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06A074AC-808F-96AC-1F0D-051A29E19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4446" y="3250385"/>
            <a:ext cx="1533888" cy="1533888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74A9452-191E-2A46-75FE-1B25E4708F57}"/>
              </a:ext>
            </a:extLst>
          </p:cNvPr>
          <p:cNvSpPr txBox="1"/>
          <p:nvPr/>
        </p:nvSpPr>
        <p:spPr>
          <a:xfrm rot="20200669">
            <a:off x="6482320" y="3033488"/>
            <a:ext cx="1335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NUEVO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0B61439-2E1B-FBF2-E372-0E4542AACC23}"/>
              </a:ext>
            </a:extLst>
          </p:cNvPr>
          <p:cNvSpPr txBox="1"/>
          <p:nvPr/>
        </p:nvSpPr>
        <p:spPr>
          <a:xfrm rot="20200669">
            <a:off x="9375194" y="2941732"/>
            <a:ext cx="1887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>
                <a:solidFill>
                  <a:srgbClr val="FF0000"/>
                </a:solidFill>
              </a:rPr>
              <a:t>HISTÓRICO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AAEAB065-F2BA-8F2F-EF6D-31FC3F1524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68137" y="5343339"/>
            <a:ext cx="1256100" cy="1256100"/>
          </a:xfrm>
          <a:prstGeom prst="rect">
            <a:avLst/>
          </a:prstGeom>
        </p:spPr>
      </p:pic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281B73E-7E0D-425D-5185-D3038CC4A288}"/>
              </a:ext>
            </a:extLst>
          </p:cNvPr>
          <p:cNvSpPr/>
          <p:nvPr/>
        </p:nvSpPr>
        <p:spPr>
          <a:xfrm rot="5400000">
            <a:off x="9053195" y="4737459"/>
            <a:ext cx="697155" cy="515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8336D51F-6DC7-1A57-55B6-D632C661DE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53505" y="3903695"/>
            <a:ext cx="459090" cy="4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ney Bag Euro Symbol Vectores, Ilustraciones y Gráficos - 123RF">
            <a:extLst>
              <a:ext uri="{FF2B5EF4-FFF2-40B4-BE49-F238E27FC236}">
                <a16:creationId xmlns:a16="http://schemas.microsoft.com/office/drawing/2014/main" id="{3ED31337-C812-B812-B250-466A413D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65" y="2204927"/>
            <a:ext cx="1886501" cy="18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404261" y="25355"/>
            <a:ext cx="11102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Especialidad del servidor (Automatizado)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DB1D4794-5C9C-BFB9-49A6-016ECE3F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B21D7A-21E3-4605-DD2B-7EE8312403FE}"/>
              </a:ext>
            </a:extLst>
          </p:cNvPr>
          <p:cNvSpPr txBox="1"/>
          <p:nvPr/>
        </p:nvSpPr>
        <p:spPr>
          <a:xfrm>
            <a:off x="0" y="1068351"/>
            <a:ext cx="612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Cálculo de destacados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61FD0A-53A8-C930-E731-9DD896DFD4D7}"/>
              </a:ext>
            </a:extLst>
          </p:cNvPr>
          <p:cNvSpPr txBox="1"/>
          <p:nvPr/>
        </p:nvSpPr>
        <p:spPr>
          <a:xfrm>
            <a:off x="6096000" y="1076721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Sugerencias de productos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76BCC1-7564-CF9E-2AAA-3A610162505B}"/>
              </a:ext>
            </a:extLst>
          </p:cNvPr>
          <p:cNvSpPr txBox="1"/>
          <p:nvPr/>
        </p:nvSpPr>
        <p:spPr>
          <a:xfrm>
            <a:off x="529388" y="1774040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Diariamente</a:t>
            </a:r>
            <a:r>
              <a:rPr lang="es-ES" sz="2200" dirty="0"/>
              <a:t> automatizado a las </a:t>
            </a:r>
            <a:r>
              <a:rPr lang="es-ES" sz="2200" b="1" dirty="0"/>
              <a:t>03:00 am</a:t>
            </a:r>
            <a:r>
              <a:rPr lang="es-ES" sz="2200" dirty="0"/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16B271-0D9E-6EEF-F7FE-E27F463DD6BD}"/>
              </a:ext>
            </a:extLst>
          </p:cNvPr>
          <p:cNvSpPr txBox="1"/>
          <p:nvPr/>
        </p:nvSpPr>
        <p:spPr>
          <a:xfrm>
            <a:off x="1001009" y="3076467"/>
            <a:ext cx="3806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Ganancias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pasado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3DE252AB-9488-0C02-4DCF-3CDA30EC6CCB}"/>
              </a:ext>
            </a:extLst>
          </p:cNvPr>
          <p:cNvSpPr/>
          <p:nvPr/>
        </p:nvSpPr>
        <p:spPr>
          <a:xfrm rot="10800000">
            <a:off x="581865" y="2718651"/>
            <a:ext cx="500512" cy="85905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Facebook Like Logo PNG Vector (EPS) Free Download">
            <a:extLst>
              <a:ext uri="{FF2B5EF4-FFF2-40B4-BE49-F238E27FC236}">
                <a16:creationId xmlns:a16="http://schemas.microsoft.com/office/drawing/2014/main" id="{81756016-42C3-9518-00A6-E97A600F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61" y="4323313"/>
            <a:ext cx="1202907" cy="11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A1C0787-1AAA-E29B-420D-919C9709F8ED}"/>
              </a:ext>
            </a:extLst>
          </p:cNvPr>
          <p:cNvSpPr txBox="1"/>
          <p:nvPr/>
        </p:nvSpPr>
        <p:spPr>
          <a:xfrm>
            <a:off x="1001009" y="4867025"/>
            <a:ext cx="358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/>
              <a:t>Gustados</a:t>
            </a:r>
            <a:r>
              <a:rPr lang="es-ES" sz="2000" dirty="0"/>
              <a:t> respecto al </a:t>
            </a:r>
            <a:r>
              <a:rPr lang="es-ES" sz="2000" b="1" dirty="0"/>
              <a:t>mes</a:t>
            </a:r>
            <a:r>
              <a:rPr lang="es-ES" sz="2000" dirty="0"/>
              <a:t> </a:t>
            </a:r>
            <a:r>
              <a:rPr lang="es-ES" sz="2000" b="1" dirty="0"/>
              <a:t>actual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F017D72E-0DEE-CF46-75DF-6CD4FA101654}"/>
              </a:ext>
            </a:extLst>
          </p:cNvPr>
          <p:cNvSpPr/>
          <p:nvPr/>
        </p:nvSpPr>
        <p:spPr>
          <a:xfrm rot="10800000">
            <a:off x="581865" y="4607321"/>
            <a:ext cx="500512" cy="85905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3FD489-7D74-8EDC-87C0-542C2E4D8837}"/>
              </a:ext>
            </a:extLst>
          </p:cNvPr>
          <p:cNvSpPr txBox="1"/>
          <p:nvPr/>
        </p:nvSpPr>
        <p:spPr>
          <a:xfrm>
            <a:off x="6463230" y="1774039"/>
            <a:ext cx="504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Técnica </a:t>
            </a:r>
            <a:r>
              <a:rPr lang="es-ES" sz="2200" dirty="0"/>
              <a:t>de</a:t>
            </a:r>
            <a:r>
              <a:rPr lang="es-ES" sz="2200" b="1" dirty="0"/>
              <a:t> lematización:</a:t>
            </a:r>
            <a:endParaRPr lang="es-ES" sz="22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53025BD-B726-241E-869A-C7C8E0AFC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830" y="2281317"/>
            <a:ext cx="5327305" cy="335908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3DC1ADA-6005-F1A0-C695-95BF1C678ED1}"/>
              </a:ext>
            </a:extLst>
          </p:cNvPr>
          <p:cNvSpPr txBox="1"/>
          <p:nvPr/>
        </p:nvSpPr>
        <p:spPr>
          <a:xfrm>
            <a:off x="7645899" y="5698237"/>
            <a:ext cx="29962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>
                <a:hlinkClick r:id="rId7"/>
              </a:rPr>
              <a:t>Ejemplo de lematización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86325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Productos y categorías destacados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CD9FE-0E28-577C-A59E-0A662B2D77DD}"/>
              </a:ext>
            </a:extLst>
          </p:cNvPr>
          <p:cNvSpPr txBox="1"/>
          <p:nvPr/>
        </p:nvSpPr>
        <p:spPr>
          <a:xfrm>
            <a:off x="1845886" y="936116"/>
            <a:ext cx="275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u="sng" dirty="0"/>
              <a:t>Destacados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099AAE3B-28D8-33FD-9443-EB316279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07FB257-983D-D67C-BD8E-BCE9D61E1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"/>
          <a:stretch/>
        </p:blipFill>
        <p:spPr>
          <a:xfrm>
            <a:off x="744169" y="1325054"/>
            <a:ext cx="2317297" cy="49548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8237B9-9B9E-0663-476B-11A757A342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3" t="1511" r="13086" b="2266"/>
          <a:stretch/>
        </p:blipFill>
        <p:spPr>
          <a:xfrm>
            <a:off x="3691441" y="1996539"/>
            <a:ext cx="1387670" cy="1805935"/>
          </a:xfrm>
          <a:prstGeom prst="round2DiagRect">
            <a:avLst>
              <a:gd name="adj1" fmla="val 16667"/>
              <a:gd name="adj2" fmla="val 363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FC586F6-7C03-F30D-F4FB-92BE4EE5D3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98" t="3967" r="9801" b="4332"/>
          <a:stretch/>
        </p:blipFill>
        <p:spPr>
          <a:xfrm>
            <a:off x="4385276" y="3844285"/>
            <a:ext cx="1403684" cy="18554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AFB58EB-2FB0-9A3E-DCF2-FC12FCE8E1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" r="-273"/>
          <a:stretch/>
        </p:blipFill>
        <p:spPr>
          <a:xfrm>
            <a:off x="7806725" y="1409580"/>
            <a:ext cx="2234566" cy="4759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718BA95-FE7F-A023-9E9B-3E081A77BC9B}"/>
              </a:ext>
            </a:extLst>
          </p:cNvPr>
          <p:cNvSpPr txBox="1"/>
          <p:nvPr/>
        </p:nvSpPr>
        <p:spPr>
          <a:xfrm>
            <a:off x="7594859" y="936116"/>
            <a:ext cx="325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Categorías</a:t>
            </a:r>
          </a:p>
        </p:txBody>
      </p:sp>
      <p:pic>
        <p:nvPicPr>
          <p:cNvPr id="7" name="Picture 6" descr="Facebook Like Logo PNG Vector (EPS) Free Download">
            <a:extLst>
              <a:ext uri="{FF2B5EF4-FFF2-40B4-BE49-F238E27FC236}">
                <a16:creationId xmlns:a16="http://schemas.microsoft.com/office/drawing/2014/main" id="{9F383450-9DA4-F83B-C4D6-2DEEBD8B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7360">
            <a:off x="5345070" y="2428611"/>
            <a:ext cx="609040" cy="5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F7A111A-D218-B54D-3217-176715911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2851">
            <a:off x="3337498" y="4324327"/>
            <a:ext cx="707886" cy="707886"/>
          </a:xfrm>
          <a:prstGeom prst="rect">
            <a:avLst/>
          </a:prstGeom>
        </p:spPr>
      </p:pic>
      <p:pic>
        <p:nvPicPr>
          <p:cNvPr id="15" name="Imagen 14" descr="Interfaz de usuario gráfica, Icono&#10;&#10;Descripción generada automáticamente">
            <a:extLst>
              <a:ext uri="{FF2B5EF4-FFF2-40B4-BE49-F238E27FC236}">
                <a16:creationId xmlns:a16="http://schemas.microsoft.com/office/drawing/2014/main" id="{5E055223-BB65-614A-7A89-69A8AD51A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333" y="3429000"/>
            <a:ext cx="1206126" cy="12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Buscador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137327" y="1358247"/>
            <a:ext cx="1905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Detalles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5197065" y="896027"/>
            <a:ext cx="215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Buscador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545798" y="1358247"/>
            <a:ext cx="1508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 rot="1535658">
            <a:off x="7638635" y="1327084"/>
            <a:ext cx="882357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4F07C3F-91C2-BAEC-6C86-57783607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6" name="Imagen 5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8D5C6448-14AC-5BD0-42AA-3927759B80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89" r="147"/>
          <a:stretch/>
        </p:blipFill>
        <p:spPr>
          <a:xfrm>
            <a:off x="4843192" y="1064327"/>
            <a:ext cx="2505616" cy="53293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Imagen 1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BC13BCD-95DC-C67B-FB69-0846B1CA87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 r="-40"/>
          <a:stretch/>
        </p:blipFill>
        <p:spPr>
          <a:xfrm>
            <a:off x="10322492" y="2101239"/>
            <a:ext cx="1716311" cy="36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n 1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099A761-9326-958F-DAD2-EFA4C66309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" r="-746"/>
          <a:stretch/>
        </p:blipFill>
        <p:spPr>
          <a:xfrm>
            <a:off x="8516605" y="2133351"/>
            <a:ext cx="1719621" cy="3641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Imagen 21" descr="Diagrama&#10;&#10;Descripción generada automáticamente">
            <a:extLst>
              <a:ext uri="{FF2B5EF4-FFF2-40B4-BE49-F238E27FC236}">
                <a16:creationId xmlns:a16="http://schemas.microsoft.com/office/drawing/2014/main" id="{573F9B75-9E89-8037-2D3E-AF59E2C37C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68" r="-771"/>
          <a:stretch/>
        </p:blipFill>
        <p:spPr>
          <a:xfrm>
            <a:off x="906617" y="1560040"/>
            <a:ext cx="2365367" cy="5022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C87FA79-D3D3-9CF5-6898-B82BEBA89555}"/>
              </a:ext>
            </a:extLst>
          </p:cNvPr>
          <p:cNvSpPr/>
          <p:nvPr/>
        </p:nvSpPr>
        <p:spPr>
          <a:xfrm rot="9154376">
            <a:off x="4024513" y="1296894"/>
            <a:ext cx="882357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725FA477-3345-6EA7-D070-136AA3FAC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819" y="1406415"/>
            <a:ext cx="659718" cy="659718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C13E8F4C-F7CA-DCCB-6ADC-1EC752324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0687" y="1337768"/>
            <a:ext cx="584267" cy="6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Mis listas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1015832" y="1118650"/>
            <a:ext cx="216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Mis listas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4207515" y="1118650"/>
            <a:ext cx="4049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Sugerencia/Filtros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024F4F-22F9-737E-2321-C0B3CA555E52}"/>
              </a:ext>
            </a:extLst>
          </p:cNvPr>
          <p:cNvSpPr/>
          <p:nvPr/>
        </p:nvSpPr>
        <p:spPr>
          <a:xfrm>
            <a:off x="3481692" y="3404555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34DEDB-A7A8-0082-9728-84B3899201D9}"/>
              </a:ext>
            </a:extLst>
          </p:cNvPr>
          <p:cNvSpPr/>
          <p:nvPr/>
        </p:nvSpPr>
        <p:spPr>
          <a:xfrm>
            <a:off x="7715820" y="3396113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CB09F-2697-B431-B381-F1775FF6D8DA}"/>
              </a:ext>
            </a:extLst>
          </p:cNvPr>
          <p:cNvSpPr txBox="1"/>
          <p:nvPr/>
        </p:nvSpPr>
        <p:spPr>
          <a:xfrm>
            <a:off x="9029892" y="1118650"/>
            <a:ext cx="2709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Sugerencias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5010F-6E9F-0D31-B500-A95AAA4CEBA0}"/>
              </a:ext>
            </a:extLst>
          </p:cNvPr>
          <p:cNvSpPr txBox="1"/>
          <p:nvPr/>
        </p:nvSpPr>
        <p:spPr>
          <a:xfrm>
            <a:off x="2070744" y="6274402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* En todo momento en el </a:t>
            </a:r>
            <a:r>
              <a:rPr lang="es-ES" b="1" dirty="0"/>
              <a:t>buscador</a:t>
            </a:r>
            <a:r>
              <a:rPr lang="es-ES" dirty="0"/>
              <a:t> anterior podríamos </a:t>
            </a:r>
            <a:r>
              <a:rPr lang="es-ES" b="1" dirty="0"/>
              <a:t>añadir</a:t>
            </a:r>
            <a:r>
              <a:rPr lang="es-ES" dirty="0"/>
              <a:t> un </a:t>
            </a:r>
            <a:r>
              <a:rPr lang="es-ES" b="1" dirty="0"/>
              <a:t>producto</a:t>
            </a:r>
            <a:r>
              <a:rPr lang="es-ES" dirty="0"/>
              <a:t> a una </a:t>
            </a:r>
            <a:r>
              <a:rPr lang="es-ES" b="1" dirty="0"/>
              <a:t>lista.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8D3541F-1735-7952-2820-8A70ADC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173F8DB-DA24-2336-1CA9-2BE8095491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" r="1303"/>
          <a:stretch/>
        </p:blipFill>
        <p:spPr>
          <a:xfrm>
            <a:off x="876386" y="1316078"/>
            <a:ext cx="2264187" cy="4872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7" name="Imagen 1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FFCC23A-857C-5D49-CE27-37C728D10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 r="333"/>
          <a:stretch/>
        </p:blipFill>
        <p:spPr>
          <a:xfrm>
            <a:off x="4961775" y="1324451"/>
            <a:ext cx="2304375" cy="49499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Imagen 18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B9284B5C-9ACE-4AC3-0259-736CFEF2F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 r="333"/>
          <a:stretch/>
        </p:blipFill>
        <p:spPr>
          <a:xfrm>
            <a:off x="9122197" y="1324451"/>
            <a:ext cx="2300489" cy="4941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93B2F72B-8D5C-E5D2-E549-86144D5859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42" y="2546612"/>
            <a:ext cx="707886" cy="707886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C8248203-584D-02A1-C458-5FED9D7FA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90" y="2625481"/>
            <a:ext cx="626181" cy="6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5430161" y="1068595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Inicial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446854" y="1053410"/>
            <a:ext cx="143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Editar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C8769F-346D-490B-02EB-B8B913BCD8B2}"/>
              </a:ext>
            </a:extLst>
          </p:cNvPr>
          <p:cNvSpPr txBox="1"/>
          <p:nvPr/>
        </p:nvSpPr>
        <p:spPr>
          <a:xfrm>
            <a:off x="9149103" y="1073301"/>
            <a:ext cx="1866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Soporte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0D8AC1D-6376-68B3-C968-517801907F45}"/>
              </a:ext>
            </a:extLst>
          </p:cNvPr>
          <p:cNvSpPr/>
          <p:nvPr/>
        </p:nvSpPr>
        <p:spPr>
          <a:xfrm rot="10800000">
            <a:off x="3428036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5C8D729-6585-5539-B004-ED7AE351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225BC6D-55AC-BA58-EC15-EBB4D504B6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059" r="489"/>
          <a:stretch/>
        </p:blipFill>
        <p:spPr>
          <a:xfrm>
            <a:off x="4646320" y="1257585"/>
            <a:ext cx="2396677" cy="5138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Imagen 17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14F723D-9796-7442-C454-AB8A2FDC6D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" r="-229"/>
          <a:stretch/>
        </p:blipFill>
        <p:spPr>
          <a:xfrm>
            <a:off x="8704228" y="1217725"/>
            <a:ext cx="2425520" cy="51780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" name="Imagen 1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8FB905B-1FA2-C052-0D16-C06E1107A5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92" r="15"/>
          <a:stretch/>
        </p:blipFill>
        <p:spPr>
          <a:xfrm>
            <a:off x="622194" y="1278336"/>
            <a:ext cx="2396678" cy="51174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8178975-5797-56C8-618F-36668CFC085C}"/>
              </a:ext>
            </a:extLst>
          </p:cNvPr>
          <p:cNvSpPr/>
          <p:nvPr/>
        </p:nvSpPr>
        <p:spPr>
          <a:xfrm>
            <a:off x="3848199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36982EC-43C3-0EE2-1CB9-BD04E0B55752}"/>
              </a:ext>
            </a:extLst>
          </p:cNvPr>
          <p:cNvSpPr/>
          <p:nvPr/>
        </p:nvSpPr>
        <p:spPr>
          <a:xfrm rot="10800000">
            <a:off x="7369746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494CD1C-4CCC-EAA8-BFD7-1585E5854521}"/>
              </a:ext>
            </a:extLst>
          </p:cNvPr>
          <p:cNvSpPr/>
          <p:nvPr/>
        </p:nvSpPr>
        <p:spPr>
          <a:xfrm>
            <a:off x="7789909" y="1249888"/>
            <a:ext cx="1082529" cy="465912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185EAA6-2A31-1514-790B-A7D4781BD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55" y="2200422"/>
            <a:ext cx="874761" cy="874761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E114334F-EA81-93B3-A2F2-CB3FD20FA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26" y="2200422"/>
            <a:ext cx="790428" cy="7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App - Perfil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F97DD-A361-B116-C77B-0F3B9D7C7848}"/>
              </a:ext>
            </a:extLst>
          </p:cNvPr>
          <p:cNvSpPr txBox="1"/>
          <p:nvPr/>
        </p:nvSpPr>
        <p:spPr>
          <a:xfrm>
            <a:off x="7085041" y="1136803"/>
            <a:ext cx="3129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Configuración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967ED-65BC-CFD5-E209-CAE0C4BC242A}"/>
              </a:ext>
            </a:extLst>
          </p:cNvPr>
          <p:cNvSpPr txBox="1"/>
          <p:nvPr/>
        </p:nvSpPr>
        <p:spPr>
          <a:xfrm>
            <a:off x="1360370" y="1119552"/>
            <a:ext cx="3396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/>
              <a:t>Sobre nosotros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89C8176-5EE7-5BDE-6608-CC42C471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15016A9-63C4-E5D5-FDE0-6F3F3DDFF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86" y="1369115"/>
            <a:ext cx="2235772" cy="4971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4B5E13E-B4D5-ECF3-390D-3AC68D47B9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r="-387"/>
          <a:stretch/>
        </p:blipFill>
        <p:spPr>
          <a:xfrm>
            <a:off x="7188752" y="1387770"/>
            <a:ext cx="2333315" cy="4952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075CAAE-1B95-7997-2218-642417AC0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9740" y="996776"/>
            <a:ext cx="920536" cy="9205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F40B12C-9D16-DC8C-FAF9-561764C12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1865" y="1036321"/>
            <a:ext cx="874347" cy="874347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A5CBFC5-FCEF-FFD6-F3B8-FE187B11F70C}"/>
              </a:ext>
            </a:extLst>
          </p:cNvPr>
          <p:cNvSpPr/>
          <p:nvPr/>
        </p:nvSpPr>
        <p:spPr>
          <a:xfrm rot="10800000">
            <a:off x="4854658" y="3240613"/>
            <a:ext cx="1493765" cy="727774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EAF6580-B671-E6E2-52AA-064E76632635}"/>
              </a:ext>
            </a:extLst>
          </p:cNvPr>
          <p:cNvSpPr/>
          <p:nvPr/>
        </p:nvSpPr>
        <p:spPr>
          <a:xfrm>
            <a:off x="5274822" y="3240613"/>
            <a:ext cx="1493765" cy="727774"/>
          </a:xfrm>
          <a:prstGeom prst="rightArrow">
            <a:avLst/>
          </a:prstGeom>
          <a:solidFill>
            <a:srgbClr val="8B3AAC"/>
          </a:solidFill>
          <a:ln>
            <a:solidFill>
              <a:srgbClr val="8B3A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52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BE4247F-C125-F5AC-659F-5EF1EB4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70" y="1245898"/>
            <a:ext cx="5090460" cy="34857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F5FFB2-F6B3-4617-AA7F-17423D8CBD9E}"/>
              </a:ext>
            </a:extLst>
          </p:cNvPr>
          <p:cNvSpPr txBox="1"/>
          <p:nvPr/>
        </p:nvSpPr>
        <p:spPr>
          <a:xfrm>
            <a:off x="824717" y="4888827"/>
            <a:ext cx="105425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Servimos productos de mercados locales españoles </a:t>
            </a:r>
          </a:p>
          <a:p>
            <a:pPr algn="ctr"/>
            <a:r>
              <a:rPr lang="es-E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desarrolladores y usuarios.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CF565D-6F19-3CDC-8584-47FEBA1240ED}"/>
              </a:ext>
            </a:extLst>
          </p:cNvPr>
          <p:cNvSpPr txBox="1"/>
          <p:nvPr/>
        </p:nvSpPr>
        <p:spPr>
          <a:xfrm>
            <a:off x="0" y="3880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¡Muchas gracias!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3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237F5C-EA64-9916-EDF5-1CD2AD04E0E2}"/>
              </a:ext>
            </a:extLst>
          </p:cNvPr>
          <p:cNvSpPr txBox="1"/>
          <p:nvPr/>
        </p:nvSpPr>
        <p:spPr>
          <a:xfrm>
            <a:off x="0" y="253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¿Qué es Wewiza?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EDBAE3-579C-EB7D-88BC-703355F403DF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5128E41-5666-D17F-A716-DA0816599A26}"/>
              </a:ext>
            </a:extLst>
          </p:cNvPr>
          <p:cNvSpPr txBox="1"/>
          <p:nvPr/>
        </p:nvSpPr>
        <p:spPr>
          <a:xfrm>
            <a:off x="3334699" y="1083482"/>
            <a:ext cx="552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>
                <a:solidFill>
                  <a:srgbClr val="A121AF"/>
                </a:solidFill>
              </a:rPr>
              <a:t>Wewiza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s-ES" sz="4000" b="1" u="sng" dirty="0">
                <a:solidFill>
                  <a:srgbClr val="A121AF"/>
                </a:solidFill>
              </a:rPr>
              <a:t>We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sz="4000" b="1" u="sng" dirty="0">
                <a:solidFill>
                  <a:srgbClr val="A121AF"/>
                </a:solidFill>
              </a:rPr>
              <a:t>wiza</a:t>
            </a:r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</a:p>
        </p:txBody>
      </p:sp>
      <p:pic>
        <p:nvPicPr>
          <p:cNvPr id="4" name="Imagen 3" descr="Grupo de personas con tablas de surf&#10;&#10;Descripción generada automáticamente">
            <a:extLst>
              <a:ext uri="{FF2B5EF4-FFF2-40B4-BE49-F238E27FC236}">
                <a16:creationId xmlns:a16="http://schemas.microsoft.com/office/drawing/2014/main" id="{609FAA9A-1AC6-F201-4517-B52CCA6D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53" y="1760391"/>
            <a:ext cx="4095461" cy="2558028"/>
          </a:xfrm>
          <a:prstGeom prst="rect">
            <a:avLst/>
          </a:prstGeom>
        </p:spPr>
      </p:pic>
      <p:pic>
        <p:nvPicPr>
          <p:cNvPr id="8" name="Imagen 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5A959A45-2149-1408-F46A-0523FFE19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6" y="4318419"/>
            <a:ext cx="2202501" cy="22025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F799C0D-A538-BB80-0F60-C2837FB96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44" y="4254266"/>
            <a:ext cx="2143125" cy="2143125"/>
          </a:xfrm>
          <a:prstGeom prst="rect">
            <a:avLst/>
          </a:prstGeom>
        </p:spPr>
      </p:pic>
      <p:pic>
        <p:nvPicPr>
          <p:cNvPr id="33" name="Imagen 32" descr="Icono&#10;&#10;Descripción generada automáticamente">
            <a:extLst>
              <a:ext uri="{FF2B5EF4-FFF2-40B4-BE49-F238E27FC236}">
                <a16:creationId xmlns:a16="http://schemas.microsoft.com/office/drawing/2014/main" id="{2810B518-9A19-32A5-7289-AEBA1E6C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58945" y="3026051"/>
            <a:ext cx="1712243" cy="1712243"/>
          </a:xfrm>
          <a:prstGeom prst="rect">
            <a:avLst/>
          </a:prstGeom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04080EAF-7FD2-F2AB-38DF-9198ADFD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568321" y="2477876"/>
            <a:ext cx="1606763" cy="171224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5A6EA3B-2A8C-100E-8569-6FE2AD7AC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972" y="5316381"/>
            <a:ext cx="427432" cy="1978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CB7F975-A19D-2184-A251-E567EF279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4994504"/>
            <a:ext cx="2221525" cy="368319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DCD1450A-5744-194E-D78B-074DDC25A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042" y="4585893"/>
            <a:ext cx="1667551" cy="166755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4611785-6468-7FEB-5610-4B6886E2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286" y="5504452"/>
            <a:ext cx="2221525" cy="387369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26B0DEF6-6AB3-3B6A-BA35-2729C934D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1008" y="4585893"/>
            <a:ext cx="1667551" cy="166755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76BA1BAD-589A-2F9B-2E5D-8A6DF9A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532" y="5306637"/>
            <a:ext cx="2689031" cy="19781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ECD75141-FA97-40FE-55B4-29709842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44" y="4930069"/>
            <a:ext cx="2221525" cy="387369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885F61B-502E-94B7-8433-EB27E064E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68238" y="2530616"/>
            <a:ext cx="1712243" cy="1712243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BFBEFD3-3B74-8C6B-3455-F020D8F0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252045" y="3077614"/>
            <a:ext cx="1606763" cy="1712243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34D047F2-8A83-673A-6698-E5A811F38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1878" y="4082638"/>
            <a:ext cx="2319551" cy="533542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7D0A4140-DC53-F6F4-A2A9-CEF411887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Viabilidad del proyecto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B6CF92D-EE46-263D-8B1A-54DBA588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33" y="2770326"/>
            <a:ext cx="3044067" cy="3720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BAEFA4-6DFD-535B-E819-D07C9A71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2" y="2759930"/>
            <a:ext cx="2819460" cy="3730922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29D49D-99C5-9717-87AD-BEDDFB3B764B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C35B2D-97AC-FBF8-3D39-431BFCA5EF2F}"/>
              </a:ext>
            </a:extLst>
          </p:cNvPr>
          <p:cNvSpPr txBox="1"/>
          <p:nvPr/>
        </p:nvSpPr>
        <p:spPr>
          <a:xfrm>
            <a:off x="560347" y="953437"/>
            <a:ext cx="506260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00" dirty="0"/>
              <a:t> </a:t>
            </a:r>
            <a:r>
              <a:rPr lang="es-ES" sz="3500" b="1" dirty="0"/>
              <a:t>+50% </a:t>
            </a:r>
            <a:r>
              <a:rPr lang="es-ES" sz="3500" dirty="0"/>
              <a:t>de la cuota del </a:t>
            </a:r>
          </a:p>
          <a:p>
            <a:pPr algn="ctr"/>
            <a:r>
              <a:rPr lang="es-ES" sz="3500" dirty="0"/>
              <a:t>mercado está </a:t>
            </a:r>
            <a:r>
              <a:rPr lang="es-ES" sz="3500" b="1" dirty="0"/>
              <a:t>accesible</a:t>
            </a:r>
            <a:r>
              <a:rPr lang="es-ES" sz="3500" dirty="0"/>
              <a:t> en </a:t>
            </a:r>
          </a:p>
          <a:p>
            <a:pPr algn="ctr"/>
            <a:r>
              <a:rPr lang="es-ES" sz="3500" dirty="0"/>
              <a:t>internet </a:t>
            </a:r>
            <a:r>
              <a:rPr lang="es-ES" sz="3500" b="1" dirty="0"/>
              <a:t>públicamente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9EFB978-3313-B420-C09F-905404D2B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4B0BF89-C03C-09E5-1CFA-8AE2FF0DF8E8}"/>
              </a:ext>
            </a:extLst>
          </p:cNvPr>
          <p:cNvSpPr txBox="1"/>
          <p:nvPr/>
        </p:nvSpPr>
        <p:spPr>
          <a:xfrm>
            <a:off x="6528914" y="998506"/>
            <a:ext cx="52439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 dirty="0"/>
              <a:t> Actualmente </a:t>
            </a:r>
            <a:r>
              <a:rPr lang="es-ES" sz="3500" b="1" dirty="0"/>
              <a:t>Wewiza</a:t>
            </a:r>
            <a:r>
              <a:rPr lang="es-ES" sz="3500" dirty="0"/>
              <a:t> </a:t>
            </a:r>
          </a:p>
          <a:p>
            <a:pPr algn="ctr"/>
            <a:r>
              <a:rPr lang="es-ES" sz="3500" dirty="0"/>
              <a:t>tiene </a:t>
            </a:r>
            <a:r>
              <a:rPr lang="es-ES" sz="3500" b="1" dirty="0"/>
              <a:t>desplegado</a:t>
            </a:r>
            <a:r>
              <a:rPr lang="es-ES" sz="3500" dirty="0"/>
              <a:t> al </a:t>
            </a:r>
            <a:r>
              <a:rPr lang="es-ES" sz="3500" b="1" dirty="0"/>
              <a:t>público</a:t>
            </a:r>
            <a:r>
              <a:rPr lang="es-ES" sz="3500" dirty="0"/>
              <a:t> </a:t>
            </a:r>
          </a:p>
          <a:p>
            <a:pPr algn="ctr"/>
            <a:r>
              <a:rPr lang="es-ES" sz="3500" b="1" dirty="0"/>
              <a:t>3 mercados </a:t>
            </a:r>
            <a:r>
              <a:rPr lang="es-ES" sz="3500" dirty="0"/>
              <a:t>-&gt;</a:t>
            </a:r>
            <a:r>
              <a:rPr lang="es-ES" sz="3500" b="1" dirty="0"/>
              <a:t> +35%</a:t>
            </a:r>
            <a:endParaRPr lang="es-ES" sz="3500" dirty="0"/>
          </a:p>
        </p:txBody>
      </p:sp>
      <p:pic>
        <p:nvPicPr>
          <p:cNvPr id="1026" name="Picture 2" descr="Supermercado Ahorramas - Compra en tu mercado Online">
            <a:hlinkClick r:id="rId6"/>
            <a:extLst>
              <a:ext uri="{FF2B5EF4-FFF2-40B4-BE49-F238E27FC236}">
                <a16:creationId xmlns:a16="http://schemas.microsoft.com/office/drawing/2014/main" id="{DAA4194B-7AFE-4276-CD94-763F6329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5399909"/>
            <a:ext cx="4762069" cy="7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8B5BDBF-22C2-7E34-CEA2-7344ED064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9370" y="2993839"/>
            <a:ext cx="1009433" cy="96019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BD23BE-11E3-0F97-73D2-8254ADACF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246" y="3110360"/>
            <a:ext cx="4490820" cy="80484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7B73A8D-9E80-8965-D612-7A2AE1A6B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3799" y="4266020"/>
            <a:ext cx="1096030" cy="74247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573DDA4-F7AE-ADE2-B8FC-A0333FF36A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2246" y="4151335"/>
            <a:ext cx="4014280" cy="8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Soluciones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1" y="1096380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r>
              <a:rPr lang="es-ES" sz="4000" dirty="0"/>
              <a:t> (Desarrolladores)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192305" y="1096380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r>
              <a:rPr lang="es-ES" sz="4000" dirty="0"/>
              <a:t> (Usuarios)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429C908-7E6D-C52C-59DC-035DCA1B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48" y="2250488"/>
            <a:ext cx="4209874" cy="427073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F3252C-51E5-534F-F469-918A6215119C}"/>
              </a:ext>
            </a:extLst>
          </p:cNvPr>
          <p:cNvSpPr txBox="1"/>
          <p:nvPr/>
        </p:nvSpPr>
        <p:spPr>
          <a:xfrm>
            <a:off x="1494011" y="1881156"/>
            <a:ext cx="308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https://wewiza.ddns.net/docs</a:t>
            </a:r>
            <a:endParaRPr lang="es-ES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1612CC-FB57-4A9D-8A3E-33F265B6C54D}"/>
              </a:ext>
            </a:extLst>
          </p:cNvPr>
          <p:cNvSpPr txBox="1"/>
          <p:nvPr/>
        </p:nvSpPr>
        <p:spPr>
          <a:xfrm>
            <a:off x="7228371" y="1860876"/>
            <a:ext cx="3979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Guía de instalación APK y certificado SSL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2EB423-94A9-C9C0-CEF5-4FEEDFC2F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5668" y="2435484"/>
            <a:ext cx="1978696" cy="3900745"/>
          </a:xfrm>
          <a:prstGeom prst="round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1B0DB8-1632-A03F-5938-561C6889A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1184" y="2374421"/>
            <a:ext cx="1968600" cy="3900745"/>
          </a:xfrm>
          <a:prstGeom prst="roundRect">
            <a:avLst/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11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582743" y="3433805"/>
            <a:ext cx="5375108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6213023" y="367926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329319" y="2508047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8311243" y="3453779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8311243" y="3453779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8664385" y="5159016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8961687" y="1203807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3329267" y="604072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8483323" y="1478948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8483323" y="1478948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7863115" y="2085269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9494537" y="2503455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9408313" y="2476258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9859144" y="2723832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3109851" y="1139625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8381813" y="2330372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8381813" y="2330372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9077604" y="2225713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7809504" y="205263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7775889" y="1232026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7798299" y="3205665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E5F4973-EEAA-5735-3854-EE52B2C0EB25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6DED71D-16FC-D8C4-2C7C-6D0CEC742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060828"/>
            <a:ext cx="4206263" cy="3419982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42258D-8E36-47DA-2190-1E6910BE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" y="4686656"/>
            <a:ext cx="4315062" cy="21586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4532265" y="1156679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KANBAN</a:t>
            </a:r>
            <a:endParaRPr lang="es-ES" sz="3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32F2A7-2831-B764-5CE9-FC408C29528E}"/>
              </a:ext>
            </a:extLst>
          </p:cNvPr>
          <p:cNvSpPr txBox="1"/>
          <p:nvPr/>
        </p:nvSpPr>
        <p:spPr>
          <a:xfrm>
            <a:off x="10419297" y="1070836"/>
            <a:ext cx="1666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GITFLOW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F272A-6D58-9DF8-818E-1021587AE12B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Flujo de desarrollo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7E5BE9-6DB4-DA60-745A-BDBBE6B17CCB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7C14DE59-982B-0E66-4973-B9B192CF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C09A5-F814-0559-BDEE-72850A030083}"/>
              </a:ext>
            </a:extLst>
          </p:cNvPr>
          <p:cNvSpPr txBox="1"/>
          <p:nvPr/>
        </p:nvSpPr>
        <p:spPr>
          <a:xfrm>
            <a:off x="3582403" y="947922"/>
            <a:ext cx="5140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u="sng" dirty="0"/>
              <a:t>SCRUM + SPRINT SEMANALES</a:t>
            </a:r>
            <a:endParaRPr lang="es-ES" sz="3000" dirty="0"/>
          </a:p>
        </p:txBody>
      </p:sp>
      <p:pic>
        <p:nvPicPr>
          <p:cNvPr id="2" name="Imagen 1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27F63458-A939-2890-561D-92D24BFE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1" y="1594738"/>
            <a:ext cx="10595458" cy="49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Docker Compose and How Does Docker Compose Work? – IT Creative Labs">
            <a:extLst>
              <a:ext uri="{FF2B5EF4-FFF2-40B4-BE49-F238E27FC236}">
                <a16:creationId xmlns:a16="http://schemas.microsoft.com/office/drawing/2014/main" id="{09EE0D45-4F87-7ED9-01AE-B47B0147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29" y="2229794"/>
            <a:ext cx="2413361" cy="12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F921F4-EE9D-BD74-1A3F-AFF8CD8E2B97}"/>
              </a:ext>
            </a:extLst>
          </p:cNvPr>
          <p:cNvSpPr txBox="1"/>
          <p:nvPr/>
        </p:nvSpPr>
        <p:spPr>
          <a:xfrm>
            <a:off x="1557952" y="25355"/>
            <a:ext cx="8857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Tecnologías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37E1B0-398F-64B7-7E6B-0B7E738300E5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áfico 1">
            <a:extLst>
              <a:ext uri="{FF2B5EF4-FFF2-40B4-BE49-F238E27FC236}">
                <a16:creationId xmlns:a16="http://schemas.microsoft.com/office/drawing/2014/main" id="{2529F9B8-03E8-2BF3-06BF-F264BEE26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4295B3E-B750-C749-9105-EB7D63770671}"/>
              </a:ext>
            </a:extLst>
          </p:cNvPr>
          <p:cNvSpPr txBox="1"/>
          <p:nvPr/>
        </p:nvSpPr>
        <p:spPr>
          <a:xfrm>
            <a:off x="-58774" y="964692"/>
            <a:ext cx="615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1. </a:t>
            </a:r>
            <a:r>
              <a:rPr lang="es-ES" sz="4000" b="1" u="sng" dirty="0"/>
              <a:t>API-</a:t>
            </a:r>
            <a:r>
              <a:rPr lang="es-ES" sz="4000" b="1" u="sng" dirty="0" err="1"/>
              <a:t>Rest</a:t>
            </a:r>
            <a:endParaRPr lang="es-ES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25AA94-2375-81F1-CB53-324B43F643B9}"/>
              </a:ext>
            </a:extLst>
          </p:cNvPr>
          <p:cNvSpPr txBox="1"/>
          <p:nvPr/>
        </p:nvSpPr>
        <p:spPr>
          <a:xfrm>
            <a:off x="6204086" y="969446"/>
            <a:ext cx="599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2. </a:t>
            </a:r>
            <a:r>
              <a:rPr lang="es-ES" sz="4000" b="1" u="sng" dirty="0"/>
              <a:t>Cliente Móvil</a:t>
            </a:r>
            <a:endParaRPr lang="es-ES" sz="4000" dirty="0"/>
          </a:p>
        </p:txBody>
      </p:sp>
      <p:pic>
        <p:nvPicPr>
          <p:cNvPr id="2050" name="Picture 2" descr="RPi-Logo-Stacked-Reg-SCREEN - pi3g.com">
            <a:extLst>
              <a:ext uri="{FF2B5EF4-FFF2-40B4-BE49-F238E27FC236}">
                <a16:creationId xmlns:a16="http://schemas.microsoft.com/office/drawing/2014/main" id="{B89CA996-71BC-7924-950F-E8EBE8751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6" y="4114754"/>
            <a:ext cx="950269" cy="94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ngodb Icon Logotipo Vector - Descarga Gratis SVG | Worldvectorlogo">
            <a:extLst>
              <a:ext uri="{FF2B5EF4-FFF2-40B4-BE49-F238E27FC236}">
                <a16:creationId xmlns:a16="http://schemas.microsoft.com/office/drawing/2014/main" id="{91A0EC2D-7AA2-9592-001A-FAB13D3D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2" y="2229794"/>
            <a:ext cx="1237425" cy="12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does the Python logo stand for? - Quora">
            <a:extLst>
              <a:ext uri="{FF2B5EF4-FFF2-40B4-BE49-F238E27FC236}">
                <a16:creationId xmlns:a16="http://schemas.microsoft.com/office/drawing/2014/main" id="{2E4DB8D1-4A62-EA64-1A4A-CD4AFB62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17" y="5717646"/>
            <a:ext cx="1068823" cy="1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FF65198B-0EA3-943F-7782-724F3E85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19" y="4129950"/>
            <a:ext cx="1618236" cy="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hlinkClick r:id="rId9"/>
            <a:extLst>
              <a:ext uri="{FF2B5EF4-FFF2-40B4-BE49-F238E27FC236}">
                <a16:creationId xmlns:a16="http://schemas.microsoft.com/office/drawing/2014/main" id="{9C618287-01EF-E5EB-E5DB-E756C69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6" y="4112794"/>
            <a:ext cx="684352" cy="9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660EA2F-5AA2-37BA-C33E-CF8FA1A2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" y="5745626"/>
            <a:ext cx="3379565" cy="8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sando Docker Compose. Docker Compose es una herramienta… | by Manuel  Ignacio Bastias | Medium">
            <a:extLst>
              <a:ext uri="{FF2B5EF4-FFF2-40B4-BE49-F238E27FC236}">
                <a16:creationId xmlns:a16="http://schemas.microsoft.com/office/drawing/2014/main" id="{0B64D8C8-A28E-0FC7-A48A-9C579583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59" y="2094853"/>
            <a:ext cx="2560844" cy="12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8004EA-D40D-9B89-700B-8D4C86A4286B}"/>
              </a:ext>
            </a:extLst>
          </p:cNvPr>
          <p:cNvSpPr txBox="1"/>
          <p:nvPr/>
        </p:nvSpPr>
        <p:spPr>
          <a:xfrm>
            <a:off x="1500880" y="5264900"/>
            <a:ext cx="117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Scraping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F21CE4-DEEC-DEE4-7E38-97B055F9B9E6}"/>
              </a:ext>
            </a:extLst>
          </p:cNvPr>
          <p:cNvSpPr txBox="1"/>
          <p:nvPr/>
        </p:nvSpPr>
        <p:spPr>
          <a:xfrm>
            <a:off x="4332113" y="5272618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419AB38-2BD8-F298-8B38-761F03AA5D2C}"/>
              </a:ext>
            </a:extLst>
          </p:cNvPr>
          <p:cNvSpPr txBox="1"/>
          <p:nvPr/>
        </p:nvSpPr>
        <p:spPr>
          <a:xfrm>
            <a:off x="3854616" y="3616683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99483C-4E83-5E57-553F-97CDB3A01C2A}"/>
              </a:ext>
            </a:extLst>
          </p:cNvPr>
          <p:cNvSpPr txBox="1"/>
          <p:nvPr/>
        </p:nvSpPr>
        <p:spPr>
          <a:xfrm>
            <a:off x="3259377" y="1822960"/>
            <a:ext cx="1820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Contenedores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84756D4-8815-816A-7513-043B7E58637A}"/>
              </a:ext>
            </a:extLst>
          </p:cNvPr>
          <p:cNvSpPr txBox="1"/>
          <p:nvPr/>
        </p:nvSpPr>
        <p:spPr>
          <a:xfrm>
            <a:off x="219960" y="1822961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793752-61E5-3C05-B919-3FC8B68D7FF7}"/>
              </a:ext>
            </a:extLst>
          </p:cNvPr>
          <p:cNvSpPr txBox="1"/>
          <p:nvPr/>
        </p:nvSpPr>
        <p:spPr>
          <a:xfrm>
            <a:off x="1136513" y="3613293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5F99FF-A7D6-DFEB-86F7-75B59516DD07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>
            <a:extLst>
              <a:ext uri="{FF2B5EF4-FFF2-40B4-BE49-F238E27FC236}">
                <a16:creationId xmlns:a16="http://schemas.microsoft.com/office/drawing/2014/main" id="{B7A40460-D426-452B-9EDA-B906CAD1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866" y="2122005"/>
            <a:ext cx="3223685" cy="1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Jetpack Compose R04&quot; Magnet for Sale by Elias de Oliveira | Redbubble">
            <a:extLst>
              <a:ext uri="{FF2B5EF4-FFF2-40B4-BE49-F238E27FC236}">
                <a16:creationId xmlns:a16="http://schemas.microsoft.com/office/drawing/2014/main" id="{7E386D46-5832-4AC6-05E0-FA42304A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26" y="4068397"/>
            <a:ext cx="1053085" cy="1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Kotlinlang logo - Iconos Social Media y Logos">
            <a:extLst>
              <a:ext uri="{FF2B5EF4-FFF2-40B4-BE49-F238E27FC236}">
                <a16:creationId xmlns:a16="http://schemas.microsoft.com/office/drawing/2014/main" id="{AB27A33F-31DA-B248-541A-3E0F6843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91" y="5595049"/>
            <a:ext cx="2453548" cy="12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Origen Y Significado Del Logo De Android">
            <a:extLst>
              <a:ext uri="{FF2B5EF4-FFF2-40B4-BE49-F238E27FC236}">
                <a16:creationId xmlns:a16="http://schemas.microsoft.com/office/drawing/2014/main" id="{4B9532CC-38A9-7746-093E-03BEF0E4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50" y="3966928"/>
            <a:ext cx="1778873" cy="11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radle logo - Iconos Social Media y Logos">
            <a:extLst>
              <a:ext uri="{FF2B5EF4-FFF2-40B4-BE49-F238E27FC236}">
                <a16:creationId xmlns:a16="http://schemas.microsoft.com/office/drawing/2014/main" id="{9C47609B-9651-8857-DC4A-FB861F05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51" y="5501260"/>
            <a:ext cx="2486379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2087DC6-CC26-5AC5-4817-28250A72721C}"/>
              </a:ext>
            </a:extLst>
          </p:cNvPr>
          <p:cNvSpPr txBox="1"/>
          <p:nvPr/>
        </p:nvSpPr>
        <p:spPr>
          <a:xfrm>
            <a:off x="8468129" y="1854091"/>
            <a:ext cx="18063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Base de datos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65E93B-9754-2891-96B9-93AC0FB59D9F}"/>
              </a:ext>
            </a:extLst>
          </p:cNvPr>
          <p:cNvSpPr txBox="1"/>
          <p:nvPr/>
        </p:nvSpPr>
        <p:spPr>
          <a:xfrm>
            <a:off x="7276757" y="3639882"/>
            <a:ext cx="1855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Distribuciones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3200911-788A-9E77-674E-85766BC1A429}"/>
              </a:ext>
            </a:extLst>
          </p:cNvPr>
          <p:cNvSpPr txBox="1"/>
          <p:nvPr/>
        </p:nvSpPr>
        <p:spPr>
          <a:xfrm>
            <a:off x="10072342" y="3622292"/>
            <a:ext cx="1082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Interfaz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CAAC47A-D2EF-21F8-6E5A-20C7F123620E}"/>
              </a:ext>
            </a:extLst>
          </p:cNvPr>
          <p:cNvSpPr txBox="1"/>
          <p:nvPr/>
        </p:nvSpPr>
        <p:spPr>
          <a:xfrm>
            <a:off x="10134175" y="5324370"/>
            <a:ext cx="1234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Lenguaje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3C15B33-6F19-C6B4-89AC-7D7CF5CB13AA}"/>
              </a:ext>
            </a:extLst>
          </p:cNvPr>
          <p:cNvSpPr txBox="1"/>
          <p:nvPr/>
        </p:nvSpPr>
        <p:spPr>
          <a:xfrm>
            <a:off x="7232163" y="5321038"/>
            <a:ext cx="1747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u="sng" dirty="0"/>
              <a:t>Gestión Build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08D815E-169E-E70B-E60D-2ACF3FCBE168}"/>
              </a:ext>
            </a:extLst>
          </p:cNvPr>
          <p:cNvSpPr/>
          <p:nvPr/>
        </p:nvSpPr>
        <p:spPr>
          <a:xfrm>
            <a:off x="186296" y="1822960"/>
            <a:ext cx="1839992" cy="163215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5F073A4-7A3B-3155-08F6-93FE57E1D0A4}"/>
              </a:ext>
            </a:extLst>
          </p:cNvPr>
          <p:cNvSpPr/>
          <p:nvPr/>
        </p:nvSpPr>
        <p:spPr>
          <a:xfrm>
            <a:off x="2138062" y="1822960"/>
            <a:ext cx="3899165" cy="1632154"/>
          </a:xfrm>
          <a:prstGeom prst="roundRect">
            <a:avLst/>
          </a:prstGeom>
          <a:noFill/>
          <a:ln w="38100">
            <a:solidFill>
              <a:srgbClr val="009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BC0722-16C0-C1A9-152E-CE63FB4EEB99}"/>
              </a:ext>
            </a:extLst>
          </p:cNvPr>
          <p:cNvSpPr/>
          <p:nvPr/>
        </p:nvSpPr>
        <p:spPr>
          <a:xfrm>
            <a:off x="768857" y="3546816"/>
            <a:ext cx="2503101" cy="1632154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9786F88-1A80-E8DC-8D7C-4C320DEF451F}"/>
              </a:ext>
            </a:extLst>
          </p:cNvPr>
          <p:cNvSpPr/>
          <p:nvPr/>
        </p:nvSpPr>
        <p:spPr>
          <a:xfrm>
            <a:off x="3436198" y="3538448"/>
            <a:ext cx="1942335" cy="1632154"/>
          </a:xfrm>
          <a:prstGeom prst="roundRect">
            <a:avLst/>
          </a:prstGeom>
          <a:noFill/>
          <a:ln w="38100">
            <a:solidFill>
              <a:srgbClr val="0598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B21A6FA-954A-0C7F-6EE9-919DE940E877}"/>
              </a:ext>
            </a:extLst>
          </p:cNvPr>
          <p:cNvSpPr/>
          <p:nvPr/>
        </p:nvSpPr>
        <p:spPr>
          <a:xfrm>
            <a:off x="82319" y="5270672"/>
            <a:ext cx="3751965" cy="1504982"/>
          </a:xfrm>
          <a:prstGeom prst="roundRect">
            <a:avLst/>
          </a:prstGeom>
          <a:noFill/>
          <a:ln w="38100">
            <a:solidFill>
              <a:srgbClr val="01A7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3DECBA3-A408-BFC9-213C-E370A5BF2C29}"/>
              </a:ext>
            </a:extLst>
          </p:cNvPr>
          <p:cNvSpPr/>
          <p:nvPr/>
        </p:nvSpPr>
        <p:spPr>
          <a:xfrm>
            <a:off x="4079110" y="5264899"/>
            <a:ext cx="1717555" cy="1533857"/>
          </a:xfrm>
          <a:prstGeom prst="roundRect">
            <a:avLst/>
          </a:prstGeom>
          <a:noFill/>
          <a:ln w="38100">
            <a:solidFill>
              <a:srgbClr val="FFC3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9B10429-1FED-A1D5-3EA5-21E3A6AC5DB2}"/>
              </a:ext>
            </a:extLst>
          </p:cNvPr>
          <p:cNvSpPr/>
          <p:nvPr/>
        </p:nvSpPr>
        <p:spPr>
          <a:xfrm>
            <a:off x="7403986" y="1804050"/>
            <a:ext cx="3899165" cy="1632154"/>
          </a:xfrm>
          <a:prstGeom prst="roundRect">
            <a:avLst/>
          </a:prstGeom>
          <a:noFill/>
          <a:ln w="38100">
            <a:solidFill>
              <a:srgbClr val="FFCA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B0244EE-D190-586A-826F-B32A66A4526B}"/>
              </a:ext>
            </a:extLst>
          </p:cNvPr>
          <p:cNvSpPr/>
          <p:nvPr/>
        </p:nvSpPr>
        <p:spPr>
          <a:xfrm>
            <a:off x="6952735" y="3538448"/>
            <a:ext cx="2503101" cy="1632154"/>
          </a:xfrm>
          <a:prstGeom prst="roundRect">
            <a:avLst/>
          </a:prstGeom>
          <a:noFill/>
          <a:ln w="38100">
            <a:solidFill>
              <a:srgbClr val="3DD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4613060-1B42-C6EB-4035-C872B4E9F68E}"/>
              </a:ext>
            </a:extLst>
          </p:cNvPr>
          <p:cNvSpPr/>
          <p:nvPr/>
        </p:nvSpPr>
        <p:spPr>
          <a:xfrm>
            <a:off x="9590200" y="3541217"/>
            <a:ext cx="1942335" cy="1632154"/>
          </a:xfrm>
          <a:prstGeom prst="roundRect">
            <a:avLst/>
          </a:prstGeom>
          <a:noFill/>
          <a:ln w="38100">
            <a:solidFill>
              <a:srgbClr val="0598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2B70F2B-8DBF-AE61-DBCC-87934C56A466}"/>
              </a:ext>
            </a:extLst>
          </p:cNvPr>
          <p:cNvSpPr/>
          <p:nvPr/>
        </p:nvSpPr>
        <p:spPr>
          <a:xfrm>
            <a:off x="6868192" y="5272035"/>
            <a:ext cx="2503101" cy="1495037"/>
          </a:xfrm>
          <a:prstGeom prst="roundRect">
            <a:avLst/>
          </a:prstGeom>
          <a:noFill/>
          <a:ln w="38100">
            <a:solidFill>
              <a:srgbClr val="0230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EEAF9B3-5549-E6EE-24FB-3D4944A03BAC}"/>
              </a:ext>
            </a:extLst>
          </p:cNvPr>
          <p:cNvSpPr/>
          <p:nvPr/>
        </p:nvSpPr>
        <p:spPr>
          <a:xfrm>
            <a:off x="9499940" y="5280617"/>
            <a:ext cx="2503101" cy="1495037"/>
          </a:xfrm>
          <a:prstGeom prst="roundRect">
            <a:avLst/>
          </a:prstGeom>
          <a:noFill/>
          <a:ln w="38100">
            <a:solidFill>
              <a:srgbClr val="FB8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0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lecha: a la derecha 116">
            <a:extLst>
              <a:ext uri="{FF2B5EF4-FFF2-40B4-BE49-F238E27FC236}">
                <a16:creationId xmlns:a16="http://schemas.microsoft.com/office/drawing/2014/main" id="{5166F23D-D3F5-D024-64E6-CD519FD193FD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8" name="Flecha: a la derecha 117">
            <a:extLst>
              <a:ext uri="{FF2B5EF4-FFF2-40B4-BE49-F238E27FC236}">
                <a16:creationId xmlns:a16="http://schemas.microsoft.com/office/drawing/2014/main" id="{A9993C9A-BD2E-0CF1-68B8-5ECD8FC496F5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67682" y="3593431"/>
            <a:ext cx="2368222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– Market 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292313" y="334828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47880" y="345880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2814699" y="2311741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>
            <a:off x="5120111" y="3602248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5304927" y="45951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4429696" y="23289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4497952" y="226138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9720017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rgbClr val="05988A"/>
          </a:solidFill>
          <a:ln>
            <a:solidFill>
              <a:srgbClr val="3DDC8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Procesamiento de datos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API - Wewiza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DBB539F5-4F6E-1C81-2294-8AC211F5FE6A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56223B5D-676F-AFD7-6137-DC07D4BCF3EC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AD8A93-42A1-A9F5-DCFB-46858E8D1A26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4AD46E-09B5-D8B9-127F-5305E8C05205}"/>
              </a:ext>
            </a:extLst>
          </p:cNvPr>
          <p:cNvSpPr txBox="1"/>
          <p:nvPr/>
        </p:nvSpPr>
        <p:spPr>
          <a:xfrm>
            <a:off x="447880" y="2345091"/>
            <a:ext cx="2368222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– Market 1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73AACAC-2298-CCCC-669B-6E852C00FDAE}"/>
              </a:ext>
            </a:extLst>
          </p:cNvPr>
          <p:cNvSpPr/>
          <p:nvPr/>
        </p:nvSpPr>
        <p:spPr>
          <a:xfrm>
            <a:off x="428078" y="2210461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0A0BF74F-FB5E-C773-BCC7-FF6141CF0BCA}"/>
              </a:ext>
            </a:extLst>
          </p:cNvPr>
          <p:cNvSpPr/>
          <p:nvPr/>
        </p:nvSpPr>
        <p:spPr>
          <a:xfrm>
            <a:off x="2859349" y="3585045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006475-B9BD-2D0D-E0C6-4CCE8D6F0378}"/>
              </a:ext>
            </a:extLst>
          </p:cNvPr>
          <p:cNvSpPr txBox="1"/>
          <p:nvPr/>
        </p:nvSpPr>
        <p:spPr>
          <a:xfrm>
            <a:off x="4474346" y="36022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67EC18E-A35F-461A-4C55-ADFB4834ED70}"/>
              </a:ext>
            </a:extLst>
          </p:cNvPr>
          <p:cNvSpPr/>
          <p:nvPr/>
        </p:nvSpPr>
        <p:spPr>
          <a:xfrm>
            <a:off x="4542602" y="353468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0CC14E5-E3F7-981D-05AB-EADFBD2CFB7E}"/>
              </a:ext>
            </a:extLst>
          </p:cNvPr>
          <p:cNvSpPr txBox="1"/>
          <p:nvPr/>
        </p:nvSpPr>
        <p:spPr>
          <a:xfrm>
            <a:off x="447880" y="4831454"/>
            <a:ext cx="2368222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– Market 3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81F3BCD-1481-8D4A-A9A6-6C8AE68E2D04}"/>
              </a:ext>
            </a:extLst>
          </p:cNvPr>
          <p:cNvSpPr/>
          <p:nvPr/>
        </p:nvSpPr>
        <p:spPr>
          <a:xfrm>
            <a:off x="428078" y="4696824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2E930522-9FCA-A2EB-C243-551F12B3047F}"/>
              </a:ext>
            </a:extLst>
          </p:cNvPr>
          <p:cNvSpPr/>
          <p:nvPr/>
        </p:nvSpPr>
        <p:spPr>
          <a:xfrm>
            <a:off x="2839547" y="4823068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83F13A-C286-705F-161D-3541A677108F}"/>
              </a:ext>
            </a:extLst>
          </p:cNvPr>
          <p:cNvSpPr txBox="1"/>
          <p:nvPr/>
        </p:nvSpPr>
        <p:spPr>
          <a:xfrm>
            <a:off x="4454544" y="484027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E0E51AE-0C2A-E74B-2601-AC8667180911}"/>
              </a:ext>
            </a:extLst>
          </p:cNvPr>
          <p:cNvSpPr/>
          <p:nvPr/>
        </p:nvSpPr>
        <p:spPr>
          <a:xfrm>
            <a:off x="4522800" y="4772712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Flecha: hacia la izquierda 70">
            <a:extLst>
              <a:ext uri="{FF2B5EF4-FFF2-40B4-BE49-F238E27FC236}">
                <a16:creationId xmlns:a16="http://schemas.microsoft.com/office/drawing/2014/main" id="{7D379108-CA10-34A1-55CD-406FDA51313A}"/>
              </a:ext>
            </a:extLst>
          </p:cNvPr>
          <p:cNvSpPr/>
          <p:nvPr/>
        </p:nvSpPr>
        <p:spPr>
          <a:xfrm>
            <a:off x="5045279" y="2311917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Flecha: hacia la izquierda 71">
            <a:extLst>
              <a:ext uri="{FF2B5EF4-FFF2-40B4-BE49-F238E27FC236}">
                <a16:creationId xmlns:a16="http://schemas.microsoft.com/office/drawing/2014/main" id="{B5A7324D-54D0-EF1D-F9CE-F1FDC6DBAED1}"/>
              </a:ext>
            </a:extLst>
          </p:cNvPr>
          <p:cNvSpPr/>
          <p:nvPr/>
        </p:nvSpPr>
        <p:spPr>
          <a:xfrm>
            <a:off x="5083152" y="4855995"/>
            <a:ext cx="8146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BA6007C-B743-7775-D873-3CAC552B4DFB}"/>
              </a:ext>
            </a:extLst>
          </p:cNvPr>
          <p:cNvSpPr txBox="1"/>
          <p:nvPr/>
        </p:nvSpPr>
        <p:spPr>
          <a:xfrm>
            <a:off x="5277735" y="210051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FF5596D-997B-D027-F46B-01566CDB05EF}"/>
              </a:ext>
            </a:extLst>
          </p:cNvPr>
          <p:cNvSpPr/>
          <p:nvPr/>
        </p:nvSpPr>
        <p:spPr>
          <a:xfrm>
            <a:off x="5859886" y="2395131"/>
            <a:ext cx="164463" cy="405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AE41F99-BC95-5C42-D086-CF8B083160F1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ACAC8852-7290-7CD6-5878-608E3835CF57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Flecha: hacia arriba 76">
            <a:extLst>
              <a:ext uri="{FF2B5EF4-FFF2-40B4-BE49-F238E27FC236}">
                <a16:creationId xmlns:a16="http://schemas.microsoft.com/office/drawing/2014/main" id="{E9E5F294-B2FE-E8DF-E915-F8364DF4E6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Flecha: hacia abajo 77">
            <a:extLst>
              <a:ext uri="{FF2B5EF4-FFF2-40B4-BE49-F238E27FC236}">
                <a16:creationId xmlns:a16="http://schemas.microsoft.com/office/drawing/2014/main" id="{38A20FFF-84F2-780A-3024-385D617EFF4A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EEABB61-FA49-53C4-7062-7A4BFCA7EBF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AEC903C-6F51-4FE9-FF6B-1CE27408571C}"/>
              </a:ext>
            </a:extLst>
          </p:cNvPr>
          <p:cNvSpPr txBox="1"/>
          <p:nvPr/>
        </p:nvSpPr>
        <p:spPr>
          <a:xfrm>
            <a:off x="2569393" y="1048964"/>
            <a:ext cx="31731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(acuerdos comerciales)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FBCA63D9-60FA-CA0F-27EB-F0D03E72E12B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13F6E539-8833-D12C-D8E5-38DAAAAFED4C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E8CB86F-AF28-8D68-DD97-93D879E42BFA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5887660-1E42-ACCD-98D9-67F6C0BF842C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5CBE1B92-BD9F-961A-6711-A97D94412DBA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2C0DD379-610D-8957-A722-267CCDD3FA56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2E827A6D-87BC-953D-54CE-C02B645C2203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BCF4F8AF-B164-A2CB-0FBC-50AE08265F34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68D75121-E944-89F8-F8C8-E71F48B07FFE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64284D6-9D7B-4DC8-CF2E-0BDAC605DD6D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06A1E4B8-6F1A-87C2-4ED7-FD4B10F1D93D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a la derecha 118">
            <a:extLst>
              <a:ext uri="{FF2B5EF4-FFF2-40B4-BE49-F238E27FC236}">
                <a16:creationId xmlns:a16="http://schemas.microsoft.com/office/drawing/2014/main" id="{B5A8947E-47B7-B3D8-CCE0-9E92CF8B805A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CF7B209-DAD9-0E7E-32DE-1BB8BB6C8E57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1586736-D8C3-7D4D-0283-D9658DF2EFD6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Flecha: a la derecha 121">
            <a:extLst>
              <a:ext uri="{FF2B5EF4-FFF2-40B4-BE49-F238E27FC236}">
                <a16:creationId xmlns:a16="http://schemas.microsoft.com/office/drawing/2014/main" id="{20038B6D-BA6B-D594-493A-9B231C914B8F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8F5B0D0-73D3-6FBB-D0B6-566D2BAAB868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8A6AF42-69A6-C7D9-D2FC-C4BA81DC85E6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CB9B7F5-E2C6-A21C-3778-2896B780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FA2FDC-A4E5-42CB-96DD-037D63B54C75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8B3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Wewiza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F6AAA4-172A-3970-E770-2DA3E938DFC6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C3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C4A861-92A1-FA0F-5773-4B5B1E276B29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DDBB NoSQL</a:t>
            </a:r>
          </a:p>
        </p:txBody>
      </p:sp>
    </p:spTree>
    <p:extLst>
      <p:ext uri="{BB962C8B-B14F-4D97-AF65-F5344CB8AC3E}">
        <p14:creationId xmlns:p14="http://schemas.microsoft.com/office/powerpoint/2010/main" val="21804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lecha: a la derecha 151">
            <a:extLst>
              <a:ext uri="{FF2B5EF4-FFF2-40B4-BE49-F238E27FC236}">
                <a16:creationId xmlns:a16="http://schemas.microsoft.com/office/drawing/2014/main" id="{9B8EE2F4-8448-4719-BE82-9FAC36447A13}"/>
              </a:ext>
            </a:extLst>
          </p:cNvPr>
          <p:cNvSpPr/>
          <p:nvPr/>
        </p:nvSpPr>
        <p:spPr>
          <a:xfrm rot="10800000">
            <a:off x="5538896" y="6217951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Flecha: a la derecha 150">
            <a:extLst>
              <a:ext uri="{FF2B5EF4-FFF2-40B4-BE49-F238E27FC236}">
                <a16:creationId xmlns:a16="http://schemas.microsoft.com/office/drawing/2014/main" id="{05E8C01F-B12A-9493-BC6F-6F7394BF0C64}"/>
              </a:ext>
            </a:extLst>
          </p:cNvPr>
          <p:cNvSpPr/>
          <p:nvPr/>
        </p:nvSpPr>
        <p:spPr>
          <a:xfrm rot="10800000">
            <a:off x="5538897" y="5433988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Flecha: a la derecha 123">
            <a:extLst>
              <a:ext uri="{FF2B5EF4-FFF2-40B4-BE49-F238E27FC236}">
                <a16:creationId xmlns:a16="http://schemas.microsoft.com/office/drawing/2014/main" id="{B89B74EA-75D8-39F7-E061-4AE0C7FCC35C}"/>
              </a:ext>
            </a:extLst>
          </p:cNvPr>
          <p:cNvSpPr/>
          <p:nvPr/>
        </p:nvSpPr>
        <p:spPr>
          <a:xfrm rot="10800000">
            <a:off x="5560375" y="4277707"/>
            <a:ext cx="47739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470C9AD-92D7-5711-A2A9-DDDE5EF66FC0}"/>
              </a:ext>
            </a:extLst>
          </p:cNvPr>
          <p:cNvCxnSpPr>
            <a:cxnSpLocks/>
          </p:cNvCxnSpPr>
          <p:nvPr/>
        </p:nvCxnSpPr>
        <p:spPr>
          <a:xfrm>
            <a:off x="6154774" y="881743"/>
            <a:ext cx="37531" cy="59635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EEF407B-A20D-536A-8372-35ED3452377F}"/>
              </a:ext>
            </a:extLst>
          </p:cNvPr>
          <p:cNvSpPr/>
          <p:nvPr/>
        </p:nvSpPr>
        <p:spPr>
          <a:xfrm>
            <a:off x="6012287" y="3717616"/>
            <a:ext cx="477392" cy="103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2251073" y="4292725"/>
            <a:ext cx="2122432" cy="369332"/>
          </a:xfrm>
          <a:prstGeom prst="rect">
            <a:avLst/>
          </a:prstGeom>
          <a:solidFill>
            <a:srgbClr val="DB291B"/>
          </a:solidFill>
          <a:ln>
            <a:solidFill>
              <a:srgbClr val="DB291B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Servicio API - Market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CBED239B-CD61-F16A-1AD7-CF9B8490D73C}"/>
              </a:ext>
            </a:extLst>
          </p:cNvPr>
          <p:cNvSpPr/>
          <p:nvPr/>
        </p:nvSpPr>
        <p:spPr>
          <a:xfrm>
            <a:off x="5932406" y="3717615"/>
            <a:ext cx="152972" cy="278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81900" y="444835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3211200" y="3583622"/>
            <a:ext cx="283464" cy="537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3432865" y="3609194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 rot="1627125">
            <a:off x="1183775" y="4167536"/>
            <a:ext cx="918361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73564" y="3663708"/>
            <a:ext cx="1378204" cy="369332"/>
          </a:xfrm>
          <a:prstGeom prst="rect">
            <a:avLst/>
          </a:prstGeom>
          <a:solidFill>
            <a:srgbClr val="DB29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4529122" y="4263687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5359128" y="389435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4928829" y="42806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4997085" y="4213135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2187613" y="4158180"/>
            <a:ext cx="2255289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2211748" y="477806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Market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662484-386E-A289-836E-A7CEEC8A1E44}"/>
              </a:ext>
            </a:extLst>
          </p:cNvPr>
          <p:cNvSpPr txBox="1"/>
          <p:nvPr/>
        </p:nvSpPr>
        <p:spPr>
          <a:xfrm>
            <a:off x="480668" y="2935943"/>
            <a:ext cx="12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Insertamos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65DCD84-52EF-114D-5D70-64D189960F64}"/>
              </a:ext>
            </a:extLst>
          </p:cNvPr>
          <p:cNvSpPr txBox="1"/>
          <p:nvPr/>
        </p:nvSpPr>
        <p:spPr>
          <a:xfrm>
            <a:off x="2141914" y="2505122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Market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B2586CE-D4D5-3716-8C73-DCDBAE4C5F87}"/>
              </a:ext>
            </a:extLst>
          </p:cNvPr>
          <p:cNvSpPr/>
          <p:nvPr/>
        </p:nvSpPr>
        <p:spPr>
          <a:xfrm>
            <a:off x="2445058" y="2915511"/>
            <a:ext cx="1738429" cy="5351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Flecha: hacia la izquierda 69">
            <a:extLst>
              <a:ext uri="{FF2B5EF4-FFF2-40B4-BE49-F238E27FC236}">
                <a16:creationId xmlns:a16="http://schemas.microsoft.com/office/drawing/2014/main" id="{E47772C6-8D56-F7CD-C0A2-0D6B6316958E}"/>
              </a:ext>
            </a:extLst>
          </p:cNvPr>
          <p:cNvSpPr/>
          <p:nvPr/>
        </p:nvSpPr>
        <p:spPr>
          <a:xfrm rot="9273592">
            <a:off x="1148969" y="3129549"/>
            <a:ext cx="117517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B635BEC-84EB-583C-2E2E-55AFEED4EBE1}"/>
              </a:ext>
            </a:extLst>
          </p:cNvPr>
          <p:cNvSpPr txBox="1"/>
          <p:nvPr/>
        </p:nvSpPr>
        <p:spPr>
          <a:xfrm>
            <a:off x="2644437" y="25355"/>
            <a:ext cx="70169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del proyecto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E839ECA-E8D3-F27A-9D7C-A305DF4632D1}"/>
              </a:ext>
            </a:extLst>
          </p:cNvPr>
          <p:cNvCxnSpPr>
            <a:cxnSpLocks/>
          </p:cNvCxnSpPr>
          <p:nvPr/>
        </p:nvCxnSpPr>
        <p:spPr>
          <a:xfrm>
            <a:off x="0" y="839048"/>
            <a:ext cx="12304948" cy="160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560D76A-046E-BF28-BED3-A203D8679171}"/>
              </a:ext>
            </a:extLst>
          </p:cNvPr>
          <p:cNvSpPr txBox="1"/>
          <p:nvPr/>
        </p:nvSpPr>
        <p:spPr>
          <a:xfrm>
            <a:off x="2303168" y="1048964"/>
            <a:ext cx="3705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FF0000"/>
                </a:solidFill>
              </a:rPr>
              <a:t>Propiedad ajena simulada</a:t>
            </a:r>
          </a:p>
          <a:p>
            <a:pPr algn="ctr"/>
            <a:r>
              <a:rPr lang="es-ES" sz="2500" i="1" dirty="0">
                <a:solidFill>
                  <a:srgbClr val="FF0000"/>
                </a:solidFill>
              </a:rPr>
              <a:t>(planteamiento del equipo)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0C5484F-2871-CDEE-8653-3221F014AE02}"/>
              </a:ext>
            </a:extLst>
          </p:cNvPr>
          <p:cNvSpPr txBox="1"/>
          <p:nvPr/>
        </p:nvSpPr>
        <p:spPr>
          <a:xfrm>
            <a:off x="6733792" y="1000903"/>
            <a:ext cx="2599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500" i="1" dirty="0">
                <a:solidFill>
                  <a:srgbClr val="00B050"/>
                </a:solidFill>
              </a:rPr>
              <a:t>Propiedad Wewiza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1D02B2D-68FE-0028-AE4B-FD5B0EE1C983}"/>
              </a:ext>
            </a:extLst>
          </p:cNvPr>
          <p:cNvSpPr/>
          <p:nvPr/>
        </p:nvSpPr>
        <p:spPr>
          <a:xfrm>
            <a:off x="1592028" y="567100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37612DAA-85DB-AF4E-A71D-34C72AD33522}"/>
              </a:ext>
            </a:extLst>
          </p:cNvPr>
          <p:cNvSpPr/>
          <p:nvPr/>
        </p:nvSpPr>
        <p:spPr>
          <a:xfrm>
            <a:off x="1592028" y="5946823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3FBE01E-46CB-0501-F9C3-AE8802072BE5}"/>
              </a:ext>
            </a:extLst>
          </p:cNvPr>
          <p:cNvSpPr/>
          <p:nvPr/>
        </p:nvSpPr>
        <p:spPr>
          <a:xfrm>
            <a:off x="1592028" y="6221421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29348621-D795-D59D-9D5D-A82E69BAE1D3}"/>
              </a:ext>
            </a:extLst>
          </p:cNvPr>
          <p:cNvSpPr txBox="1"/>
          <p:nvPr/>
        </p:nvSpPr>
        <p:spPr>
          <a:xfrm>
            <a:off x="1695472" y="5834286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comercios simulados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FB747E4-3CF0-AC2D-C3ED-3F4EBAFD4492}"/>
              </a:ext>
            </a:extLst>
          </p:cNvPr>
          <p:cNvSpPr txBox="1"/>
          <p:nvPr/>
        </p:nvSpPr>
        <p:spPr>
          <a:xfrm>
            <a:off x="10783309" y="3316432"/>
            <a:ext cx="1160190" cy="646331"/>
          </a:xfrm>
          <a:prstGeom prst="rect">
            <a:avLst/>
          </a:prstGeom>
          <a:solidFill>
            <a:srgbClr val="8B3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App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Wewiza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E2CBE873-693C-55AC-524C-AE25861F3D1A}"/>
              </a:ext>
            </a:extLst>
          </p:cNvPr>
          <p:cNvSpPr/>
          <p:nvPr/>
        </p:nvSpPr>
        <p:spPr>
          <a:xfrm>
            <a:off x="10709353" y="3247795"/>
            <a:ext cx="1301646" cy="7772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07E36E4-7550-EF2F-22A2-AA828E3A1772}"/>
              </a:ext>
            </a:extLst>
          </p:cNvPr>
          <p:cNvSpPr txBox="1"/>
          <p:nvPr/>
        </p:nvSpPr>
        <p:spPr>
          <a:xfrm>
            <a:off x="10610519" y="406086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7F30B2DA-F42A-5AAA-5E68-CC85CF587741}"/>
              </a:ext>
            </a:extLst>
          </p:cNvPr>
          <p:cNvSpPr txBox="1"/>
          <p:nvPr/>
        </p:nvSpPr>
        <p:spPr>
          <a:xfrm>
            <a:off x="9331930" y="34685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20AE7A-A42D-8B33-5D5B-53DF5489D55C}"/>
              </a:ext>
            </a:extLst>
          </p:cNvPr>
          <p:cNvSpPr/>
          <p:nvPr/>
        </p:nvSpPr>
        <p:spPr>
          <a:xfrm>
            <a:off x="9400186" y="3401016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Flecha: a la derecha 131">
            <a:extLst>
              <a:ext uri="{FF2B5EF4-FFF2-40B4-BE49-F238E27FC236}">
                <a16:creationId xmlns:a16="http://schemas.microsoft.com/office/drawing/2014/main" id="{28F8A3B7-21FA-45AC-C2C7-5C0011840C19}"/>
              </a:ext>
            </a:extLst>
          </p:cNvPr>
          <p:cNvSpPr/>
          <p:nvPr/>
        </p:nvSpPr>
        <p:spPr>
          <a:xfrm>
            <a:off x="8615696" y="3485263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D8BFEE5-3457-E57D-C8CD-A86CA797FF9C}"/>
              </a:ext>
            </a:extLst>
          </p:cNvPr>
          <p:cNvSpPr txBox="1"/>
          <p:nvPr/>
        </p:nvSpPr>
        <p:spPr>
          <a:xfrm>
            <a:off x="6601792" y="3255951"/>
            <a:ext cx="1914303" cy="923330"/>
          </a:xfrm>
          <a:prstGeom prst="rect">
            <a:avLst/>
          </a:prstGeom>
          <a:solidFill>
            <a:srgbClr val="05988A"/>
          </a:solidFill>
          <a:ln>
            <a:solidFill>
              <a:srgbClr val="0598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Procesamiento de datos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API - Wewiza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BAB6832E-13A0-9E0E-4BE6-63F683ACC052}"/>
              </a:ext>
            </a:extLst>
          </p:cNvPr>
          <p:cNvSpPr/>
          <p:nvPr/>
        </p:nvSpPr>
        <p:spPr>
          <a:xfrm>
            <a:off x="6504391" y="3154538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32B1218-888E-8848-7B2C-C2EBCF318695}"/>
              </a:ext>
            </a:extLst>
          </p:cNvPr>
          <p:cNvSpPr txBox="1"/>
          <p:nvPr/>
        </p:nvSpPr>
        <p:spPr>
          <a:xfrm>
            <a:off x="6350743" y="2772356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 - Container Back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AB3F8EFD-F5D9-2772-1A30-BAE62E3B0E0C}"/>
              </a:ext>
            </a:extLst>
          </p:cNvPr>
          <p:cNvSpPr/>
          <p:nvPr/>
        </p:nvSpPr>
        <p:spPr>
          <a:xfrm>
            <a:off x="10738455" y="2082513"/>
            <a:ext cx="1208602" cy="5178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F9AFC036-3548-338B-6623-700E07B58A04}"/>
              </a:ext>
            </a:extLst>
          </p:cNvPr>
          <p:cNvSpPr txBox="1"/>
          <p:nvPr/>
        </p:nvSpPr>
        <p:spPr>
          <a:xfrm>
            <a:off x="10795605" y="2144278"/>
            <a:ext cx="1087185" cy="369332"/>
          </a:xfrm>
          <a:prstGeom prst="rect">
            <a:avLst/>
          </a:prstGeom>
          <a:solidFill>
            <a:srgbClr val="FFC33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Firebase</a:t>
            </a:r>
          </a:p>
        </p:txBody>
      </p:sp>
      <p:sp>
        <p:nvSpPr>
          <p:cNvPr id="138" name="Flecha: hacia arriba 137">
            <a:extLst>
              <a:ext uri="{FF2B5EF4-FFF2-40B4-BE49-F238E27FC236}">
                <a16:creationId xmlns:a16="http://schemas.microsoft.com/office/drawing/2014/main" id="{F20376F0-1E3A-7D94-F4EB-561E3A36DD72}"/>
              </a:ext>
            </a:extLst>
          </p:cNvPr>
          <p:cNvSpPr/>
          <p:nvPr/>
        </p:nvSpPr>
        <p:spPr>
          <a:xfrm>
            <a:off x="7536313" y="434574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Flecha: hacia abajo 138">
            <a:extLst>
              <a:ext uri="{FF2B5EF4-FFF2-40B4-BE49-F238E27FC236}">
                <a16:creationId xmlns:a16="http://schemas.microsoft.com/office/drawing/2014/main" id="{7E374A07-9A69-BA42-E159-590F88488944}"/>
              </a:ext>
            </a:extLst>
          </p:cNvPr>
          <p:cNvSpPr/>
          <p:nvPr/>
        </p:nvSpPr>
        <p:spPr>
          <a:xfrm>
            <a:off x="7228714" y="435220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0A449938-9BF5-53FF-9009-ECA0BC9F4481}"/>
              </a:ext>
            </a:extLst>
          </p:cNvPr>
          <p:cNvSpPr txBox="1"/>
          <p:nvPr/>
        </p:nvSpPr>
        <p:spPr>
          <a:xfrm>
            <a:off x="6747137" y="4913544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DDBB NoSQL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C4798453-DCF6-F23F-3085-7FEAC361370C}"/>
              </a:ext>
            </a:extLst>
          </p:cNvPr>
          <p:cNvSpPr/>
          <p:nvPr/>
        </p:nvSpPr>
        <p:spPr>
          <a:xfrm>
            <a:off x="6637536" y="4823068"/>
            <a:ext cx="1755415" cy="5569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4" name="Flecha: a la derecha 143">
            <a:extLst>
              <a:ext uri="{FF2B5EF4-FFF2-40B4-BE49-F238E27FC236}">
                <a16:creationId xmlns:a16="http://schemas.microsoft.com/office/drawing/2014/main" id="{4D55FD14-9B08-5792-148D-34EDE1649B6C}"/>
              </a:ext>
            </a:extLst>
          </p:cNvPr>
          <p:cNvSpPr/>
          <p:nvPr/>
        </p:nvSpPr>
        <p:spPr>
          <a:xfrm rot="10800000">
            <a:off x="9955146" y="3471388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lecha: hacia arriba 144">
            <a:extLst>
              <a:ext uri="{FF2B5EF4-FFF2-40B4-BE49-F238E27FC236}">
                <a16:creationId xmlns:a16="http://schemas.microsoft.com/office/drawing/2014/main" id="{1CAD243C-80C1-40E7-7460-6DB26625E4C3}"/>
              </a:ext>
            </a:extLst>
          </p:cNvPr>
          <p:cNvSpPr/>
          <p:nvPr/>
        </p:nvSpPr>
        <p:spPr>
          <a:xfrm>
            <a:off x="11339198" y="2761732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D839AAD1-9D0A-6896-4F48-54513C4E2342}"/>
              </a:ext>
            </a:extLst>
          </p:cNvPr>
          <p:cNvSpPr/>
          <p:nvPr/>
        </p:nvSpPr>
        <p:spPr>
          <a:xfrm>
            <a:off x="11031599" y="2768191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3C4A5DB-AED9-C046-0EC0-42AB58CE5F46}"/>
              </a:ext>
            </a:extLst>
          </p:cNvPr>
          <p:cNvSpPr txBox="1"/>
          <p:nvPr/>
        </p:nvSpPr>
        <p:spPr>
          <a:xfrm>
            <a:off x="6449319" y="5405743"/>
            <a:ext cx="2452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DDBB:</a:t>
            </a:r>
          </a:p>
          <a:p>
            <a:pPr algn="ctr"/>
            <a:r>
              <a:rPr lang="es-ES" sz="1600" b="1" dirty="0"/>
              <a:t>UUID</a:t>
            </a:r>
            <a:r>
              <a:rPr lang="es-ES" sz="1600" dirty="0"/>
              <a:t>  + </a:t>
            </a:r>
            <a:r>
              <a:rPr lang="es-ES" sz="1600" b="1" dirty="0"/>
              <a:t>LIKES</a:t>
            </a:r>
            <a:r>
              <a:rPr lang="es-ES" sz="1600" dirty="0"/>
              <a:t> de productos</a:t>
            </a:r>
          </a:p>
        </p:txBody>
      </p:sp>
      <p:sp>
        <p:nvSpPr>
          <p:cNvPr id="153" name="Flecha: a la derecha 152">
            <a:extLst>
              <a:ext uri="{FF2B5EF4-FFF2-40B4-BE49-F238E27FC236}">
                <a16:creationId xmlns:a16="http://schemas.microsoft.com/office/drawing/2014/main" id="{B926223E-6FDC-20FC-0ADB-E68067D49E3E}"/>
              </a:ext>
            </a:extLst>
          </p:cNvPr>
          <p:cNvSpPr/>
          <p:nvPr/>
        </p:nvSpPr>
        <p:spPr>
          <a:xfrm>
            <a:off x="4503188" y="5492331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176B97F-C96C-AB5A-9927-7656CBAE8E7B}"/>
              </a:ext>
            </a:extLst>
          </p:cNvPr>
          <p:cNvSpPr txBox="1"/>
          <p:nvPr/>
        </p:nvSpPr>
        <p:spPr>
          <a:xfrm>
            <a:off x="4902895" y="55093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F6E1C3C8-C37F-5531-2C12-CB85DFD52AF8}"/>
              </a:ext>
            </a:extLst>
          </p:cNvPr>
          <p:cNvSpPr/>
          <p:nvPr/>
        </p:nvSpPr>
        <p:spPr>
          <a:xfrm>
            <a:off x="4971151" y="544177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Flecha: a la derecha 155">
            <a:extLst>
              <a:ext uri="{FF2B5EF4-FFF2-40B4-BE49-F238E27FC236}">
                <a16:creationId xmlns:a16="http://schemas.microsoft.com/office/drawing/2014/main" id="{65A0E934-BE95-3F76-E712-7D579B703298}"/>
              </a:ext>
            </a:extLst>
          </p:cNvPr>
          <p:cNvSpPr/>
          <p:nvPr/>
        </p:nvSpPr>
        <p:spPr>
          <a:xfrm>
            <a:off x="4537309" y="6208410"/>
            <a:ext cx="40587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67F09ED-3004-574D-239D-A539555C1014}"/>
              </a:ext>
            </a:extLst>
          </p:cNvPr>
          <p:cNvSpPr txBox="1"/>
          <p:nvPr/>
        </p:nvSpPr>
        <p:spPr>
          <a:xfrm>
            <a:off x="4937016" y="622541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C4CA18B1-DE51-8B19-CD6D-CADA3A75723D}"/>
              </a:ext>
            </a:extLst>
          </p:cNvPr>
          <p:cNvSpPr/>
          <p:nvPr/>
        </p:nvSpPr>
        <p:spPr>
          <a:xfrm>
            <a:off x="5005272" y="6157858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763BB08D-27DC-C25D-D598-F944B28E695B}"/>
              </a:ext>
            </a:extLst>
          </p:cNvPr>
          <p:cNvSpPr/>
          <p:nvPr/>
        </p:nvSpPr>
        <p:spPr>
          <a:xfrm>
            <a:off x="4242033" y="571249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D73C24B-71DF-0201-E94C-5B16C5DAC7C7}"/>
              </a:ext>
            </a:extLst>
          </p:cNvPr>
          <p:cNvSpPr/>
          <p:nvPr/>
        </p:nvSpPr>
        <p:spPr>
          <a:xfrm>
            <a:off x="4242033" y="5988316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5D50FE33-D6DC-23AF-87AF-AA1F70CA41C8}"/>
              </a:ext>
            </a:extLst>
          </p:cNvPr>
          <p:cNvSpPr/>
          <p:nvPr/>
        </p:nvSpPr>
        <p:spPr>
          <a:xfrm>
            <a:off x="4242033" y="6262914"/>
            <a:ext cx="130628" cy="1469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B18AEC-D74D-CA11-3FC1-C9F36131C459}"/>
              </a:ext>
            </a:extLst>
          </p:cNvPr>
          <p:cNvSpPr txBox="1"/>
          <p:nvPr/>
        </p:nvSpPr>
        <p:spPr>
          <a:xfrm>
            <a:off x="10599221" y="1243050"/>
            <a:ext cx="1763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(</a:t>
            </a:r>
            <a:r>
              <a:rPr lang="es-ES" sz="1600" b="1" dirty="0"/>
              <a:t>Privacidad</a:t>
            </a:r>
            <a:r>
              <a:rPr lang="es-ES" sz="1600" dirty="0"/>
              <a:t> </a:t>
            </a:r>
          </a:p>
          <a:p>
            <a:r>
              <a:rPr lang="es-ES" sz="1600" dirty="0"/>
              <a:t>del usuario + </a:t>
            </a:r>
            <a:r>
              <a:rPr lang="es-ES" sz="1600" b="1" dirty="0"/>
              <a:t>lista de la compra</a:t>
            </a:r>
            <a:r>
              <a:rPr lang="es-ES" sz="1600" dirty="0"/>
              <a:t>)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A65A5AC-7314-53F9-D3F4-73ADD82A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869" y="82334"/>
            <a:ext cx="531934" cy="6708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47C4D0-4F43-E1CE-43C6-7A5CA7089A9C}"/>
              </a:ext>
            </a:extLst>
          </p:cNvPr>
          <p:cNvSpPr txBox="1"/>
          <p:nvPr/>
        </p:nvSpPr>
        <p:spPr>
          <a:xfrm>
            <a:off x="9720017" y="307128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F41325-B6BA-1FF1-72D3-C7DB25502E65}"/>
              </a:ext>
            </a:extLst>
          </p:cNvPr>
          <p:cNvSpPr txBox="1"/>
          <p:nvPr/>
        </p:nvSpPr>
        <p:spPr>
          <a:xfrm>
            <a:off x="2548434" y="2990466"/>
            <a:ext cx="154876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DDBB NoSQL</a:t>
            </a:r>
          </a:p>
        </p:txBody>
      </p:sp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465</Words>
  <Application>Microsoft Office PowerPoint</Application>
  <PresentationFormat>Panorámica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269</cp:revision>
  <dcterms:created xsi:type="dcterms:W3CDTF">2023-11-23T07:02:04Z</dcterms:created>
  <dcterms:modified xsi:type="dcterms:W3CDTF">2024-06-10T19:25:07Z</dcterms:modified>
</cp:coreProperties>
</file>