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9" r:id="rId4"/>
    <p:sldId id="272" r:id="rId5"/>
    <p:sldId id="258" r:id="rId6"/>
    <p:sldId id="271" r:id="rId7"/>
    <p:sldId id="262" r:id="rId8"/>
    <p:sldId id="259" r:id="rId9"/>
    <p:sldId id="256" r:id="rId10"/>
    <p:sldId id="270" r:id="rId11"/>
    <p:sldId id="273" r:id="rId12"/>
    <p:sldId id="261" r:id="rId13"/>
    <p:sldId id="263" r:id="rId14"/>
    <p:sldId id="266" r:id="rId15"/>
    <p:sldId id="267" r:id="rId16"/>
    <p:sldId id="275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43C"/>
    <a:srgbClr val="A121AF"/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18B6F-9CF3-6A5A-8026-8DC320532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2E3E43-A8E7-1713-FA58-0EB582096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B9B832-8311-0702-61BD-1C2A5E77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8CA42-1E7F-5D74-7990-C9812650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5F285-0C9D-64AD-5202-3B67CE7F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07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7E604-160D-1AC5-72CB-48674AF7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E4A3E9-7F9A-12E3-9B18-611A38A1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F55DC-9CDB-4F21-6927-24A1B380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D9880-A73E-7602-5A00-0E899633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8BE4C3-9D7D-16F0-AD90-2547A87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1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E64744-C15F-E0F2-128B-6C5D9D55D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339AF6-D77A-7C17-CB9A-24F4DED78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BFE71D-DBE8-5C3C-04E8-F2D67559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E2AB8-E3ED-68C6-317A-0D644706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2D5460-676D-85F3-BC32-E0FBAA36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35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364CC-57E1-C0DC-0AB2-0C051ABC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A7EA4-B6D5-1272-BF71-103705CD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3FF4C-AC63-BBD8-323A-E2B7D67C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5C3762-D669-61D5-F682-DF448624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709AD0-B4D0-A098-4722-07D0AC9C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06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094AE-818F-CF6B-AAD6-4D382477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8E5D46-38F3-1506-1C94-05C655C4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3BEF4-28CE-0B92-EB3F-503504C1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C030A6-B98F-8F4C-3B61-3546F27B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8C5173-0F1D-A337-9DBB-F4821FCF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7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D131A-B7D5-6A48-2E90-043570BE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0ADFC7-14D2-D857-0B6E-A00ACC5CD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8E6FD6-90CC-9A35-0B88-C182CC52D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228509-00BF-16F0-3BF5-A24DF33E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DDE84E-CA15-992D-5FAB-F6907C85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82AB7F-14F6-B19E-F7D9-C21863C5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55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43115-B7D9-0A70-FC58-1B3AB92D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05C3D9-E80C-0BCD-9966-DD74238E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5A9F3E-223C-5C3B-FC22-649F34C3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18A52E-9A97-2322-A221-0E0B9CD6F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ED53A6-C01F-AC39-5C09-5FE198776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4807A7-B73A-623A-D61A-4716DE80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AE08D4-147E-4668-BC65-A29EA9CC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C4525E-115D-6552-56C4-629B67CB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17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96BE8-66D6-33EC-4152-49E58B52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91E34A-22F3-B3BB-1BE0-57ED157D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0B5F78-61B8-C1F9-9FA3-85946D02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BB5F58-C134-2364-3236-F8DB4EF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96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9B82DC-9DF1-4EB4-04B1-F62F8D9A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635B39-D2AF-81AC-4C49-9B444995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011B95-9A87-47E2-5E58-4242B2AB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80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851BE-7054-DFF8-CDF9-52107404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1D83E7-3F1A-1BEE-1E12-AC869D88D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473199-DDD2-B20C-4E8B-ACCB607FE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2F177-04AB-9F6F-EF91-F75F4960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B33C9A-3D62-6012-1075-F1AB513C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483214-1880-83EF-002E-D63EFA25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68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CEA4E-24F2-0419-7B34-23EA9CFB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8FACFF-B686-D05C-31BE-7136660F1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06488D-8DBB-951E-7738-E1152288B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7F50A0-BA40-10BF-1A21-27C4BC42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7915B4-A997-C8DC-0EF1-32B59482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8E6ED3-80B9-25E9-63C6-BBA7661E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1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5D69E5-AFE8-6DE7-EDF4-E40D1980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0E5404-2AE5-2F01-D069-5B76456E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E3528-92A9-92A4-CAF1-39A9D0178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195BA-A261-43B0-804A-A3DDA37443A6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34B817-2D75-7868-6EFF-95EAA3210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953E9-475E-F740-0153-C665C58E2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9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imgres?q=ahorramaslogo&amp;imgurl=https%3A%2F%2Fwww.ahorramas.com%2Fon%2Fdemandware.static%2FSites-Ahorramas-Site%2F-%2Fdefault%2Fdwa392dcda%2Fimages%2Flogo.svg&amp;imgrefurl=https%3A%2F%2Fwww.ahorramas.com%2F&amp;docid=PKANDaqrwexb6M&amp;tbnid=Oh4y_FA24yS68M&amp;vet=12ahUKEwiI3oae78SGAxW7VKQEHTP5B3sQM3oECBoQAA..i&amp;w=800&amp;h=119&amp;hcb=2&amp;ved=2ahUKEwiI3oae78SGAxW7VKQEHTP5B3sQM3oECBoQAA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1.sv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drive/folders/1AE-GyxmD73Sb07PEGNz2KZO4QuMgQr2l?usp=sharing" TargetMode="External"/><Relationship Id="rId5" Type="http://schemas.openxmlformats.org/officeDocument/2006/relationships/hyperlink" Target="https://wewiza.ddns.net/docs" TargetMode="Externa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3.jpe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hyperlink" Target="https://www.google.com/imgres?q=logo%20selenium&amp;imgurl=https%3A%2F%2Fupload.wikimedia.org%2Fwikipedia%2Fcommons%2Fthumb%2F9%2F9f%2FSelenium_logo.svg%2F2560px-Selenium_logo.svg.png&amp;imgrefurl=https%3A%2F%2Fcommons.wikimedia.org%2Fwiki%2FFile%3ASelenium_logo.svg&amp;docid=ZfmXZyKc5os3iM&amp;tbnid=7XWDBNlERpbwoM&amp;vet=12ahUKEwjLuOe_9cSGAxXcbKQEHcrxAmMQM3oECBMQAA..i&amp;w=2560&amp;h=626&amp;hcb=2&amp;ved=2ahUKEwjLuOe_9cSGAxXcbKQEHcrxAmMQM3oECBMQAA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32.jpeg"/><Relationship Id="rId10" Type="http://schemas.openxmlformats.org/officeDocument/2006/relationships/image" Target="../media/image28.png"/><Relationship Id="rId4" Type="http://schemas.openxmlformats.org/officeDocument/2006/relationships/image" Target="../media/image11.svg"/><Relationship Id="rId9" Type="http://schemas.openxmlformats.org/officeDocument/2006/relationships/hyperlink" Target="https://www.google.com/imgres?q=logo%20debian&amp;imgurl=https%3A%2F%2Fupload.wikimedia.org%2Fwikipedia%2Fcommons%2F0%2F04%2FDebian_logo.png&amp;imgrefurl=https%3A%2F%2Fes.wikipedia.org%2Fwiki%2FArchivo%3ADebian_logo.png&amp;docid=CQgkhDMy4d_-YM&amp;tbnid=BZ5nX6M-a7qrRM&amp;vet=12ahUKEwjV6Zy19cSGAxU0VKQEHdr_ETUQM3oECBcQAA..i&amp;w=300&amp;h=395&amp;hcb=2&amp;ved=2ahUKEwjV6Zy19cSGAxU0VKQEHdr_ETUQM3oECBcQAA" TargetMode="External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BE4247F-C125-F5AC-659F-5EF1EB44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83" y="0"/>
            <a:ext cx="6874432" cy="470736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5F5FFB2-F6B3-4617-AA7F-17423D8CBD9E}"/>
              </a:ext>
            </a:extLst>
          </p:cNvPr>
          <p:cNvSpPr txBox="1"/>
          <p:nvPr/>
        </p:nvSpPr>
        <p:spPr>
          <a:xfrm>
            <a:off x="508187" y="4487150"/>
            <a:ext cx="1117562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Servimos productos de mercados locales españoles </a:t>
            </a:r>
          </a:p>
          <a:p>
            <a:pPr algn="ct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desarrolladores y usuarios.</a:t>
            </a: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9D0632-1129-9411-1B0F-AC2750EE09F0}"/>
              </a:ext>
            </a:extLst>
          </p:cNvPr>
          <p:cNvSpPr txBox="1"/>
          <p:nvPr/>
        </p:nvSpPr>
        <p:spPr>
          <a:xfrm>
            <a:off x="9444315" y="5905500"/>
            <a:ext cx="2333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- Jiacheng Zhang</a:t>
            </a:r>
          </a:p>
          <a:p>
            <a:r>
              <a:rPr lang="es-ES" b="1" dirty="0"/>
              <a:t>- Ángel Maroto Chivite</a:t>
            </a:r>
          </a:p>
        </p:txBody>
      </p:sp>
    </p:spTree>
    <p:extLst>
      <p:ext uri="{BB962C8B-B14F-4D97-AF65-F5344CB8AC3E}">
        <p14:creationId xmlns:p14="http://schemas.microsoft.com/office/powerpoint/2010/main" val="69934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Especialidad del servidor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2F109A2C-6BF0-FDD9-D4E4-90F52122D99C}"/>
              </a:ext>
            </a:extLst>
          </p:cNvPr>
          <p:cNvSpPr txBox="1"/>
          <p:nvPr/>
        </p:nvSpPr>
        <p:spPr>
          <a:xfrm>
            <a:off x="0" y="1068351"/>
            <a:ext cx="612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1. Scraping mensual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4AB4D5-0CF2-69E0-DA81-77DFE27B393A}"/>
              </a:ext>
            </a:extLst>
          </p:cNvPr>
          <p:cNvSpPr txBox="1"/>
          <p:nvPr/>
        </p:nvSpPr>
        <p:spPr>
          <a:xfrm>
            <a:off x="6365885" y="1076721"/>
            <a:ext cx="5260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2. Cálculo de destacados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A0942B0-D50E-9310-B8F4-A927DEBD70BB}"/>
              </a:ext>
            </a:extLst>
          </p:cNvPr>
          <p:cNvSpPr txBox="1"/>
          <p:nvPr/>
        </p:nvSpPr>
        <p:spPr>
          <a:xfrm>
            <a:off x="1044864" y="182115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0000"/>
                </a:highlight>
              </a:rPr>
              <a:t>EXPLICAR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C59995-9044-0C86-E8B2-6574CC687B23}"/>
              </a:ext>
            </a:extLst>
          </p:cNvPr>
          <p:cNvSpPr txBox="1"/>
          <p:nvPr/>
        </p:nvSpPr>
        <p:spPr>
          <a:xfrm>
            <a:off x="6124882" y="182115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0000"/>
                </a:highlight>
              </a:rPr>
              <a:t>EXPLICAR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AA575F1-6B65-B80E-8E03-4BF5E48902B5}"/>
              </a:ext>
            </a:extLst>
          </p:cNvPr>
          <p:cNvSpPr txBox="1"/>
          <p:nvPr/>
        </p:nvSpPr>
        <p:spPr>
          <a:xfrm>
            <a:off x="0" y="3959627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3. Reinicio de “</a:t>
            </a:r>
            <a:r>
              <a:rPr lang="es-ES" sz="4000" dirty="0" err="1"/>
              <a:t>likes</a:t>
            </a:r>
            <a:r>
              <a:rPr lang="es-ES" sz="4000" dirty="0"/>
              <a:t>”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75784EB-CABB-58D4-D673-5C9D97754213}"/>
              </a:ext>
            </a:extLst>
          </p:cNvPr>
          <p:cNvSpPr txBox="1"/>
          <p:nvPr/>
        </p:nvSpPr>
        <p:spPr>
          <a:xfrm>
            <a:off x="1044864" y="467579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0000"/>
                </a:highlight>
              </a:rPr>
              <a:t>EXPLICAR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6EBBA0F-9EF7-E8FE-0FCC-BA12822DF2D5}"/>
              </a:ext>
            </a:extLst>
          </p:cNvPr>
          <p:cNvSpPr txBox="1"/>
          <p:nvPr/>
        </p:nvSpPr>
        <p:spPr>
          <a:xfrm>
            <a:off x="6365885" y="3832627"/>
            <a:ext cx="58261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3. Lematización para sugerencias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705C52B-9149-C088-2BC3-541984AE5FF1}"/>
              </a:ext>
            </a:extLst>
          </p:cNvPr>
          <p:cNvSpPr txBox="1"/>
          <p:nvPr/>
        </p:nvSpPr>
        <p:spPr>
          <a:xfrm>
            <a:off x="6549036" y="518576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0000"/>
                </a:highlight>
              </a:rPr>
              <a:t>EXPLICAR</a:t>
            </a:r>
            <a:endParaRPr lang="es-ES" dirty="0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DB1D4794-5C9C-BFB9-49A6-016ECE3F9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1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0" y="25355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Productos y categorías destacados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E9CD9FE-0E28-577C-A59E-0A662B2D77DD}"/>
              </a:ext>
            </a:extLst>
          </p:cNvPr>
          <p:cNvSpPr txBox="1"/>
          <p:nvPr/>
        </p:nvSpPr>
        <p:spPr>
          <a:xfrm>
            <a:off x="1879484" y="1069848"/>
            <a:ext cx="2298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1. Rebajas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D18D34A-443F-B01E-B00C-8A3770F0F078}"/>
              </a:ext>
            </a:extLst>
          </p:cNvPr>
          <p:cNvSpPr txBox="1"/>
          <p:nvPr/>
        </p:nvSpPr>
        <p:spPr>
          <a:xfrm>
            <a:off x="6931176" y="1136904"/>
            <a:ext cx="3702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2. Más valorados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15B91DF-4210-5E5F-049D-FC78274FB030}"/>
              </a:ext>
            </a:extLst>
          </p:cNvPr>
          <p:cNvSpPr/>
          <p:nvPr/>
        </p:nvSpPr>
        <p:spPr>
          <a:xfrm>
            <a:off x="1879484" y="2259369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D456482-F852-5C25-60C5-37B057367CFC}"/>
              </a:ext>
            </a:extLst>
          </p:cNvPr>
          <p:cNvSpPr/>
          <p:nvPr/>
        </p:nvSpPr>
        <p:spPr>
          <a:xfrm>
            <a:off x="7622313" y="2259369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0951958-685D-A434-25CF-6D6BA120428D}"/>
              </a:ext>
            </a:extLst>
          </p:cNvPr>
          <p:cNvSpPr txBox="1"/>
          <p:nvPr/>
        </p:nvSpPr>
        <p:spPr>
          <a:xfrm>
            <a:off x="1044864" y="1821156"/>
            <a:ext cx="428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Comprobamos el </a:t>
            </a:r>
            <a:r>
              <a:rPr lang="es-ES" b="1" dirty="0"/>
              <a:t>histórico</a:t>
            </a:r>
            <a:r>
              <a:rPr lang="es-ES" dirty="0"/>
              <a:t> pasado </a:t>
            </a:r>
            <a:r>
              <a:rPr lang="es-ES" b="1" dirty="0"/>
              <a:t>mensual</a:t>
            </a:r>
            <a:r>
              <a:rPr lang="es-ES" dirty="0"/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395CDF-B3DE-7887-1C84-87B5BCBA85BB}"/>
              </a:ext>
            </a:extLst>
          </p:cNvPr>
          <p:cNvSpPr txBox="1"/>
          <p:nvPr/>
        </p:nvSpPr>
        <p:spPr>
          <a:xfrm>
            <a:off x="6124882" y="1821156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Comprobamos aquellos valorados </a:t>
            </a:r>
            <a:r>
              <a:rPr lang="es-ES" b="1" dirty="0"/>
              <a:t>superiores</a:t>
            </a:r>
            <a:r>
              <a:rPr lang="es-ES" dirty="0"/>
              <a:t> a la </a:t>
            </a:r>
            <a:r>
              <a:rPr lang="es-ES" b="1" dirty="0"/>
              <a:t>media</a:t>
            </a:r>
            <a:r>
              <a:rPr lang="es-ES" dirty="0"/>
              <a:t>.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099AAE3B-28D8-33FD-9443-EB316279D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0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Buscador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15B91DF-4210-5E5F-049D-FC78274FB030}"/>
              </a:ext>
            </a:extLst>
          </p:cNvPr>
          <p:cNvSpPr/>
          <p:nvPr/>
        </p:nvSpPr>
        <p:spPr>
          <a:xfrm>
            <a:off x="846212" y="2295945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D456482-F852-5C25-60C5-37B057367CFC}"/>
              </a:ext>
            </a:extLst>
          </p:cNvPr>
          <p:cNvSpPr/>
          <p:nvPr/>
        </p:nvSpPr>
        <p:spPr>
          <a:xfrm>
            <a:off x="4884420" y="1665009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F97DD-A361-B116-C77B-0F3B9D7C7848}"/>
              </a:ext>
            </a:extLst>
          </p:cNvPr>
          <p:cNvSpPr txBox="1"/>
          <p:nvPr/>
        </p:nvSpPr>
        <p:spPr>
          <a:xfrm>
            <a:off x="4261251" y="1000575"/>
            <a:ext cx="3782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Inicial/Categorías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D967ED-65BC-CFD5-E209-CAE0C4BC242A}"/>
              </a:ext>
            </a:extLst>
          </p:cNvPr>
          <p:cNvSpPr txBox="1"/>
          <p:nvPr/>
        </p:nvSpPr>
        <p:spPr>
          <a:xfrm>
            <a:off x="874612" y="1588059"/>
            <a:ext cx="2284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Productos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32F55-342F-11E0-3BD8-38A9ABEBAECE}"/>
              </a:ext>
            </a:extLst>
          </p:cNvPr>
          <p:cNvSpPr/>
          <p:nvPr/>
        </p:nvSpPr>
        <p:spPr>
          <a:xfrm>
            <a:off x="8922628" y="2295945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C8769F-346D-490B-02EB-B8B913BCD8B2}"/>
              </a:ext>
            </a:extLst>
          </p:cNvPr>
          <p:cNvSpPr txBox="1"/>
          <p:nvPr/>
        </p:nvSpPr>
        <p:spPr>
          <a:xfrm>
            <a:off x="9400000" y="1665009"/>
            <a:ext cx="1468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Filtros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00D8AC1D-6376-68B3-C968-517801907F45}"/>
              </a:ext>
            </a:extLst>
          </p:cNvPr>
          <p:cNvSpPr/>
          <p:nvPr/>
        </p:nvSpPr>
        <p:spPr>
          <a:xfrm rot="8761098">
            <a:off x="3480327" y="2478024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3024F4F-22F9-737E-2321-C0B3CA555E52}"/>
              </a:ext>
            </a:extLst>
          </p:cNvPr>
          <p:cNvSpPr/>
          <p:nvPr/>
        </p:nvSpPr>
        <p:spPr>
          <a:xfrm rot="2434594">
            <a:off x="7612753" y="2444712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44F07C3F-91C2-BAEC-6C86-57783607D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4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Mis listas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D456482-F852-5C25-60C5-37B057367CFC}"/>
              </a:ext>
            </a:extLst>
          </p:cNvPr>
          <p:cNvSpPr/>
          <p:nvPr/>
        </p:nvSpPr>
        <p:spPr>
          <a:xfrm>
            <a:off x="846213" y="1774259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F97DD-A361-B116-C77B-0F3B9D7C7848}"/>
              </a:ext>
            </a:extLst>
          </p:cNvPr>
          <p:cNvSpPr txBox="1"/>
          <p:nvPr/>
        </p:nvSpPr>
        <p:spPr>
          <a:xfrm>
            <a:off x="1009685" y="1066373"/>
            <a:ext cx="2096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Mis listas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32F55-342F-11E0-3BD8-38A9ABEBAECE}"/>
              </a:ext>
            </a:extLst>
          </p:cNvPr>
          <p:cNvSpPr/>
          <p:nvPr/>
        </p:nvSpPr>
        <p:spPr>
          <a:xfrm>
            <a:off x="4884420" y="1826536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C8769F-346D-490B-02EB-B8B913BCD8B2}"/>
              </a:ext>
            </a:extLst>
          </p:cNvPr>
          <p:cNvSpPr txBox="1"/>
          <p:nvPr/>
        </p:nvSpPr>
        <p:spPr>
          <a:xfrm>
            <a:off x="4182223" y="1118650"/>
            <a:ext cx="3940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Sugerencia/Filtros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3024F4F-22F9-737E-2321-C0B3CA555E52}"/>
              </a:ext>
            </a:extLst>
          </p:cNvPr>
          <p:cNvSpPr/>
          <p:nvPr/>
        </p:nvSpPr>
        <p:spPr>
          <a:xfrm>
            <a:off x="3481692" y="3404555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4734DEDB-A7A8-0082-9728-84B3899201D9}"/>
              </a:ext>
            </a:extLst>
          </p:cNvPr>
          <p:cNvSpPr/>
          <p:nvPr/>
        </p:nvSpPr>
        <p:spPr>
          <a:xfrm>
            <a:off x="7571344" y="3404555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C666E25-0514-5036-E0DB-699520D03745}"/>
              </a:ext>
            </a:extLst>
          </p:cNvPr>
          <p:cNvSpPr/>
          <p:nvPr/>
        </p:nvSpPr>
        <p:spPr>
          <a:xfrm>
            <a:off x="9035575" y="1718544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2CB09F-2697-B431-B381-F1775FF6D8DA}"/>
              </a:ext>
            </a:extLst>
          </p:cNvPr>
          <p:cNvSpPr txBox="1"/>
          <p:nvPr/>
        </p:nvSpPr>
        <p:spPr>
          <a:xfrm>
            <a:off x="9018164" y="1023081"/>
            <a:ext cx="2457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Sugerencia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5D5010F-6E9F-0D31-B500-A95AAA4CEBA0}"/>
              </a:ext>
            </a:extLst>
          </p:cNvPr>
          <p:cNvSpPr txBox="1"/>
          <p:nvPr/>
        </p:nvSpPr>
        <p:spPr>
          <a:xfrm>
            <a:off x="2070744" y="6249514"/>
            <a:ext cx="832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* En todo momento en el </a:t>
            </a:r>
            <a:r>
              <a:rPr lang="es-ES" b="1" dirty="0"/>
              <a:t>buscador</a:t>
            </a:r>
            <a:r>
              <a:rPr lang="es-ES" dirty="0"/>
              <a:t> anterior podríamos </a:t>
            </a:r>
            <a:r>
              <a:rPr lang="es-ES" b="1" dirty="0"/>
              <a:t>añadir</a:t>
            </a:r>
            <a:r>
              <a:rPr lang="es-ES" dirty="0"/>
              <a:t> un </a:t>
            </a:r>
            <a:r>
              <a:rPr lang="es-ES" b="1" dirty="0"/>
              <a:t>producto</a:t>
            </a:r>
            <a:r>
              <a:rPr lang="es-ES" dirty="0"/>
              <a:t> a una </a:t>
            </a:r>
            <a:r>
              <a:rPr lang="es-ES" b="1" dirty="0"/>
              <a:t>lista.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8D3541F-1735-7952-2820-8A70ADCBD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00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Perfil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15B91DF-4210-5E5F-049D-FC78274FB030}"/>
              </a:ext>
            </a:extLst>
          </p:cNvPr>
          <p:cNvSpPr/>
          <p:nvPr/>
        </p:nvSpPr>
        <p:spPr>
          <a:xfrm>
            <a:off x="846212" y="2295945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D456482-F852-5C25-60C5-37B057367CFC}"/>
              </a:ext>
            </a:extLst>
          </p:cNvPr>
          <p:cNvSpPr/>
          <p:nvPr/>
        </p:nvSpPr>
        <p:spPr>
          <a:xfrm>
            <a:off x="4884420" y="1665009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F97DD-A361-B116-C77B-0F3B9D7C7848}"/>
              </a:ext>
            </a:extLst>
          </p:cNvPr>
          <p:cNvSpPr txBox="1"/>
          <p:nvPr/>
        </p:nvSpPr>
        <p:spPr>
          <a:xfrm>
            <a:off x="5397732" y="967997"/>
            <a:ext cx="1396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Inicial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D967ED-65BC-CFD5-E209-CAE0C4BC242A}"/>
              </a:ext>
            </a:extLst>
          </p:cNvPr>
          <p:cNvSpPr txBox="1"/>
          <p:nvPr/>
        </p:nvSpPr>
        <p:spPr>
          <a:xfrm>
            <a:off x="1323585" y="1588059"/>
            <a:ext cx="1403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Editar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32F55-342F-11E0-3BD8-38A9ABEBAECE}"/>
              </a:ext>
            </a:extLst>
          </p:cNvPr>
          <p:cNvSpPr/>
          <p:nvPr/>
        </p:nvSpPr>
        <p:spPr>
          <a:xfrm>
            <a:off x="8922628" y="2295945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C8769F-346D-490B-02EB-B8B913BCD8B2}"/>
              </a:ext>
            </a:extLst>
          </p:cNvPr>
          <p:cNvSpPr txBox="1"/>
          <p:nvPr/>
        </p:nvSpPr>
        <p:spPr>
          <a:xfrm>
            <a:off x="9218284" y="1588059"/>
            <a:ext cx="1831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Soporte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00D8AC1D-6376-68B3-C968-517801907F45}"/>
              </a:ext>
            </a:extLst>
          </p:cNvPr>
          <p:cNvSpPr/>
          <p:nvPr/>
        </p:nvSpPr>
        <p:spPr>
          <a:xfrm rot="8761098">
            <a:off x="3480327" y="2478024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3024F4F-22F9-737E-2321-C0B3CA555E52}"/>
              </a:ext>
            </a:extLst>
          </p:cNvPr>
          <p:cNvSpPr/>
          <p:nvPr/>
        </p:nvSpPr>
        <p:spPr>
          <a:xfrm rot="2434594">
            <a:off x="7612753" y="2444712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5C8D729-6585-5539-B004-ED7AE3519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3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Perfil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15B91DF-4210-5E5F-049D-FC78274FB030}"/>
              </a:ext>
            </a:extLst>
          </p:cNvPr>
          <p:cNvSpPr/>
          <p:nvPr/>
        </p:nvSpPr>
        <p:spPr>
          <a:xfrm>
            <a:off x="846212" y="2295945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D456482-F852-5C25-60C5-37B057367CFC}"/>
              </a:ext>
            </a:extLst>
          </p:cNvPr>
          <p:cNvSpPr/>
          <p:nvPr/>
        </p:nvSpPr>
        <p:spPr>
          <a:xfrm>
            <a:off x="4884420" y="1665009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F97DD-A361-B116-C77B-0F3B9D7C7848}"/>
              </a:ext>
            </a:extLst>
          </p:cNvPr>
          <p:cNvSpPr txBox="1"/>
          <p:nvPr/>
        </p:nvSpPr>
        <p:spPr>
          <a:xfrm>
            <a:off x="4637878" y="995797"/>
            <a:ext cx="3069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Configuración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D967ED-65BC-CFD5-E209-CAE0C4BC242A}"/>
              </a:ext>
            </a:extLst>
          </p:cNvPr>
          <p:cNvSpPr txBox="1"/>
          <p:nvPr/>
        </p:nvSpPr>
        <p:spPr>
          <a:xfrm>
            <a:off x="393201" y="1580868"/>
            <a:ext cx="3329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Sobre nosotros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32F55-342F-11E0-3BD8-38A9ABEBAECE}"/>
              </a:ext>
            </a:extLst>
          </p:cNvPr>
          <p:cNvSpPr/>
          <p:nvPr/>
        </p:nvSpPr>
        <p:spPr>
          <a:xfrm>
            <a:off x="8922628" y="2295945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C8769F-346D-490B-02EB-B8B913BCD8B2}"/>
              </a:ext>
            </a:extLst>
          </p:cNvPr>
          <p:cNvSpPr txBox="1"/>
          <p:nvPr/>
        </p:nvSpPr>
        <p:spPr>
          <a:xfrm>
            <a:off x="9384195" y="1580868"/>
            <a:ext cx="1500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Temas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00D8AC1D-6376-68B3-C968-517801907F45}"/>
              </a:ext>
            </a:extLst>
          </p:cNvPr>
          <p:cNvSpPr/>
          <p:nvPr/>
        </p:nvSpPr>
        <p:spPr>
          <a:xfrm rot="8761098">
            <a:off x="3480327" y="2478024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3024F4F-22F9-737E-2321-C0B3CA555E52}"/>
              </a:ext>
            </a:extLst>
          </p:cNvPr>
          <p:cNvSpPr/>
          <p:nvPr/>
        </p:nvSpPr>
        <p:spPr>
          <a:xfrm rot="2434594">
            <a:off x="7612753" y="2444712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89C8176-5EE7-5BDE-6608-CC42C471C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2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BE4247F-C125-F5AC-659F-5EF1EB44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70" y="1245898"/>
            <a:ext cx="5090460" cy="348576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5F5FFB2-F6B3-4617-AA7F-17423D8CBD9E}"/>
              </a:ext>
            </a:extLst>
          </p:cNvPr>
          <p:cNvSpPr txBox="1"/>
          <p:nvPr/>
        </p:nvSpPr>
        <p:spPr>
          <a:xfrm>
            <a:off x="824717" y="4888827"/>
            <a:ext cx="105425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Servimos productos de mercados locales españoles </a:t>
            </a:r>
          </a:p>
          <a:p>
            <a:pPr algn="ctr"/>
            <a:r>
              <a:rPr lang="es-ES" sz="3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desarrolladores y usuarios.</a:t>
            </a: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CF565D-6F19-3CDC-8584-47FEBA1240ED}"/>
              </a:ext>
            </a:extLst>
          </p:cNvPr>
          <p:cNvSpPr txBox="1"/>
          <p:nvPr/>
        </p:nvSpPr>
        <p:spPr>
          <a:xfrm>
            <a:off x="0" y="388013"/>
            <a:ext cx="1219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¡Muchas gracias!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939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6237F5C-EA64-9916-EDF5-1CD2AD04E0E2}"/>
              </a:ext>
            </a:extLst>
          </p:cNvPr>
          <p:cNvSpPr txBox="1"/>
          <p:nvPr/>
        </p:nvSpPr>
        <p:spPr>
          <a:xfrm>
            <a:off x="0" y="25355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¿Qué es Wewiza?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2EDBAE3-579C-EB7D-88BC-703355F403DF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5128E41-5666-D17F-A716-DA0816599A26}"/>
              </a:ext>
            </a:extLst>
          </p:cNvPr>
          <p:cNvSpPr txBox="1"/>
          <p:nvPr/>
        </p:nvSpPr>
        <p:spPr>
          <a:xfrm>
            <a:off x="3334699" y="1083482"/>
            <a:ext cx="5522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>
                <a:solidFill>
                  <a:srgbClr val="A121AF"/>
                </a:solidFill>
              </a:rPr>
              <a:t>Wewiza</a:t>
            </a:r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</a:t>
            </a:r>
            <a:r>
              <a:rPr lang="es-ES" sz="4000" b="1" u="sng" dirty="0">
                <a:solidFill>
                  <a:srgbClr val="A121AF"/>
                </a:solidFill>
              </a:rPr>
              <a:t>We</a:t>
            </a:r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es-ES" sz="4000" b="1" u="sng" dirty="0">
                <a:solidFill>
                  <a:srgbClr val="A121AF"/>
                </a:solidFill>
              </a:rPr>
              <a:t>wiza</a:t>
            </a:r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rd</a:t>
            </a:r>
          </a:p>
        </p:txBody>
      </p:sp>
      <p:pic>
        <p:nvPicPr>
          <p:cNvPr id="4" name="Imagen 3" descr="Grupo de personas con tablas de surf&#10;&#10;Descripción generada automáticamente">
            <a:extLst>
              <a:ext uri="{FF2B5EF4-FFF2-40B4-BE49-F238E27FC236}">
                <a16:creationId xmlns:a16="http://schemas.microsoft.com/office/drawing/2014/main" id="{609FAA9A-1AC6-F201-4517-B52CCA6D8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753" y="1760391"/>
            <a:ext cx="4095461" cy="2558028"/>
          </a:xfrm>
          <a:prstGeom prst="rect">
            <a:avLst/>
          </a:prstGeom>
        </p:spPr>
      </p:pic>
      <p:pic>
        <p:nvPicPr>
          <p:cNvPr id="8" name="Imagen 7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5A959A45-2149-1408-F46A-0523FFE19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76" y="4318419"/>
            <a:ext cx="2202501" cy="2202501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AF799C0D-A538-BB80-0F60-C2837FB96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544" y="4254266"/>
            <a:ext cx="2143125" cy="2143125"/>
          </a:xfrm>
          <a:prstGeom prst="rect">
            <a:avLst/>
          </a:prstGeom>
        </p:spPr>
      </p:pic>
      <p:pic>
        <p:nvPicPr>
          <p:cNvPr id="33" name="Imagen 32" descr="Icono&#10;&#10;Descripción generada automáticamente">
            <a:extLst>
              <a:ext uri="{FF2B5EF4-FFF2-40B4-BE49-F238E27FC236}">
                <a16:creationId xmlns:a16="http://schemas.microsoft.com/office/drawing/2014/main" id="{2810B518-9A19-32A5-7289-AEBA1E6C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58945" y="3026051"/>
            <a:ext cx="1712243" cy="1712243"/>
          </a:xfrm>
          <a:prstGeom prst="rect">
            <a:avLst/>
          </a:prstGeom>
        </p:spPr>
      </p:pic>
      <p:pic>
        <p:nvPicPr>
          <p:cNvPr id="38" name="Imagen 37" descr="Icono&#10;&#10;Descripción generada automáticamente">
            <a:extLst>
              <a:ext uri="{FF2B5EF4-FFF2-40B4-BE49-F238E27FC236}">
                <a16:creationId xmlns:a16="http://schemas.microsoft.com/office/drawing/2014/main" id="{04080EAF-7FD2-F2AB-38DF-9198ADFD7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568321" y="2477876"/>
            <a:ext cx="1606763" cy="171224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B5A6EA3B-2A8C-100E-8569-6FE2AD7AC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4972" y="5316381"/>
            <a:ext cx="427432" cy="197815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2CB7F975-A19D-2184-A251-E567EF279E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450" y="4994504"/>
            <a:ext cx="2221525" cy="368319"/>
          </a:xfrm>
          <a:prstGeom prst="rect">
            <a:avLst/>
          </a:prstGeom>
        </p:spPr>
      </p:pic>
      <p:pic>
        <p:nvPicPr>
          <p:cNvPr id="44" name="Imagen 43" descr="Icono&#10;&#10;Descripción generada automáticamente">
            <a:extLst>
              <a:ext uri="{FF2B5EF4-FFF2-40B4-BE49-F238E27FC236}">
                <a16:creationId xmlns:a16="http://schemas.microsoft.com/office/drawing/2014/main" id="{DCD1450A-5744-194E-D78B-074DDC25A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78042" y="4585893"/>
            <a:ext cx="1667551" cy="1667551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C4611785-6468-7FEB-5610-4B6886E2B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286" y="5504452"/>
            <a:ext cx="2221525" cy="387369"/>
          </a:xfrm>
          <a:prstGeom prst="rect">
            <a:avLst/>
          </a:prstGeom>
        </p:spPr>
      </p:pic>
      <p:pic>
        <p:nvPicPr>
          <p:cNvPr id="47" name="Imagen 46" descr="Icono&#10;&#10;Descripción generada automáticamente">
            <a:extLst>
              <a:ext uri="{FF2B5EF4-FFF2-40B4-BE49-F238E27FC236}">
                <a16:creationId xmlns:a16="http://schemas.microsoft.com/office/drawing/2014/main" id="{26B0DEF6-6AB3-3B6A-BA35-2729C934D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61008" y="4585893"/>
            <a:ext cx="1667551" cy="1667551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76BA1BAD-589A-2F9B-2E5D-8A6DF9AA0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9532" y="5306637"/>
            <a:ext cx="2689031" cy="197815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ECD75141-FA97-40FE-55B4-29709842F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5244" y="4930069"/>
            <a:ext cx="2221525" cy="387369"/>
          </a:xfrm>
          <a:prstGeom prst="rect">
            <a:avLst/>
          </a:prstGeom>
        </p:spPr>
      </p:pic>
      <p:pic>
        <p:nvPicPr>
          <p:cNvPr id="39" name="Imagen 38" descr="Icono&#10;&#10;Descripción generada automáticamente">
            <a:extLst>
              <a:ext uri="{FF2B5EF4-FFF2-40B4-BE49-F238E27FC236}">
                <a16:creationId xmlns:a16="http://schemas.microsoft.com/office/drawing/2014/main" id="{7885F61B-502E-94B7-8433-EB27E064E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68238" y="2530616"/>
            <a:ext cx="1712243" cy="1712243"/>
          </a:xfrm>
          <a:prstGeom prst="rect">
            <a:avLst/>
          </a:prstGeom>
        </p:spPr>
      </p:pic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0BFBEFD3-3B74-8C6B-3455-F020D8F0D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252045" y="3077614"/>
            <a:ext cx="1606763" cy="1712243"/>
          </a:xfrm>
          <a:prstGeom prst="rect">
            <a:avLst/>
          </a:prstGeom>
        </p:spPr>
      </p:pic>
      <p:pic>
        <p:nvPicPr>
          <p:cNvPr id="52" name="Gráfico 51">
            <a:extLst>
              <a:ext uri="{FF2B5EF4-FFF2-40B4-BE49-F238E27FC236}">
                <a16:creationId xmlns:a16="http://schemas.microsoft.com/office/drawing/2014/main" id="{34D047F2-8A83-673A-6698-E5A811F38D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1878" y="4082638"/>
            <a:ext cx="2319551" cy="533542"/>
          </a:xfrm>
          <a:prstGeom prst="rect">
            <a:avLst/>
          </a:prstGeom>
        </p:spPr>
      </p:pic>
      <p:pic>
        <p:nvPicPr>
          <p:cNvPr id="53" name="Gráfico 52">
            <a:extLst>
              <a:ext uri="{FF2B5EF4-FFF2-40B4-BE49-F238E27FC236}">
                <a16:creationId xmlns:a16="http://schemas.microsoft.com/office/drawing/2014/main" id="{7D0A4140-DC53-F6F4-A2A9-CEF4118875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9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Viabilidad del proyecto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CB6CF92D-EE46-263D-8B1A-54DBA588A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933" y="2770326"/>
            <a:ext cx="3044067" cy="372052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CBAEFA4-6DFD-535B-E819-D07C9A712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22" y="2759930"/>
            <a:ext cx="2819460" cy="3730922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829D49D-99C5-9717-87AD-BEDDFB3B764B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7C35B2D-97AC-FBF8-3D39-431BFCA5EF2F}"/>
              </a:ext>
            </a:extLst>
          </p:cNvPr>
          <p:cNvSpPr txBox="1"/>
          <p:nvPr/>
        </p:nvSpPr>
        <p:spPr>
          <a:xfrm>
            <a:off x="560347" y="953437"/>
            <a:ext cx="506260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500" dirty="0"/>
              <a:t> </a:t>
            </a:r>
            <a:r>
              <a:rPr lang="es-ES" sz="3500" b="1" dirty="0"/>
              <a:t>+50% </a:t>
            </a:r>
            <a:r>
              <a:rPr lang="es-ES" sz="3500" dirty="0"/>
              <a:t>de la cuota del </a:t>
            </a:r>
          </a:p>
          <a:p>
            <a:pPr algn="ctr"/>
            <a:r>
              <a:rPr lang="es-ES" sz="3500" dirty="0"/>
              <a:t>mercado está </a:t>
            </a:r>
            <a:r>
              <a:rPr lang="es-ES" sz="3500" b="1" dirty="0"/>
              <a:t>accesible</a:t>
            </a:r>
            <a:r>
              <a:rPr lang="es-ES" sz="3500" dirty="0"/>
              <a:t> en </a:t>
            </a:r>
          </a:p>
          <a:p>
            <a:pPr algn="ctr"/>
            <a:r>
              <a:rPr lang="es-ES" sz="3500" dirty="0"/>
              <a:t>internet </a:t>
            </a:r>
            <a:r>
              <a:rPr lang="es-ES" sz="3500" b="1" dirty="0"/>
              <a:t>públicamente</a:t>
            </a: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59EFB978-3313-B420-C09F-905404D2B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D4B0BF89-C03C-09E5-1CFA-8AE2FF0DF8E8}"/>
              </a:ext>
            </a:extLst>
          </p:cNvPr>
          <p:cNvSpPr txBox="1"/>
          <p:nvPr/>
        </p:nvSpPr>
        <p:spPr>
          <a:xfrm>
            <a:off x="6528914" y="998506"/>
            <a:ext cx="524392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" dirty="0"/>
              <a:t> Actualmente </a:t>
            </a:r>
            <a:r>
              <a:rPr lang="es-ES" sz="3500" b="1" dirty="0"/>
              <a:t>Wewiza</a:t>
            </a:r>
            <a:r>
              <a:rPr lang="es-ES" sz="3500" dirty="0"/>
              <a:t> </a:t>
            </a:r>
          </a:p>
          <a:p>
            <a:pPr algn="ctr"/>
            <a:r>
              <a:rPr lang="es-ES" sz="3500" dirty="0"/>
              <a:t>tiene </a:t>
            </a:r>
            <a:r>
              <a:rPr lang="es-ES" sz="3500" b="1" dirty="0"/>
              <a:t>desplegado</a:t>
            </a:r>
            <a:r>
              <a:rPr lang="es-ES" sz="3500" dirty="0"/>
              <a:t> al </a:t>
            </a:r>
            <a:r>
              <a:rPr lang="es-ES" sz="3500" b="1" dirty="0"/>
              <a:t>público</a:t>
            </a:r>
            <a:r>
              <a:rPr lang="es-ES" sz="3500" dirty="0"/>
              <a:t> </a:t>
            </a:r>
          </a:p>
          <a:p>
            <a:pPr algn="ctr"/>
            <a:r>
              <a:rPr lang="es-ES" sz="3500" b="1" dirty="0"/>
              <a:t>3 mercados </a:t>
            </a:r>
            <a:r>
              <a:rPr lang="es-ES" sz="3500" dirty="0"/>
              <a:t>-&gt;</a:t>
            </a:r>
            <a:r>
              <a:rPr lang="es-ES" sz="3500" b="1" dirty="0"/>
              <a:t> +35%</a:t>
            </a:r>
            <a:endParaRPr lang="es-ES" sz="3500" dirty="0"/>
          </a:p>
        </p:txBody>
      </p:sp>
      <p:pic>
        <p:nvPicPr>
          <p:cNvPr id="1026" name="Picture 2" descr="Supermercado Ahorramas - Compra en tu mercado Online">
            <a:hlinkClick r:id="rId6"/>
            <a:extLst>
              <a:ext uri="{FF2B5EF4-FFF2-40B4-BE49-F238E27FC236}">
                <a16:creationId xmlns:a16="http://schemas.microsoft.com/office/drawing/2014/main" id="{DAA4194B-7AFE-4276-CD94-763F63290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46" y="5399909"/>
            <a:ext cx="4762069" cy="70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8B5BDBF-22C2-7E34-CEA2-7344ED0647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29370" y="2993839"/>
            <a:ext cx="1009433" cy="960192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4BD23BE-11E3-0F97-73D2-8254ADACF3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2246" y="3110360"/>
            <a:ext cx="4490820" cy="804849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47B73A8D-9E80-8965-D612-7A2AE1A6BA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3799" y="4266020"/>
            <a:ext cx="1096030" cy="74247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A573DDA4-F7AE-ADE2-B8FC-A0333FF36A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42246" y="4151335"/>
            <a:ext cx="4014280" cy="8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1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Soluciones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áfico 1">
            <a:extLst>
              <a:ext uri="{FF2B5EF4-FFF2-40B4-BE49-F238E27FC236}">
                <a16:creationId xmlns:a16="http://schemas.microsoft.com/office/drawing/2014/main" id="{2529F9B8-03E8-2BF3-06BF-F264BEE26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4295B3E-B750-C749-9105-EB7D63770671}"/>
              </a:ext>
            </a:extLst>
          </p:cNvPr>
          <p:cNvSpPr txBox="1"/>
          <p:nvPr/>
        </p:nvSpPr>
        <p:spPr>
          <a:xfrm>
            <a:off x="1" y="1096380"/>
            <a:ext cx="6154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1. </a:t>
            </a:r>
            <a:r>
              <a:rPr lang="es-ES" sz="4000" b="1" u="sng" dirty="0"/>
              <a:t>API-</a:t>
            </a:r>
            <a:r>
              <a:rPr lang="es-ES" sz="4000" b="1" u="sng" dirty="0" err="1"/>
              <a:t>Rest</a:t>
            </a:r>
            <a:r>
              <a:rPr lang="es-ES" sz="4000" dirty="0"/>
              <a:t> (Desarrolladores)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25AA94-2375-81F1-CB53-324B43F643B9}"/>
              </a:ext>
            </a:extLst>
          </p:cNvPr>
          <p:cNvSpPr txBox="1"/>
          <p:nvPr/>
        </p:nvSpPr>
        <p:spPr>
          <a:xfrm>
            <a:off x="6192305" y="1096380"/>
            <a:ext cx="5999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2. </a:t>
            </a:r>
            <a:r>
              <a:rPr lang="es-ES" sz="4000" b="1" u="sng" dirty="0"/>
              <a:t>Cliente Móvil</a:t>
            </a:r>
            <a:r>
              <a:rPr lang="es-ES" sz="4000" dirty="0"/>
              <a:t> (Usuarios)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429C908-7E6D-C52C-59DC-035DCA1B1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48" y="2250488"/>
            <a:ext cx="4209874" cy="427073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8F3252C-51E5-534F-F469-918A6215119C}"/>
              </a:ext>
            </a:extLst>
          </p:cNvPr>
          <p:cNvSpPr txBox="1"/>
          <p:nvPr/>
        </p:nvSpPr>
        <p:spPr>
          <a:xfrm>
            <a:off x="1494011" y="1881156"/>
            <a:ext cx="3087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5"/>
              </a:rPr>
              <a:t>https://wewiza.ddns.net/docs</a:t>
            </a:r>
            <a:endParaRPr lang="es-ES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B5F99FF-A7D6-DFEB-86F7-75B59516DD07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E47885CB-A356-50AC-4B60-7D582EDB26F9}"/>
              </a:ext>
            </a:extLst>
          </p:cNvPr>
          <p:cNvSpPr/>
          <p:nvPr/>
        </p:nvSpPr>
        <p:spPr>
          <a:xfrm>
            <a:off x="8006331" y="2328811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1612CC-FB57-4A9D-8A3E-33F265B6C54D}"/>
              </a:ext>
            </a:extLst>
          </p:cNvPr>
          <p:cNvSpPr txBox="1"/>
          <p:nvPr/>
        </p:nvSpPr>
        <p:spPr>
          <a:xfrm>
            <a:off x="7228371" y="1860876"/>
            <a:ext cx="3979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6"/>
              </a:rPr>
              <a:t>Guía de instalación APK y certificado SSL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11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D55ACE2A-0568-F0C0-C8E0-CFF130702EFE}"/>
              </a:ext>
            </a:extLst>
          </p:cNvPr>
          <p:cNvSpPr/>
          <p:nvPr/>
        </p:nvSpPr>
        <p:spPr>
          <a:xfrm rot="16200000">
            <a:off x="4582743" y="3433805"/>
            <a:ext cx="5375108" cy="97155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621225-940C-66D7-C096-25757F52F693}"/>
              </a:ext>
            </a:extLst>
          </p:cNvPr>
          <p:cNvSpPr txBox="1"/>
          <p:nvPr/>
        </p:nvSpPr>
        <p:spPr>
          <a:xfrm>
            <a:off x="6213023" y="367926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54F33282-1402-06AE-9145-6B23FA86DBCA}"/>
              </a:ext>
            </a:extLst>
          </p:cNvPr>
          <p:cNvSpPr/>
          <p:nvPr/>
        </p:nvSpPr>
        <p:spPr>
          <a:xfrm rot="3140837">
            <a:off x="4329319" y="2508047"/>
            <a:ext cx="4068603" cy="4924295"/>
          </a:xfrm>
          <a:prstGeom prst="arc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7C9C12-8F3F-026C-08FE-CE1150557F3C}"/>
              </a:ext>
            </a:extLst>
          </p:cNvPr>
          <p:cNvCxnSpPr>
            <a:cxnSpLocks/>
          </p:cNvCxnSpPr>
          <p:nvPr/>
        </p:nvCxnSpPr>
        <p:spPr>
          <a:xfrm flipH="1" flipV="1">
            <a:off x="8311243" y="3453779"/>
            <a:ext cx="457200" cy="29177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251133C-A008-D890-3CA4-B99712B46654}"/>
              </a:ext>
            </a:extLst>
          </p:cNvPr>
          <p:cNvCxnSpPr>
            <a:cxnSpLocks/>
          </p:cNvCxnSpPr>
          <p:nvPr/>
        </p:nvCxnSpPr>
        <p:spPr>
          <a:xfrm flipV="1">
            <a:off x="8311243" y="3453779"/>
            <a:ext cx="0" cy="450976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EAB1E0A-1553-F341-304B-66BAAF2A7E3F}"/>
              </a:ext>
            </a:extLst>
          </p:cNvPr>
          <p:cNvSpPr txBox="1"/>
          <p:nvPr/>
        </p:nvSpPr>
        <p:spPr>
          <a:xfrm>
            <a:off x="8664385" y="5159016"/>
            <a:ext cx="25332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00FF"/>
                </a:highlight>
              </a:rPr>
              <a:t>DOCS:</a:t>
            </a:r>
          </a:p>
          <a:p>
            <a:r>
              <a:rPr lang="es-ES" dirty="0"/>
              <a:t>01_ Anteproyecto</a:t>
            </a:r>
          </a:p>
          <a:p>
            <a:r>
              <a:rPr lang="es-ES" dirty="0"/>
              <a:t>02_Documentacion</a:t>
            </a:r>
          </a:p>
          <a:p>
            <a:r>
              <a:rPr lang="es-ES" dirty="0"/>
              <a:t>05_Ideas</a:t>
            </a:r>
          </a:p>
          <a:p>
            <a:r>
              <a:rPr lang="es-ES" dirty="0"/>
              <a:t>06_Ejemplos/Proyectos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10A7BAE-73C5-FD04-D11E-C60DAB44A6E4}"/>
              </a:ext>
            </a:extLst>
          </p:cNvPr>
          <p:cNvSpPr txBox="1"/>
          <p:nvPr/>
        </p:nvSpPr>
        <p:spPr>
          <a:xfrm>
            <a:off x="8961687" y="1203807"/>
            <a:ext cx="1436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0000"/>
                </a:highlight>
              </a:rPr>
              <a:t>HOTFIX </a:t>
            </a:r>
            <a:r>
              <a:rPr lang="es-ES" dirty="0">
                <a:highlight>
                  <a:srgbClr val="FFFF00"/>
                </a:highlight>
              </a:rPr>
              <a:t>DEV</a:t>
            </a:r>
            <a:endParaRPr lang="es-ES" dirty="0">
              <a:highlight>
                <a:srgbClr val="FF0000"/>
              </a:highlight>
            </a:endParaRPr>
          </a:p>
          <a:p>
            <a:r>
              <a:rPr lang="es-ES" dirty="0"/>
              <a:t>03_Backend</a:t>
            </a:r>
          </a:p>
          <a:p>
            <a:r>
              <a:rPr lang="es-ES" dirty="0"/>
              <a:t>04_Frontend</a:t>
            </a: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6C350A3D-8929-039E-2B96-1BEEBF738066}"/>
              </a:ext>
            </a:extLst>
          </p:cNvPr>
          <p:cNvSpPr/>
          <p:nvPr/>
        </p:nvSpPr>
        <p:spPr>
          <a:xfrm rot="2338298">
            <a:off x="3329267" y="604072"/>
            <a:ext cx="5189866" cy="8137542"/>
          </a:xfrm>
          <a:prstGeom prst="arc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610F414-4DE0-1D4A-717A-B9B416B65EFE}"/>
              </a:ext>
            </a:extLst>
          </p:cNvPr>
          <p:cNvCxnSpPr>
            <a:cxnSpLocks/>
          </p:cNvCxnSpPr>
          <p:nvPr/>
        </p:nvCxnSpPr>
        <p:spPr>
          <a:xfrm flipH="1" flipV="1">
            <a:off x="8483323" y="1478948"/>
            <a:ext cx="457200" cy="29177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48908AC-0EA6-9C2C-BC28-AD168BA14CB3}"/>
              </a:ext>
            </a:extLst>
          </p:cNvPr>
          <p:cNvCxnSpPr>
            <a:cxnSpLocks/>
          </p:cNvCxnSpPr>
          <p:nvPr/>
        </p:nvCxnSpPr>
        <p:spPr>
          <a:xfrm flipV="1">
            <a:off x="8483323" y="1478948"/>
            <a:ext cx="0" cy="45097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rco 23">
            <a:extLst>
              <a:ext uri="{FF2B5EF4-FFF2-40B4-BE49-F238E27FC236}">
                <a16:creationId xmlns:a16="http://schemas.microsoft.com/office/drawing/2014/main" id="{B1F0E152-B3A3-9D6B-CC77-DCA5C5DE3134}"/>
              </a:ext>
            </a:extLst>
          </p:cNvPr>
          <p:cNvSpPr/>
          <p:nvPr/>
        </p:nvSpPr>
        <p:spPr>
          <a:xfrm rot="3424291">
            <a:off x="7863115" y="2085269"/>
            <a:ext cx="1681734" cy="1913123"/>
          </a:xfrm>
          <a:prstGeom prst="arc">
            <a:avLst>
              <a:gd name="adj1" fmla="val 16381118"/>
              <a:gd name="adj2" fmla="val 0"/>
            </a:avLst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854D70-9E14-44B3-1E89-449E929F4CD7}"/>
              </a:ext>
            </a:extLst>
          </p:cNvPr>
          <p:cNvCxnSpPr>
            <a:cxnSpLocks/>
          </p:cNvCxnSpPr>
          <p:nvPr/>
        </p:nvCxnSpPr>
        <p:spPr>
          <a:xfrm flipH="1" flipV="1">
            <a:off x="9494537" y="2503455"/>
            <a:ext cx="370976" cy="2948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EE66F88-E5AA-1182-FA40-36B81CFCCF13}"/>
              </a:ext>
            </a:extLst>
          </p:cNvPr>
          <p:cNvCxnSpPr>
            <a:cxnSpLocks/>
          </p:cNvCxnSpPr>
          <p:nvPr/>
        </p:nvCxnSpPr>
        <p:spPr>
          <a:xfrm flipV="1">
            <a:off x="9408313" y="2476258"/>
            <a:ext cx="86224" cy="48128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E0B48D7-3A0E-D20C-24BA-DBFEEFAC158A}"/>
              </a:ext>
            </a:extLst>
          </p:cNvPr>
          <p:cNvSpPr txBox="1"/>
          <p:nvPr/>
        </p:nvSpPr>
        <p:spPr>
          <a:xfrm>
            <a:off x="9859144" y="2723832"/>
            <a:ext cx="1436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808000"/>
                </a:highlight>
              </a:rPr>
              <a:t>FEATURE:</a:t>
            </a:r>
          </a:p>
          <a:p>
            <a:r>
              <a:rPr lang="es-ES" dirty="0"/>
              <a:t>03_Backend</a:t>
            </a:r>
          </a:p>
          <a:p>
            <a:r>
              <a:rPr lang="es-ES" dirty="0"/>
              <a:t>04_Frontend</a:t>
            </a: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6348D402-F14C-9AAD-9015-A8065C780BA9}"/>
              </a:ext>
            </a:extLst>
          </p:cNvPr>
          <p:cNvSpPr/>
          <p:nvPr/>
        </p:nvSpPr>
        <p:spPr>
          <a:xfrm rot="3140837">
            <a:off x="3109851" y="1139625"/>
            <a:ext cx="5628699" cy="6268721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55BB8DC-92C1-F947-AD87-86602341B963}"/>
              </a:ext>
            </a:extLst>
          </p:cNvPr>
          <p:cNvCxnSpPr>
            <a:cxnSpLocks/>
          </p:cNvCxnSpPr>
          <p:nvPr/>
        </p:nvCxnSpPr>
        <p:spPr>
          <a:xfrm flipH="1" flipV="1">
            <a:off x="8381813" y="2330372"/>
            <a:ext cx="457200" cy="2917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0636F82D-ACE3-631E-5F74-732ABAF20C9F}"/>
              </a:ext>
            </a:extLst>
          </p:cNvPr>
          <p:cNvCxnSpPr>
            <a:cxnSpLocks/>
          </p:cNvCxnSpPr>
          <p:nvPr/>
        </p:nvCxnSpPr>
        <p:spPr>
          <a:xfrm flipV="1">
            <a:off x="8381813" y="2330372"/>
            <a:ext cx="0" cy="4509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3355A14-9F87-1BF5-DFB8-2DEE22BBCA54}"/>
              </a:ext>
            </a:extLst>
          </p:cNvPr>
          <p:cNvSpPr txBox="1"/>
          <p:nvPr/>
        </p:nvSpPr>
        <p:spPr>
          <a:xfrm>
            <a:off x="9077604" y="2225713"/>
            <a:ext cx="990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FFFF00"/>
                </a:highlight>
              </a:rPr>
              <a:t>dev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A68EBE9-4B50-8AFC-73FA-B97FB66BCF23}"/>
              </a:ext>
            </a:extLst>
          </p:cNvPr>
          <p:cNvSpPr txBox="1"/>
          <p:nvPr/>
        </p:nvSpPr>
        <p:spPr>
          <a:xfrm>
            <a:off x="7809504" y="2052630"/>
            <a:ext cx="117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146489C-BA9B-F15F-2E0F-443E77616894}"/>
              </a:ext>
            </a:extLst>
          </p:cNvPr>
          <p:cNvSpPr txBox="1"/>
          <p:nvPr/>
        </p:nvSpPr>
        <p:spPr>
          <a:xfrm>
            <a:off x="7775889" y="1232026"/>
            <a:ext cx="117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C473993-0821-21A7-F275-E3731B7C42A2}"/>
              </a:ext>
            </a:extLst>
          </p:cNvPr>
          <p:cNvSpPr txBox="1"/>
          <p:nvPr/>
        </p:nvSpPr>
        <p:spPr>
          <a:xfrm>
            <a:off x="7798299" y="3205665"/>
            <a:ext cx="117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EF272A-6D58-9DF8-818E-1021587AE12B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Flujo de desarrollo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B7E5BE9-6DB4-DA60-745A-BDBBE6B17CCB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7C14DE59-982B-0E66-4973-B9B192CF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E5F4973-EEAA-5735-3854-EE52B2C0EB25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06DED71D-16FC-D8C4-2C7C-6D0CEC742C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8" y="1060828"/>
            <a:ext cx="4206263" cy="3419982"/>
          </a:xfrm>
          <a:prstGeom prst="rect">
            <a:avLst/>
          </a:prstGeom>
        </p:spPr>
      </p:pic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A42258D-8E36-47DA-2190-1E6910BE5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7" y="4686656"/>
            <a:ext cx="4315062" cy="215866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B2C09A5-F814-0559-BDEE-72850A030083}"/>
              </a:ext>
            </a:extLst>
          </p:cNvPr>
          <p:cNvSpPr txBox="1"/>
          <p:nvPr/>
        </p:nvSpPr>
        <p:spPr>
          <a:xfrm>
            <a:off x="4532265" y="1156679"/>
            <a:ext cx="16668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u="sng" dirty="0"/>
              <a:t>KANBAN</a:t>
            </a:r>
            <a:endParaRPr lang="es-ES" sz="3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432F2A7-2831-B764-5CE9-FC408C29528E}"/>
              </a:ext>
            </a:extLst>
          </p:cNvPr>
          <p:cNvSpPr txBox="1"/>
          <p:nvPr/>
        </p:nvSpPr>
        <p:spPr>
          <a:xfrm>
            <a:off x="10419297" y="1070836"/>
            <a:ext cx="16668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u="sng" dirty="0"/>
              <a:t>GITFLOW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245395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6EF272A-6D58-9DF8-818E-1021587AE12B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Flujo de desarrollo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B7E5BE9-6DB4-DA60-745A-BDBBE6B17CCB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7C14DE59-982B-0E66-4973-B9B192CF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B2C09A5-F814-0559-BDEE-72850A030083}"/>
              </a:ext>
            </a:extLst>
          </p:cNvPr>
          <p:cNvSpPr txBox="1"/>
          <p:nvPr/>
        </p:nvSpPr>
        <p:spPr>
          <a:xfrm>
            <a:off x="3582403" y="947922"/>
            <a:ext cx="514014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u="sng" dirty="0"/>
              <a:t>SCRUM + SPRINT SEMANALES</a:t>
            </a:r>
            <a:endParaRPr lang="es-ES" sz="3000" dirty="0"/>
          </a:p>
        </p:txBody>
      </p:sp>
      <p:pic>
        <p:nvPicPr>
          <p:cNvPr id="2" name="Imagen 1" descr="Escala de tiempo&#10;&#10;Descripción generada automáticamente con confianza baja">
            <a:extLst>
              <a:ext uri="{FF2B5EF4-FFF2-40B4-BE49-F238E27FC236}">
                <a16:creationId xmlns:a16="http://schemas.microsoft.com/office/drawing/2014/main" id="{27F63458-A939-2890-561D-92D24BFE6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71" y="1594738"/>
            <a:ext cx="10595458" cy="496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7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What is Docker Compose and How Does Docker Compose Work? – IT Creative Labs">
            <a:extLst>
              <a:ext uri="{FF2B5EF4-FFF2-40B4-BE49-F238E27FC236}">
                <a16:creationId xmlns:a16="http://schemas.microsoft.com/office/drawing/2014/main" id="{09EE0D45-4F87-7ED9-01AE-B47B0147F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29" y="2229794"/>
            <a:ext cx="2413361" cy="123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Tecnologías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áfico 1">
            <a:extLst>
              <a:ext uri="{FF2B5EF4-FFF2-40B4-BE49-F238E27FC236}">
                <a16:creationId xmlns:a16="http://schemas.microsoft.com/office/drawing/2014/main" id="{2529F9B8-03E8-2BF3-06BF-F264BEE26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4295B3E-B750-C749-9105-EB7D63770671}"/>
              </a:ext>
            </a:extLst>
          </p:cNvPr>
          <p:cNvSpPr txBox="1"/>
          <p:nvPr/>
        </p:nvSpPr>
        <p:spPr>
          <a:xfrm>
            <a:off x="-58774" y="964692"/>
            <a:ext cx="6154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1. </a:t>
            </a:r>
            <a:r>
              <a:rPr lang="es-ES" sz="4000" b="1" u="sng" dirty="0"/>
              <a:t>API-</a:t>
            </a:r>
            <a:r>
              <a:rPr lang="es-ES" sz="4000" b="1" u="sng" dirty="0" err="1"/>
              <a:t>Rest</a:t>
            </a:r>
            <a:endParaRPr lang="es-ES" sz="4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25AA94-2375-81F1-CB53-324B43F643B9}"/>
              </a:ext>
            </a:extLst>
          </p:cNvPr>
          <p:cNvSpPr txBox="1"/>
          <p:nvPr/>
        </p:nvSpPr>
        <p:spPr>
          <a:xfrm>
            <a:off x="6204086" y="969446"/>
            <a:ext cx="5999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2. </a:t>
            </a:r>
            <a:r>
              <a:rPr lang="es-ES" sz="4000" b="1" u="sng" dirty="0"/>
              <a:t>Cliente Móvil</a:t>
            </a:r>
            <a:endParaRPr lang="es-ES" sz="4000" dirty="0"/>
          </a:p>
        </p:txBody>
      </p:sp>
      <p:pic>
        <p:nvPicPr>
          <p:cNvPr id="2050" name="Picture 2" descr="RPi-Logo-Stacked-Reg-SCREEN - pi3g.com">
            <a:extLst>
              <a:ext uri="{FF2B5EF4-FFF2-40B4-BE49-F238E27FC236}">
                <a16:creationId xmlns:a16="http://schemas.microsoft.com/office/drawing/2014/main" id="{B89CA996-71BC-7924-950F-E8EBE875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86" y="4114754"/>
            <a:ext cx="950269" cy="94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ongodb Icon Logotipo Vector - Descarga Gratis SVG | Worldvectorlogo">
            <a:extLst>
              <a:ext uri="{FF2B5EF4-FFF2-40B4-BE49-F238E27FC236}">
                <a16:creationId xmlns:a16="http://schemas.microsoft.com/office/drawing/2014/main" id="{91A0EC2D-7AA2-9592-001A-FAB13D3D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72" y="2229794"/>
            <a:ext cx="1237425" cy="123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at does the Python logo stand for? - Quora">
            <a:extLst>
              <a:ext uri="{FF2B5EF4-FFF2-40B4-BE49-F238E27FC236}">
                <a16:creationId xmlns:a16="http://schemas.microsoft.com/office/drawing/2014/main" id="{2E4DB8D1-4A62-EA64-1A4A-CD4AFB625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017" y="5717646"/>
            <a:ext cx="1068823" cy="102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GitHub - mjhea0/awesome-fastapi: A curated list of awesome things related  to FastAPI">
            <a:extLst>
              <a:ext uri="{FF2B5EF4-FFF2-40B4-BE49-F238E27FC236}">
                <a16:creationId xmlns:a16="http://schemas.microsoft.com/office/drawing/2014/main" id="{FF65198B-0EA3-943F-7782-724F3E852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619" y="4129950"/>
            <a:ext cx="1618236" cy="8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hlinkClick r:id="rId9"/>
            <a:extLst>
              <a:ext uri="{FF2B5EF4-FFF2-40B4-BE49-F238E27FC236}">
                <a16:creationId xmlns:a16="http://schemas.microsoft.com/office/drawing/2014/main" id="{9C618287-01EF-E5EB-E5DB-E756C69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66" y="4112794"/>
            <a:ext cx="684352" cy="90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hlinkClick r:id="rId11"/>
            <a:extLst>
              <a:ext uri="{FF2B5EF4-FFF2-40B4-BE49-F238E27FC236}">
                <a16:creationId xmlns:a16="http://schemas.microsoft.com/office/drawing/2014/main" id="{D660EA2F-5AA2-37BA-C33E-CF8FA1A2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3" y="5745626"/>
            <a:ext cx="3379565" cy="82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Usando Docker Compose. Docker Compose es una herramienta… | by Manuel  Ignacio Bastias | Medium">
            <a:extLst>
              <a:ext uri="{FF2B5EF4-FFF2-40B4-BE49-F238E27FC236}">
                <a16:creationId xmlns:a16="http://schemas.microsoft.com/office/drawing/2014/main" id="{0B64D8C8-A28E-0FC7-A48A-9C5795837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759" y="2094853"/>
            <a:ext cx="2560844" cy="12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1E8004EA-D40D-9B89-700B-8D4C86A4286B}"/>
              </a:ext>
            </a:extLst>
          </p:cNvPr>
          <p:cNvSpPr txBox="1"/>
          <p:nvPr/>
        </p:nvSpPr>
        <p:spPr>
          <a:xfrm>
            <a:off x="1500880" y="5264900"/>
            <a:ext cx="1173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Scraping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1F21CE4-DEEC-DEE4-7E38-97B055F9B9E6}"/>
              </a:ext>
            </a:extLst>
          </p:cNvPr>
          <p:cNvSpPr txBox="1"/>
          <p:nvPr/>
        </p:nvSpPr>
        <p:spPr>
          <a:xfrm>
            <a:off x="4332113" y="5272618"/>
            <a:ext cx="1234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Lenguaje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419AB38-2BD8-F298-8B38-761F03AA5D2C}"/>
              </a:ext>
            </a:extLst>
          </p:cNvPr>
          <p:cNvSpPr txBox="1"/>
          <p:nvPr/>
        </p:nvSpPr>
        <p:spPr>
          <a:xfrm>
            <a:off x="3854616" y="3616683"/>
            <a:ext cx="1082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Interfaz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D99483C-4E83-5E57-553F-97CDB3A01C2A}"/>
              </a:ext>
            </a:extLst>
          </p:cNvPr>
          <p:cNvSpPr txBox="1"/>
          <p:nvPr/>
        </p:nvSpPr>
        <p:spPr>
          <a:xfrm>
            <a:off x="3259377" y="1822960"/>
            <a:ext cx="1820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Contenedores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84756D4-8815-816A-7513-043B7E58637A}"/>
              </a:ext>
            </a:extLst>
          </p:cNvPr>
          <p:cNvSpPr txBox="1"/>
          <p:nvPr/>
        </p:nvSpPr>
        <p:spPr>
          <a:xfrm>
            <a:off x="219960" y="1822961"/>
            <a:ext cx="18063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Base de datos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2793752-61E5-3C05-B919-3FC8B68D7FF7}"/>
              </a:ext>
            </a:extLst>
          </p:cNvPr>
          <p:cNvSpPr txBox="1"/>
          <p:nvPr/>
        </p:nvSpPr>
        <p:spPr>
          <a:xfrm>
            <a:off x="1136513" y="3613293"/>
            <a:ext cx="1855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Distribuciones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EC8ADFA-2573-BD0F-328F-3CF1FF6F769A}"/>
              </a:ext>
            </a:extLst>
          </p:cNvPr>
          <p:cNvSpPr/>
          <p:nvPr/>
        </p:nvSpPr>
        <p:spPr>
          <a:xfrm>
            <a:off x="186296" y="1822961"/>
            <a:ext cx="1853778" cy="16442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7CC90C6-CD7D-8027-7FB6-E0CAF13B639B}"/>
              </a:ext>
            </a:extLst>
          </p:cNvPr>
          <p:cNvSpPr/>
          <p:nvPr/>
        </p:nvSpPr>
        <p:spPr>
          <a:xfrm>
            <a:off x="2214979" y="1822961"/>
            <a:ext cx="3764420" cy="16442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3114B4F-D0B2-D4A0-0F93-FC7B2604392A}"/>
              </a:ext>
            </a:extLst>
          </p:cNvPr>
          <p:cNvSpPr/>
          <p:nvPr/>
        </p:nvSpPr>
        <p:spPr>
          <a:xfrm>
            <a:off x="772998" y="3599188"/>
            <a:ext cx="2486379" cy="153022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498A3FE-661E-1955-978B-705B5BC6F7AC}"/>
              </a:ext>
            </a:extLst>
          </p:cNvPr>
          <p:cNvSpPr/>
          <p:nvPr/>
        </p:nvSpPr>
        <p:spPr>
          <a:xfrm>
            <a:off x="3409885" y="3589899"/>
            <a:ext cx="1945968" cy="153951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FB0ED3C-2747-C402-4A52-E3DFBB23C645}"/>
              </a:ext>
            </a:extLst>
          </p:cNvPr>
          <p:cNvSpPr/>
          <p:nvPr/>
        </p:nvSpPr>
        <p:spPr>
          <a:xfrm>
            <a:off x="186296" y="5273488"/>
            <a:ext cx="3764420" cy="150217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B5F99FF-A7D6-DFEB-86F7-75B59516DD07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701E1D9-7DD1-72DA-F982-6437DA374670}"/>
              </a:ext>
            </a:extLst>
          </p:cNvPr>
          <p:cNvSpPr/>
          <p:nvPr/>
        </p:nvSpPr>
        <p:spPr>
          <a:xfrm>
            <a:off x="4097189" y="5270673"/>
            <a:ext cx="1708255" cy="152200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B7A40460-D426-452B-9EDA-B906CAD1C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570" y="2184147"/>
            <a:ext cx="3223685" cy="110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Jetpack Compose R04&quot; Magnet for Sale by Elias de Oliveira | Redbubble">
            <a:extLst>
              <a:ext uri="{FF2B5EF4-FFF2-40B4-BE49-F238E27FC236}">
                <a16:creationId xmlns:a16="http://schemas.microsoft.com/office/drawing/2014/main" id="{7E386D46-5832-4AC6-05E0-FA42304AD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826" y="4068397"/>
            <a:ext cx="1053085" cy="105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Kotlinlang logo - Iconos Social Media y Logos">
            <a:extLst>
              <a:ext uri="{FF2B5EF4-FFF2-40B4-BE49-F238E27FC236}">
                <a16:creationId xmlns:a16="http://schemas.microsoft.com/office/drawing/2014/main" id="{AB27A33F-31DA-B248-541A-3E0F6843E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991" y="5595049"/>
            <a:ext cx="2453548" cy="122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Origen Y Significado Del Logo De Android">
            <a:extLst>
              <a:ext uri="{FF2B5EF4-FFF2-40B4-BE49-F238E27FC236}">
                <a16:creationId xmlns:a16="http://schemas.microsoft.com/office/drawing/2014/main" id="{4B9532CC-38A9-7746-093E-03BEF0E40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850" y="3966928"/>
            <a:ext cx="1778873" cy="11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Gradle logo - Iconos Social Media y Logos">
            <a:extLst>
              <a:ext uri="{FF2B5EF4-FFF2-40B4-BE49-F238E27FC236}">
                <a16:creationId xmlns:a16="http://schemas.microsoft.com/office/drawing/2014/main" id="{9C47609B-9651-8857-DC4A-FB861F059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51" y="5501260"/>
            <a:ext cx="2486379" cy="124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91A47D5B-49B0-9F99-C2F9-B5DB52857F5C}"/>
              </a:ext>
            </a:extLst>
          </p:cNvPr>
          <p:cNvSpPr/>
          <p:nvPr/>
        </p:nvSpPr>
        <p:spPr>
          <a:xfrm>
            <a:off x="7735890" y="1871748"/>
            <a:ext cx="3145708" cy="16442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2087DC6-CC26-5AC5-4817-28250A72721C}"/>
              </a:ext>
            </a:extLst>
          </p:cNvPr>
          <p:cNvSpPr txBox="1"/>
          <p:nvPr/>
        </p:nvSpPr>
        <p:spPr>
          <a:xfrm>
            <a:off x="8450405" y="1900744"/>
            <a:ext cx="18063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Base de datos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07B5874-A846-8743-7CFA-8007ADB06419}"/>
              </a:ext>
            </a:extLst>
          </p:cNvPr>
          <p:cNvSpPr/>
          <p:nvPr/>
        </p:nvSpPr>
        <p:spPr>
          <a:xfrm>
            <a:off x="6961098" y="3640376"/>
            <a:ext cx="2486379" cy="153022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D65E93B-9754-2891-96B9-93AC0FB59D9F}"/>
              </a:ext>
            </a:extLst>
          </p:cNvPr>
          <p:cNvSpPr txBox="1"/>
          <p:nvPr/>
        </p:nvSpPr>
        <p:spPr>
          <a:xfrm>
            <a:off x="7276757" y="3639882"/>
            <a:ext cx="1855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Distribuciones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3200911-788A-9E77-674E-85766BC1A429}"/>
              </a:ext>
            </a:extLst>
          </p:cNvPr>
          <p:cNvSpPr txBox="1"/>
          <p:nvPr/>
        </p:nvSpPr>
        <p:spPr>
          <a:xfrm>
            <a:off x="10072342" y="3622292"/>
            <a:ext cx="1082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Interfaz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87FB1B85-D0FB-7786-FEDA-DDC218588CA5}"/>
              </a:ext>
            </a:extLst>
          </p:cNvPr>
          <p:cNvSpPr/>
          <p:nvPr/>
        </p:nvSpPr>
        <p:spPr>
          <a:xfrm>
            <a:off x="9620268" y="3643808"/>
            <a:ext cx="1945968" cy="153951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F2A30B0-FDDB-28D2-9C8D-7CEE0F6728CF}"/>
              </a:ext>
            </a:extLst>
          </p:cNvPr>
          <p:cNvSpPr/>
          <p:nvPr/>
        </p:nvSpPr>
        <p:spPr>
          <a:xfrm>
            <a:off x="9508688" y="5308710"/>
            <a:ext cx="2440853" cy="14669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CAAC47A-D2EF-21F8-6E5A-20C7F123620E}"/>
              </a:ext>
            </a:extLst>
          </p:cNvPr>
          <p:cNvSpPr txBox="1"/>
          <p:nvPr/>
        </p:nvSpPr>
        <p:spPr>
          <a:xfrm>
            <a:off x="10134175" y="5324370"/>
            <a:ext cx="1234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Lenguaje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A05F57A4-1CAD-29AF-24B5-55EC58C24BC4}"/>
              </a:ext>
            </a:extLst>
          </p:cNvPr>
          <p:cNvSpPr/>
          <p:nvPr/>
        </p:nvSpPr>
        <p:spPr>
          <a:xfrm>
            <a:off x="6829501" y="5284798"/>
            <a:ext cx="2530481" cy="150787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3C15B33-6F19-C6B4-89AC-7D7CF5CB13AA}"/>
              </a:ext>
            </a:extLst>
          </p:cNvPr>
          <p:cNvSpPr txBox="1"/>
          <p:nvPr/>
        </p:nvSpPr>
        <p:spPr>
          <a:xfrm>
            <a:off x="7232163" y="5321038"/>
            <a:ext cx="17476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Gestión Build</a:t>
            </a:r>
          </a:p>
        </p:txBody>
      </p:sp>
    </p:spTree>
    <p:extLst>
      <p:ext uri="{BB962C8B-B14F-4D97-AF65-F5344CB8AC3E}">
        <p14:creationId xmlns:p14="http://schemas.microsoft.com/office/powerpoint/2010/main" val="46406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lecha: a la derecha 116">
            <a:extLst>
              <a:ext uri="{FF2B5EF4-FFF2-40B4-BE49-F238E27FC236}">
                <a16:creationId xmlns:a16="http://schemas.microsoft.com/office/drawing/2014/main" id="{5166F23D-D3F5-D024-64E6-CD519FD193FD}"/>
              </a:ext>
            </a:extLst>
          </p:cNvPr>
          <p:cNvSpPr/>
          <p:nvPr/>
        </p:nvSpPr>
        <p:spPr>
          <a:xfrm rot="10800000">
            <a:off x="5538896" y="6217951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8" name="Flecha: a la derecha 117">
            <a:extLst>
              <a:ext uri="{FF2B5EF4-FFF2-40B4-BE49-F238E27FC236}">
                <a16:creationId xmlns:a16="http://schemas.microsoft.com/office/drawing/2014/main" id="{A9993C9A-BD2E-0CF1-68B8-5ECD8FC496F5}"/>
              </a:ext>
            </a:extLst>
          </p:cNvPr>
          <p:cNvSpPr/>
          <p:nvPr/>
        </p:nvSpPr>
        <p:spPr>
          <a:xfrm rot="10800000">
            <a:off x="5538897" y="5433988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D111B2-F4D1-B94D-8300-260CE1C0F8C6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Arquitectura del proyecto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F9E44F3-CA15-78E5-F94E-2651B31479B5}"/>
              </a:ext>
            </a:extLst>
          </p:cNvPr>
          <p:cNvSpPr txBox="1"/>
          <p:nvPr/>
        </p:nvSpPr>
        <p:spPr>
          <a:xfrm>
            <a:off x="10783309" y="3316432"/>
            <a:ext cx="1160190" cy="646331"/>
          </a:xfrm>
          <a:prstGeom prst="rect">
            <a:avLst/>
          </a:prstGeom>
          <a:solidFill>
            <a:srgbClr val="A121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App </a:t>
            </a:r>
          </a:p>
          <a:p>
            <a:pPr algn="ctr"/>
            <a:r>
              <a:rPr lang="es-ES" dirty="0"/>
              <a:t>Wewiza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C2DE903-7C49-A48C-ED39-7ACF93557395}"/>
              </a:ext>
            </a:extLst>
          </p:cNvPr>
          <p:cNvSpPr/>
          <p:nvPr/>
        </p:nvSpPr>
        <p:spPr>
          <a:xfrm>
            <a:off x="10709353" y="3247795"/>
            <a:ext cx="1301646" cy="7772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C03B957-D433-62E1-43D8-9A76CD8A8C40}"/>
              </a:ext>
            </a:extLst>
          </p:cNvPr>
          <p:cNvSpPr txBox="1"/>
          <p:nvPr/>
        </p:nvSpPr>
        <p:spPr>
          <a:xfrm>
            <a:off x="10610519" y="4060865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Cliente - Front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1813FFA-5805-FBFE-5D8E-A677934EB873}"/>
              </a:ext>
            </a:extLst>
          </p:cNvPr>
          <p:cNvSpPr txBox="1"/>
          <p:nvPr/>
        </p:nvSpPr>
        <p:spPr>
          <a:xfrm>
            <a:off x="467682" y="3593431"/>
            <a:ext cx="236822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Servicio API – Market 2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10E43A5-104C-5758-AF81-D45AABAE83D9}"/>
              </a:ext>
            </a:extLst>
          </p:cNvPr>
          <p:cNvSpPr txBox="1"/>
          <p:nvPr/>
        </p:nvSpPr>
        <p:spPr>
          <a:xfrm>
            <a:off x="5292313" y="334828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E04FACF-A471-6AF1-F587-AA09416C5216}"/>
              </a:ext>
            </a:extLst>
          </p:cNvPr>
          <p:cNvSpPr/>
          <p:nvPr/>
        </p:nvSpPr>
        <p:spPr>
          <a:xfrm>
            <a:off x="447880" y="3458801"/>
            <a:ext cx="2374337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7433CF7D-D464-CFDB-F362-717805FC80A5}"/>
              </a:ext>
            </a:extLst>
          </p:cNvPr>
          <p:cNvSpPr/>
          <p:nvPr/>
        </p:nvSpPr>
        <p:spPr>
          <a:xfrm>
            <a:off x="2814699" y="2311741"/>
            <a:ext cx="167096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Flecha: hacia la izquierda 39">
            <a:extLst>
              <a:ext uri="{FF2B5EF4-FFF2-40B4-BE49-F238E27FC236}">
                <a16:creationId xmlns:a16="http://schemas.microsoft.com/office/drawing/2014/main" id="{950C7527-5348-E4A3-E94B-D7FA2A50AD27}"/>
              </a:ext>
            </a:extLst>
          </p:cNvPr>
          <p:cNvSpPr/>
          <p:nvPr/>
        </p:nvSpPr>
        <p:spPr>
          <a:xfrm>
            <a:off x="5120111" y="3602248"/>
            <a:ext cx="814608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573FF62-8AFB-63BC-B245-C4F1DEADD96F}"/>
              </a:ext>
            </a:extLst>
          </p:cNvPr>
          <p:cNvSpPr txBox="1"/>
          <p:nvPr/>
        </p:nvSpPr>
        <p:spPr>
          <a:xfrm>
            <a:off x="5304927" y="459511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157E5AB-7683-CCA6-D8F6-215CD660D60E}"/>
              </a:ext>
            </a:extLst>
          </p:cNvPr>
          <p:cNvSpPr txBox="1"/>
          <p:nvPr/>
        </p:nvSpPr>
        <p:spPr>
          <a:xfrm>
            <a:off x="4429696" y="232894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33C281D-053D-50F8-95B5-23EE7BA3A112}"/>
              </a:ext>
            </a:extLst>
          </p:cNvPr>
          <p:cNvSpPr/>
          <p:nvPr/>
        </p:nvSpPr>
        <p:spPr>
          <a:xfrm>
            <a:off x="4497952" y="2261385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8DE803D-23B6-A1AA-872B-855A34E08DB6}"/>
              </a:ext>
            </a:extLst>
          </p:cNvPr>
          <p:cNvSpPr txBox="1"/>
          <p:nvPr/>
        </p:nvSpPr>
        <p:spPr>
          <a:xfrm>
            <a:off x="9792113" y="307128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BDEA1D5-CB82-5B05-A21E-E0D8F5A703EA}"/>
              </a:ext>
            </a:extLst>
          </p:cNvPr>
          <p:cNvSpPr txBox="1"/>
          <p:nvPr/>
        </p:nvSpPr>
        <p:spPr>
          <a:xfrm>
            <a:off x="9331930" y="346857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4D406D5B-6861-C5B4-0FDD-637DE2EC422F}"/>
              </a:ext>
            </a:extLst>
          </p:cNvPr>
          <p:cNvSpPr/>
          <p:nvPr/>
        </p:nvSpPr>
        <p:spPr>
          <a:xfrm>
            <a:off x="9400186" y="3401016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Flecha: a la derecha 55">
            <a:extLst>
              <a:ext uri="{FF2B5EF4-FFF2-40B4-BE49-F238E27FC236}">
                <a16:creationId xmlns:a16="http://schemas.microsoft.com/office/drawing/2014/main" id="{8E452820-E96C-BA63-4697-C0024624BA23}"/>
              </a:ext>
            </a:extLst>
          </p:cNvPr>
          <p:cNvSpPr/>
          <p:nvPr/>
        </p:nvSpPr>
        <p:spPr>
          <a:xfrm>
            <a:off x="8615696" y="3485263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F499E7E-496F-A532-5EBB-E71FC40EAF7E}"/>
              </a:ext>
            </a:extLst>
          </p:cNvPr>
          <p:cNvSpPr txBox="1"/>
          <p:nvPr/>
        </p:nvSpPr>
        <p:spPr>
          <a:xfrm>
            <a:off x="6601792" y="3255951"/>
            <a:ext cx="191430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Procesamiento de datos</a:t>
            </a:r>
          </a:p>
          <a:p>
            <a:pPr algn="ctr"/>
            <a:r>
              <a:rPr lang="es-ES" dirty="0"/>
              <a:t>API - Wewiza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A53F026D-3F1F-E8E3-4CB3-6F16B1E1284D}"/>
              </a:ext>
            </a:extLst>
          </p:cNvPr>
          <p:cNvSpPr/>
          <p:nvPr/>
        </p:nvSpPr>
        <p:spPr>
          <a:xfrm>
            <a:off x="6504391" y="3154538"/>
            <a:ext cx="2109107" cy="11261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693EC9D-807A-65E3-830A-329CE1A6E797}"/>
              </a:ext>
            </a:extLst>
          </p:cNvPr>
          <p:cNvSpPr txBox="1"/>
          <p:nvPr/>
        </p:nvSpPr>
        <p:spPr>
          <a:xfrm>
            <a:off x="6350743" y="2772356"/>
            <a:ext cx="246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Server - Container Back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CED3F10-882D-9B2B-C643-0B18A7DE93FB}"/>
              </a:ext>
            </a:extLst>
          </p:cNvPr>
          <p:cNvSpPr/>
          <p:nvPr/>
        </p:nvSpPr>
        <p:spPr>
          <a:xfrm>
            <a:off x="10738455" y="2082513"/>
            <a:ext cx="1208602" cy="51783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7250C0F-BC8A-B302-2E90-58ED7CF0492B}"/>
              </a:ext>
            </a:extLst>
          </p:cNvPr>
          <p:cNvSpPr txBox="1"/>
          <p:nvPr/>
        </p:nvSpPr>
        <p:spPr>
          <a:xfrm>
            <a:off x="10795605" y="2144278"/>
            <a:ext cx="108718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Firebase</a:t>
            </a:r>
          </a:p>
        </p:txBody>
      </p:sp>
      <p:sp>
        <p:nvSpPr>
          <p:cNvPr id="28" name="Flecha: hacia arriba 27">
            <a:extLst>
              <a:ext uri="{FF2B5EF4-FFF2-40B4-BE49-F238E27FC236}">
                <a16:creationId xmlns:a16="http://schemas.microsoft.com/office/drawing/2014/main" id="{DBB539F5-4F6E-1C81-2294-8AC211F5FE6A}"/>
              </a:ext>
            </a:extLst>
          </p:cNvPr>
          <p:cNvSpPr/>
          <p:nvPr/>
        </p:nvSpPr>
        <p:spPr>
          <a:xfrm>
            <a:off x="7536313" y="4345742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Flecha: hacia abajo 43">
            <a:extLst>
              <a:ext uri="{FF2B5EF4-FFF2-40B4-BE49-F238E27FC236}">
                <a16:creationId xmlns:a16="http://schemas.microsoft.com/office/drawing/2014/main" id="{56223B5D-676F-AFD7-6137-DC07D4BCF3EC}"/>
              </a:ext>
            </a:extLst>
          </p:cNvPr>
          <p:cNvSpPr/>
          <p:nvPr/>
        </p:nvSpPr>
        <p:spPr>
          <a:xfrm>
            <a:off x="7228714" y="4352201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FB39B3C-C0AC-814F-1FA5-0D14C71AB95D}"/>
              </a:ext>
            </a:extLst>
          </p:cNvPr>
          <p:cNvSpPr txBox="1"/>
          <p:nvPr/>
        </p:nvSpPr>
        <p:spPr>
          <a:xfrm>
            <a:off x="6747137" y="4913544"/>
            <a:ext cx="154876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DDBB NoSQL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66AD8A93-42A1-A9F5-DCFB-46858E8D1A26}"/>
              </a:ext>
            </a:extLst>
          </p:cNvPr>
          <p:cNvSpPr/>
          <p:nvPr/>
        </p:nvSpPr>
        <p:spPr>
          <a:xfrm>
            <a:off x="6637536" y="4823068"/>
            <a:ext cx="1755415" cy="5569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54AD46E-09B5-D8B9-127F-5305E8C05205}"/>
              </a:ext>
            </a:extLst>
          </p:cNvPr>
          <p:cNvSpPr txBox="1"/>
          <p:nvPr/>
        </p:nvSpPr>
        <p:spPr>
          <a:xfrm>
            <a:off x="447880" y="2345091"/>
            <a:ext cx="236822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Servicio API – Market 1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73AACAC-2298-CCCC-669B-6E852C00FDAE}"/>
              </a:ext>
            </a:extLst>
          </p:cNvPr>
          <p:cNvSpPr/>
          <p:nvPr/>
        </p:nvSpPr>
        <p:spPr>
          <a:xfrm>
            <a:off x="428078" y="2210461"/>
            <a:ext cx="2374337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0A0BF74F-FB5E-C773-BCC7-FF6141CF0BCA}"/>
              </a:ext>
            </a:extLst>
          </p:cNvPr>
          <p:cNvSpPr/>
          <p:nvPr/>
        </p:nvSpPr>
        <p:spPr>
          <a:xfrm>
            <a:off x="2859349" y="3585045"/>
            <a:ext cx="167096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6006475-B9BD-2D0D-E0C6-4CCE8D6F0378}"/>
              </a:ext>
            </a:extLst>
          </p:cNvPr>
          <p:cNvSpPr txBox="1"/>
          <p:nvPr/>
        </p:nvSpPr>
        <p:spPr>
          <a:xfrm>
            <a:off x="4474346" y="360224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367EC18E-A35F-461A-4C55-ADFB4834ED70}"/>
              </a:ext>
            </a:extLst>
          </p:cNvPr>
          <p:cNvSpPr/>
          <p:nvPr/>
        </p:nvSpPr>
        <p:spPr>
          <a:xfrm>
            <a:off x="4542602" y="3534689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0CC14E5-E3F7-981D-05AB-EADFBD2CFB7E}"/>
              </a:ext>
            </a:extLst>
          </p:cNvPr>
          <p:cNvSpPr txBox="1"/>
          <p:nvPr/>
        </p:nvSpPr>
        <p:spPr>
          <a:xfrm>
            <a:off x="447880" y="4831454"/>
            <a:ext cx="236822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Servicio API – Market 3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181F3BCD-1481-8D4A-A9A6-6C8AE68E2D04}"/>
              </a:ext>
            </a:extLst>
          </p:cNvPr>
          <p:cNvSpPr/>
          <p:nvPr/>
        </p:nvSpPr>
        <p:spPr>
          <a:xfrm>
            <a:off x="428078" y="4696824"/>
            <a:ext cx="2374337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Flecha: a la derecha 67">
            <a:extLst>
              <a:ext uri="{FF2B5EF4-FFF2-40B4-BE49-F238E27FC236}">
                <a16:creationId xmlns:a16="http://schemas.microsoft.com/office/drawing/2014/main" id="{2E930522-9FCA-A2EB-C243-551F12B3047F}"/>
              </a:ext>
            </a:extLst>
          </p:cNvPr>
          <p:cNvSpPr/>
          <p:nvPr/>
        </p:nvSpPr>
        <p:spPr>
          <a:xfrm>
            <a:off x="2839547" y="4823068"/>
            <a:ext cx="167096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DA83F13A-C286-705F-161D-3541A677108F}"/>
              </a:ext>
            </a:extLst>
          </p:cNvPr>
          <p:cNvSpPr txBox="1"/>
          <p:nvPr/>
        </p:nvSpPr>
        <p:spPr>
          <a:xfrm>
            <a:off x="4454544" y="484027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DE0E51AE-0C2A-E74B-2601-AC8667180911}"/>
              </a:ext>
            </a:extLst>
          </p:cNvPr>
          <p:cNvSpPr/>
          <p:nvPr/>
        </p:nvSpPr>
        <p:spPr>
          <a:xfrm>
            <a:off x="4522800" y="4772712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Flecha: hacia la izquierda 70">
            <a:extLst>
              <a:ext uri="{FF2B5EF4-FFF2-40B4-BE49-F238E27FC236}">
                <a16:creationId xmlns:a16="http://schemas.microsoft.com/office/drawing/2014/main" id="{7D379108-CA10-34A1-55CD-406FDA51313A}"/>
              </a:ext>
            </a:extLst>
          </p:cNvPr>
          <p:cNvSpPr/>
          <p:nvPr/>
        </p:nvSpPr>
        <p:spPr>
          <a:xfrm>
            <a:off x="5045279" y="2311917"/>
            <a:ext cx="814608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Flecha: hacia la izquierda 71">
            <a:extLst>
              <a:ext uri="{FF2B5EF4-FFF2-40B4-BE49-F238E27FC236}">
                <a16:creationId xmlns:a16="http://schemas.microsoft.com/office/drawing/2014/main" id="{B5A7324D-54D0-EF1D-F9CE-F1FDC6DBAED1}"/>
              </a:ext>
            </a:extLst>
          </p:cNvPr>
          <p:cNvSpPr/>
          <p:nvPr/>
        </p:nvSpPr>
        <p:spPr>
          <a:xfrm>
            <a:off x="5083152" y="4855995"/>
            <a:ext cx="814608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BA6007C-B743-7775-D873-3CAC552B4DFB}"/>
              </a:ext>
            </a:extLst>
          </p:cNvPr>
          <p:cNvSpPr txBox="1"/>
          <p:nvPr/>
        </p:nvSpPr>
        <p:spPr>
          <a:xfrm>
            <a:off x="5277735" y="210051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4FF5596D-997B-D027-F46B-01566CDB05EF}"/>
              </a:ext>
            </a:extLst>
          </p:cNvPr>
          <p:cNvSpPr/>
          <p:nvPr/>
        </p:nvSpPr>
        <p:spPr>
          <a:xfrm>
            <a:off x="5859886" y="2395131"/>
            <a:ext cx="164463" cy="4054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CAE41F99-BC95-5C42-D086-CF8B083160F1}"/>
              </a:ext>
            </a:extLst>
          </p:cNvPr>
          <p:cNvSpPr/>
          <p:nvPr/>
        </p:nvSpPr>
        <p:spPr>
          <a:xfrm>
            <a:off x="6012287" y="3717616"/>
            <a:ext cx="477392" cy="103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Flecha: a la derecha 75">
            <a:extLst>
              <a:ext uri="{FF2B5EF4-FFF2-40B4-BE49-F238E27FC236}">
                <a16:creationId xmlns:a16="http://schemas.microsoft.com/office/drawing/2014/main" id="{ACAC8852-7290-7CD6-5878-608E3835CF57}"/>
              </a:ext>
            </a:extLst>
          </p:cNvPr>
          <p:cNvSpPr/>
          <p:nvPr/>
        </p:nvSpPr>
        <p:spPr>
          <a:xfrm rot="10800000">
            <a:off x="9955146" y="3471388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Flecha: hacia arriba 76">
            <a:extLst>
              <a:ext uri="{FF2B5EF4-FFF2-40B4-BE49-F238E27FC236}">
                <a16:creationId xmlns:a16="http://schemas.microsoft.com/office/drawing/2014/main" id="{E9E5F294-B2FE-E8DF-E915-F8364DF4E6C3}"/>
              </a:ext>
            </a:extLst>
          </p:cNvPr>
          <p:cNvSpPr/>
          <p:nvPr/>
        </p:nvSpPr>
        <p:spPr>
          <a:xfrm>
            <a:off x="11339198" y="2761732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Flecha: hacia abajo 77">
            <a:extLst>
              <a:ext uri="{FF2B5EF4-FFF2-40B4-BE49-F238E27FC236}">
                <a16:creationId xmlns:a16="http://schemas.microsoft.com/office/drawing/2014/main" id="{38A20FFF-84F2-780A-3024-385D617EFF4A}"/>
              </a:ext>
            </a:extLst>
          </p:cNvPr>
          <p:cNvSpPr/>
          <p:nvPr/>
        </p:nvSpPr>
        <p:spPr>
          <a:xfrm>
            <a:off x="11031599" y="2768191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EEEABB61-FA49-53C4-7062-7A4BFCA7EBF0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FAEC903C-6F51-4FE9-FF6B-1CE27408571C}"/>
              </a:ext>
            </a:extLst>
          </p:cNvPr>
          <p:cNvSpPr txBox="1"/>
          <p:nvPr/>
        </p:nvSpPr>
        <p:spPr>
          <a:xfrm>
            <a:off x="2569393" y="1048964"/>
            <a:ext cx="31731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500" i="1" dirty="0">
                <a:solidFill>
                  <a:srgbClr val="FF0000"/>
                </a:solidFill>
              </a:rPr>
              <a:t>Propiedad ajena</a:t>
            </a:r>
          </a:p>
          <a:p>
            <a:pPr algn="ctr"/>
            <a:r>
              <a:rPr lang="es-ES" sz="2500" i="1" dirty="0">
                <a:solidFill>
                  <a:srgbClr val="FF0000"/>
                </a:solidFill>
              </a:rPr>
              <a:t>(acuerdos comerciales)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FBCA63D9-60FA-CA0F-27EB-F0D03E72E12B}"/>
              </a:ext>
            </a:extLst>
          </p:cNvPr>
          <p:cNvSpPr txBox="1"/>
          <p:nvPr/>
        </p:nvSpPr>
        <p:spPr>
          <a:xfrm>
            <a:off x="6733792" y="1000903"/>
            <a:ext cx="25991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500" i="1" dirty="0">
                <a:solidFill>
                  <a:srgbClr val="00B050"/>
                </a:solidFill>
              </a:rPr>
              <a:t>Propiedad Wewiza</a:t>
            </a:r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13F6E539-8833-D12C-D8E5-38DAAAAFED4C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E8CB86F-AF28-8D68-DD97-93D879E42BFA}"/>
              </a:ext>
            </a:extLst>
          </p:cNvPr>
          <p:cNvSpPr txBox="1"/>
          <p:nvPr/>
        </p:nvSpPr>
        <p:spPr>
          <a:xfrm>
            <a:off x="6449319" y="5405743"/>
            <a:ext cx="24520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u="sng" dirty="0"/>
              <a:t>Container DDBB:</a:t>
            </a:r>
          </a:p>
          <a:p>
            <a:pPr algn="ctr"/>
            <a:r>
              <a:rPr lang="es-ES" sz="1600" b="1" dirty="0"/>
              <a:t>UUID</a:t>
            </a:r>
            <a:r>
              <a:rPr lang="es-ES" sz="1600" dirty="0"/>
              <a:t>  + </a:t>
            </a:r>
            <a:r>
              <a:rPr lang="es-ES" sz="1600" b="1" dirty="0"/>
              <a:t>LIKES</a:t>
            </a:r>
            <a:r>
              <a:rPr lang="es-ES" sz="1600" dirty="0"/>
              <a:t> de productos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A5887660-1E42-ACCD-98D9-67F6C0BF842C}"/>
              </a:ext>
            </a:extLst>
          </p:cNvPr>
          <p:cNvSpPr txBox="1"/>
          <p:nvPr/>
        </p:nvSpPr>
        <p:spPr>
          <a:xfrm>
            <a:off x="10599221" y="1243050"/>
            <a:ext cx="1763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(</a:t>
            </a:r>
            <a:r>
              <a:rPr lang="es-ES" sz="1600" b="1" dirty="0"/>
              <a:t>Privacidad</a:t>
            </a:r>
            <a:r>
              <a:rPr lang="es-ES" sz="1600" dirty="0"/>
              <a:t> </a:t>
            </a:r>
          </a:p>
          <a:p>
            <a:r>
              <a:rPr lang="es-ES" sz="1600" dirty="0"/>
              <a:t>del usuario + </a:t>
            </a:r>
            <a:r>
              <a:rPr lang="es-ES" sz="1600" b="1" dirty="0"/>
              <a:t>lista de la compra</a:t>
            </a:r>
            <a:r>
              <a:rPr lang="es-ES" sz="1600" dirty="0"/>
              <a:t>)</a:t>
            </a: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5CBE1B92-BD9F-961A-6711-A97D94412DBA}"/>
              </a:ext>
            </a:extLst>
          </p:cNvPr>
          <p:cNvSpPr/>
          <p:nvPr/>
        </p:nvSpPr>
        <p:spPr>
          <a:xfrm>
            <a:off x="1592028" y="5671001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2C0DD379-610D-8957-A722-267CCDD3FA56}"/>
              </a:ext>
            </a:extLst>
          </p:cNvPr>
          <p:cNvSpPr/>
          <p:nvPr/>
        </p:nvSpPr>
        <p:spPr>
          <a:xfrm>
            <a:off x="1592028" y="5946823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2E827A6D-87BC-953D-54CE-C02B645C2203}"/>
              </a:ext>
            </a:extLst>
          </p:cNvPr>
          <p:cNvSpPr/>
          <p:nvPr/>
        </p:nvSpPr>
        <p:spPr>
          <a:xfrm>
            <a:off x="1592028" y="6221421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BCF4F8AF-B164-A2CB-0FBC-50AE08265F34}"/>
              </a:ext>
            </a:extLst>
          </p:cNvPr>
          <p:cNvSpPr txBox="1"/>
          <p:nvPr/>
        </p:nvSpPr>
        <p:spPr>
          <a:xfrm>
            <a:off x="1695472" y="5834286"/>
            <a:ext cx="25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Más comercios simulados</a:t>
            </a: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68D75121-E944-89F8-F8C8-E71F48B07FFE}"/>
              </a:ext>
            </a:extLst>
          </p:cNvPr>
          <p:cNvSpPr/>
          <p:nvPr/>
        </p:nvSpPr>
        <p:spPr>
          <a:xfrm>
            <a:off x="4242033" y="5712494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064284D6-9D7B-4DC8-CF2E-0BDAC605DD6D}"/>
              </a:ext>
            </a:extLst>
          </p:cNvPr>
          <p:cNvSpPr/>
          <p:nvPr/>
        </p:nvSpPr>
        <p:spPr>
          <a:xfrm>
            <a:off x="4242033" y="5988316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06A1E4B8-6F1A-87C2-4ED7-FD4B10F1D93D}"/>
              </a:ext>
            </a:extLst>
          </p:cNvPr>
          <p:cNvSpPr/>
          <p:nvPr/>
        </p:nvSpPr>
        <p:spPr>
          <a:xfrm>
            <a:off x="4242033" y="6262914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Flecha: a la derecha 118">
            <a:extLst>
              <a:ext uri="{FF2B5EF4-FFF2-40B4-BE49-F238E27FC236}">
                <a16:creationId xmlns:a16="http://schemas.microsoft.com/office/drawing/2014/main" id="{B5A8947E-47B7-B3D8-CCE0-9E92CF8B805A}"/>
              </a:ext>
            </a:extLst>
          </p:cNvPr>
          <p:cNvSpPr/>
          <p:nvPr/>
        </p:nvSpPr>
        <p:spPr>
          <a:xfrm>
            <a:off x="4503188" y="5492331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8CF7B209-DAD9-0E7E-32DE-1BB8BB6C8E57}"/>
              </a:ext>
            </a:extLst>
          </p:cNvPr>
          <p:cNvSpPr txBox="1"/>
          <p:nvPr/>
        </p:nvSpPr>
        <p:spPr>
          <a:xfrm>
            <a:off x="4902895" y="55093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D1586736-D8C3-7D4D-0283-D9658DF2EFD6}"/>
              </a:ext>
            </a:extLst>
          </p:cNvPr>
          <p:cNvSpPr/>
          <p:nvPr/>
        </p:nvSpPr>
        <p:spPr>
          <a:xfrm>
            <a:off x="4971151" y="5441779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Flecha: a la derecha 121">
            <a:extLst>
              <a:ext uri="{FF2B5EF4-FFF2-40B4-BE49-F238E27FC236}">
                <a16:creationId xmlns:a16="http://schemas.microsoft.com/office/drawing/2014/main" id="{20038B6D-BA6B-D594-493A-9B231C914B8F}"/>
              </a:ext>
            </a:extLst>
          </p:cNvPr>
          <p:cNvSpPr/>
          <p:nvPr/>
        </p:nvSpPr>
        <p:spPr>
          <a:xfrm>
            <a:off x="4537309" y="6208410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38F5B0D0-73D3-6FBB-D0B6-566D2BAAB868}"/>
              </a:ext>
            </a:extLst>
          </p:cNvPr>
          <p:cNvSpPr txBox="1"/>
          <p:nvPr/>
        </p:nvSpPr>
        <p:spPr>
          <a:xfrm>
            <a:off x="4937016" y="622541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28A6AF42-69A6-C7D9-D2FC-C4BA81DC85E6}"/>
              </a:ext>
            </a:extLst>
          </p:cNvPr>
          <p:cNvSpPr/>
          <p:nvPr/>
        </p:nvSpPr>
        <p:spPr>
          <a:xfrm>
            <a:off x="5005272" y="6157858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CB9B7F5-E2C6-A21C-3778-2896B780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2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lecha: a la derecha 151">
            <a:extLst>
              <a:ext uri="{FF2B5EF4-FFF2-40B4-BE49-F238E27FC236}">
                <a16:creationId xmlns:a16="http://schemas.microsoft.com/office/drawing/2014/main" id="{9B8EE2F4-8448-4719-BE82-9FAC36447A13}"/>
              </a:ext>
            </a:extLst>
          </p:cNvPr>
          <p:cNvSpPr/>
          <p:nvPr/>
        </p:nvSpPr>
        <p:spPr>
          <a:xfrm rot="10800000">
            <a:off x="5538896" y="6217951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1" name="Flecha: a la derecha 150">
            <a:extLst>
              <a:ext uri="{FF2B5EF4-FFF2-40B4-BE49-F238E27FC236}">
                <a16:creationId xmlns:a16="http://schemas.microsoft.com/office/drawing/2014/main" id="{05E8C01F-B12A-9493-BC6F-6F7394BF0C64}"/>
              </a:ext>
            </a:extLst>
          </p:cNvPr>
          <p:cNvSpPr/>
          <p:nvPr/>
        </p:nvSpPr>
        <p:spPr>
          <a:xfrm rot="10800000">
            <a:off x="5538897" y="5433988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4" name="Flecha: a la derecha 123">
            <a:extLst>
              <a:ext uri="{FF2B5EF4-FFF2-40B4-BE49-F238E27FC236}">
                <a16:creationId xmlns:a16="http://schemas.microsoft.com/office/drawing/2014/main" id="{B89B74EA-75D8-39F7-E061-4AE0C7FCC35C}"/>
              </a:ext>
            </a:extLst>
          </p:cNvPr>
          <p:cNvSpPr/>
          <p:nvPr/>
        </p:nvSpPr>
        <p:spPr>
          <a:xfrm rot="10800000">
            <a:off x="5560375" y="4277707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F470C9AD-92D7-5711-A2A9-DDDE5EF66FC0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AEEF407B-A20D-536A-8372-35ED3452377F}"/>
              </a:ext>
            </a:extLst>
          </p:cNvPr>
          <p:cNvSpPr/>
          <p:nvPr/>
        </p:nvSpPr>
        <p:spPr>
          <a:xfrm>
            <a:off x="6012287" y="3717616"/>
            <a:ext cx="477392" cy="103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1813FFA-5805-FBFE-5D8E-A677934EB873}"/>
              </a:ext>
            </a:extLst>
          </p:cNvPr>
          <p:cNvSpPr txBox="1"/>
          <p:nvPr/>
        </p:nvSpPr>
        <p:spPr>
          <a:xfrm>
            <a:off x="2251073" y="4292725"/>
            <a:ext cx="212243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Servicio API - Market</a:t>
            </a:r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CBED239B-CD61-F16A-1AD7-CF9B8490D73C}"/>
              </a:ext>
            </a:extLst>
          </p:cNvPr>
          <p:cNvSpPr/>
          <p:nvPr/>
        </p:nvSpPr>
        <p:spPr>
          <a:xfrm>
            <a:off x="5932406" y="3717615"/>
            <a:ext cx="152972" cy="2781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293296F-4196-75C1-4D7B-F97283CD7DB5}"/>
              </a:ext>
            </a:extLst>
          </p:cNvPr>
          <p:cNvSpPr txBox="1"/>
          <p:nvPr/>
        </p:nvSpPr>
        <p:spPr>
          <a:xfrm>
            <a:off x="281900" y="4448353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Scrapping</a:t>
            </a:r>
            <a:endParaRPr lang="es-ES" dirty="0"/>
          </a:p>
          <a:p>
            <a:pPr algn="ctr"/>
            <a:r>
              <a:rPr lang="es-ES" dirty="0"/>
              <a:t>(Cada X tiempo)</a:t>
            </a:r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CDA9C9F2-31FF-8BFA-4746-EFB866461630}"/>
              </a:ext>
            </a:extLst>
          </p:cNvPr>
          <p:cNvSpPr/>
          <p:nvPr/>
        </p:nvSpPr>
        <p:spPr>
          <a:xfrm>
            <a:off x="3211200" y="3583622"/>
            <a:ext cx="283464" cy="5370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CF46379-5009-9377-3FA1-C48FDC025BAE}"/>
              </a:ext>
            </a:extLst>
          </p:cNvPr>
          <p:cNvSpPr txBox="1"/>
          <p:nvPr/>
        </p:nvSpPr>
        <p:spPr>
          <a:xfrm>
            <a:off x="3432865" y="3609194"/>
            <a:ext cx="125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Recogemos</a:t>
            </a:r>
          </a:p>
        </p:txBody>
      </p:sp>
      <p:sp>
        <p:nvSpPr>
          <p:cNvPr id="38" name="Flecha: hacia la izquierda 37">
            <a:extLst>
              <a:ext uri="{FF2B5EF4-FFF2-40B4-BE49-F238E27FC236}">
                <a16:creationId xmlns:a16="http://schemas.microsoft.com/office/drawing/2014/main" id="{18AC4D88-F63E-F521-486A-5233AB2D958D}"/>
              </a:ext>
            </a:extLst>
          </p:cNvPr>
          <p:cNvSpPr/>
          <p:nvPr/>
        </p:nvSpPr>
        <p:spPr>
          <a:xfrm rot="1627125">
            <a:off x="1183775" y="4167536"/>
            <a:ext cx="918361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64E9BF9-4EFE-763D-8722-C48B007FAFAD}"/>
              </a:ext>
            </a:extLst>
          </p:cNvPr>
          <p:cNvSpPr txBox="1"/>
          <p:nvPr/>
        </p:nvSpPr>
        <p:spPr>
          <a:xfrm>
            <a:off x="73564" y="3663708"/>
            <a:ext cx="137820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Página web</a:t>
            </a: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0D96F158-103E-8F48-122B-7D2AF9C6F5D4}"/>
              </a:ext>
            </a:extLst>
          </p:cNvPr>
          <p:cNvSpPr/>
          <p:nvPr/>
        </p:nvSpPr>
        <p:spPr>
          <a:xfrm>
            <a:off x="4529122" y="4263687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10E43A5-104C-5758-AF81-D45AABAE83D9}"/>
              </a:ext>
            </a:extLst>
          </p:cNvPr>
          <p:cNvSpPr txBox="1"/>
          <p:nvPr/>
        </p:nvSpPr>
        <p:spPr>
          <a:xfrm>
            <a:off x="5359128" y="389435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0975AA1-3D38-1FA5-4444-67FD4B27F6B1}"/>
              </a:ext>
            </a:extLst>
          </p:cNvPr>
          <p:cNvSpPr txBox="1"/>
          <p:nvPr/>
        </p:nvSpPr>
        <p:spPr>
          <a:xfrm>
            <a:off x="4928829" y="42806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31F4BB0-16D7-CC0F-7FE4-AC1260FAADFF}"/>
              </a:ext>
            </a:extLst>
          </p:cNvPr>
          <p:cNvSpPr/>
          <p:nvPr/>
        </p:nvSpPr>
        <p:spPr>
          <a:xfrm>
            <a:off x="4997085" y="4213135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E04FACF-A471-6AF1-F587-AA09416C5216}"/>
              </a:ext>
            </a:extLst>
          </p:cNvPr>
          <p:cNvSpPr/>
          <p:nvPr/>
        </p:nvSpPr>
        <p:spPr>
          <a:xfrm>
            <a:off x="2187613" y="4158180"/>
            <a:ext cx="2255289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30507-9FA4-A36E-01F1-7C2A49E88DC9}"/>
              </a:ext>
            </a:extLst>
          </p:cNvPr>
          <p:cNvSpPr txBox="1"/>
          <p:nvPr/>
        </p:nvSpPr>
        <p:spPr>
          <a:xfrm>
            <a:off x="2211748" y="4778069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Container API Market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3662484-386E-A289-836E-A7CEEC8A1E44}"/>
              </a:ext>
            </a:extLst>
          </p:cNvPr>
          <p:cNvSpPr txBox="1"/>
          <p:nvPr/>
        </p:nvSpPr>
        <p:spPr>
          <a:xfrm>
            <a:off x="480668" y="2935943"/>
            <a:ext cx="123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Insertamos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5F35566-FD28-BDEC-0EC0-72CC34CD83F0}"/>
              </a:ext>
            </a:extLst>
          </p:cNvPr>
          <p:cNvSpPr txBox="1"/>
          <p:nvPr/>
        </p:nvSpPr>
        <p:spPr>
          <a:xfrm>
            <a:off x="2544172" y="3002517"/>
            <a:ext cx="155222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DDBB NoSQL 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65DCD84-52EF-114D-5D70-64D189960F64}"/>
              </a:ext>
            </a:extLst>
          </p:cNvPr>
          <p:cNvSpPr txBox="1"/>
          <p:nvPr/>
        </p:nvSpPr>
        <p:spPr>
          <a:xfrm>
            <a:off x="2141914" y="2505122"/>
            <a:ext cx="247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Container DDBB Market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DB2586CE-D4D5-3716-8C73-DCDBAE4C5F87}"/>
              </a:ext>
            </a:extLst>
          </p:cNvPr>
          <p:cNvSpPr/>
          <p:nvPr/>
        </p:nvSpPr>
        <p:spPr>
          <a:xfrm>
            <a:off x="2445058" y="2915511"/>
            <a:ext cx="1738429" cy="53517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Flecha: hacia la izquierda 69">
            <a:extLst>
              <a:ext uri="{FF2B5EF4-FFF2-40B4-BE49-F238E27FC236}">
                <a16:creationId xmlns:a16="http://schemas.microsoft.com/office/drawing/2014/main" id="{E47772C6-8D56-F7CD-C0A2-0D6B6316958E}"/>
              </a:ext>
            </a:extLst>
          </p:cNvPr>
          <p:cNvSpPr/>
          <p:nvPr/>
        </p:nvSpPr>
        <p:spPr>
          <a:xfrm rot="9273592">
            <a:off x="1148969" y="3129549"/>
            <a:ext cx="1175179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1B635BEC-84EB-583C-2E2E-55AFEED4EBE1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Arquitectura del proyecto</a:t>
            </a:r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DE839ECA-E8D3-F27A-9D7C-A305DF4632D1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D560D76A-046E-BF28-BED3-A203D8679171}"/>
              </a:ext>
            </a:extLst>
          </p:cNvPr>
          <p:cNvSpPr txBox="1"/>
          <p:nvPr/>
        </p:nvSpPr>
        <p:spPr>
          <a:xfrm>
            <a:off x="2303168" y="1048964"/>
            <a:ext cx="37056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500" i="1" dirty="0">
                <a:solidFill>
                  <a:srgbClr val="FF0000"/>
                </a:solidFill>
              </a:rPr>
              <a:t>Propiedad ajena simulada</a:t>
            </a:r>
          </a:p>
          <a:p>
            <a:pPr algn="ctr"/>
            <a:r>
              <a:rPr lang="es-ES" sz="2500" i="1" dirty="0">
                <a:solidFill>
                  <a:srgbClr val="FF0000"/>
                </a:solidFill>
              </a:rPr>
              <a:t>(planteamiento del equipo)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80C5484F-2871-CDEE-8653-3221F014AE02}"/>
              </a:ext>
            </a:extLst>
          </p:cNvPr>
          <p:cNvSpPr txBox="1"/>
          <p:nvPr/>
        </p:nvSpPr>
        <p:spPr>
          <a:xfrm>
            <a:off x="6733792" y="1000903"/>
            <a:ext cx="25991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500" i="1" dirty="0">
                <a:solidFill>
                  <a:srgbClr val="00B050"/>
                </a:solidFill>
              </a:rPr>
              <a:t>Propiedad Wewiza</a:t>
            </a: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A1D02B2D-68FE-0028-AE4B-FD5B0EE1C983}"/>
              </a:ext>
            </a:extLst>
          </p:cNvPr>
          <p:cNvSpPr/>
          <p:nvPr/>
        </p:nvSpPr>
        <p:spPr>
          <a:xfrm>
            <a:off x="1592028" y="5671001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37612DAA-85DB-AF4E-A71D-34C72AD33522}"/>
              </a:ext>
            </a:extLst>
          </p:cNvPr>
          <p:cNvSpPr/>
          <p:nvPr/>
        </p:nvSpPr>
        <p:spPr>
          <a:xfrm>
            <a:off x="1592028" y="5946823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83FBE01E-46CB-0501-F9C3-AE8802072BE5}"/>
              </a:ext>
            </a:extLst>
          </p:cNvPr>
          <p:cNvSpPr/>
          <p:nvPr/>
        </p:nvSpPr>
        <p:spPr>
          <a:xfrm>
            <a:off x="1592028" y="6221421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29348621-D795-D59D-9D5D-A82E69BAE1D3}"/>
              </a:ext>
            </a:extLst>
          </p:cNvPr>
          <p:cNvSpPr txBox="1"/>
          <p:nvPr/>
        </p:nvSpPr>
        <p:spPr>
          <a:xfrm>
            <a:off x="1695472" y="5834286"/>
            <a:ext cx="25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Más comercios simulados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3FB747E4-3CF0-AC2D-C3ED-3F4EBAFD4492}"/>
              </a:ext>
            </a:extLst>
          </p:cNvPr>
          <p:cNvSpPr txBox="1"/>
          <p:nvPr/>
        </p:nvSpPr>
        <p:spPr>
          <a:xfrm>
            <a:off x="10783309" y="3316432"/>
            <a:ext cx="1160190" cy="646331"/>
          </a:xfrm>
          <a:prstGeom prst="rect">
            <a:avLst/>
          </a:prstGeom>
          <a:solidFill>
            <a:srgbClr val="A121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App </a:t>
            </a:r>
          </a:p>
          <a:p>
            <a:pPr algn="ctr"/>
            <a:r>
              <a:rPr lang="es-ES" dirty="0"/>
              <a:t>Wewiza</a:t>
            </a:r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E2CBE873-693C-55AC-524C-AE25861F3D1A}"/>
              </a:ext>
            </a:extLst>
          </p:cNvPr>
          <p:cNvSpPr/>
          <p:nvPr/>
        </p:nvSpPr>
        <p:spPr>
          <a:xfrm>
            <a:off x="10709353" y="3247795"/>
            <a:ext cx="1301646" cy="7772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C07E36E4-7550-EF2F-22A2-AA828E3A1772}"/>
              </a:ext>
            </a:extLst>
          </p:cNvPr>
          <p:cNvSpPr txBox="1"/>
          <p:nvPr/>
        </p:nvSpPr>
        <p:spPr>
          <a:xfrm>
            <a:off x="10610519" y="4060865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Cliente - Front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B272F11A-CBA2-AA3E-B3DA-3E33A215987B}"/>
              </a:ext>
            </a:extLst>
          </p:cNvPr>
          <p:cNvSpPr txBox="1"/>
          <p:nvPr/>
        </p:nvSpPr>
        <p:spPr>
          <a:xfrm>
            <a:off x="9761049" y="308135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7F30B2DA-F42A-5AAA-5E68-CC85CF587741}"/>
              </a:ext>
            </a:extLst>
          </p:cNvPr>
          <p:cNvSpPr txBox="1"/>
          <p:nvPr/>
        </p:nvSpPr>
        <p:spPr>
          <a:xfrm>
            <a:off x="9331930" y="346857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1320AE7A-A42D-8B33-5D5B-53DF5489D55C}"/>
              </a:ext>
            </a:extLst>
          </p:cNvPr>
          <p:cNvSpPr/>
          <p:nvPr/>
        </p:nvSpPr>
        <p:spPr>
          <a:xfrm>
            <a:off x="9400186" y="3401016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2" name="Flecha: a la derecha 131">
            <a:extLst>
              <a:ext uri="{FF2B5EF4-FFF2-40B4-BE49-F238E27FC236}">
                <a16:creationId xmlns:a16="http://schemas.microsoft.com/office/drawing/2014/main" id="{28F8A3B7-21FA-45AC-C2C7-5C0011840C19}"/>
              </a:ext>
            </a:extLst>
          </p:cNvPr>
          <p:cNvSpPr/>
          <p:nvPr/>
        </p:nvSpPr>
        <p:spPr>
          <a:xfrm>
            <a:off x="8615696" y="3485263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FD8BFEE5-3457-E57D-C8CD-A86CA797FF9C}"/>
              </a:ext>
            </a:extLst>
          </p:cNvPr>
          <p:cNvSpPr txBox="1"/>
          <p:nvPr/>
        </p:nvSpPr>
        <p:spPr>
          <a:xfrm>
            <a:off x="6601792" y="3255951"/>
            <a:ext cx="191430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Procesamiento de datos</a:t>
            </a:r>
          </a:p>
          <a:p>
            <a:pPr algn="ctr"/>
            <a:r>
              <a:rPr lang="es-ES" dirty="0"/>
              <a:t>API - Wewiza</a:t>
            </a: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BAB6832E-13A0-9E0E-4BE6-63F683ACC052}"/>
              </a:ext>
            </a:extLst>
          </p:cNvPr>
          <p:cNvSpPr/>
          <p:nvPr/>
        </p:nvSpPr>
        <p:spPr>
          <a:xfrm>
            <a:off x="6504391" y="3154538"/>
            <a:ext cx="2109107" cy="11261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B32B1218-888E-8848-7B2C-C2EBCF318695}"/>
              </a:ext>
            </a:extLst>
          </p:cNvPr>
          <p:cNvSpPr txBox="1"/>
          <p:nvPr/>
        </p:nvSpPr>
        <p:spPr>
          <a:xfrm>
            <a:off x="6350743" y="2772356"/>
            <a:ext cx="246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Server - Container Back</a:t>
            </a:r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AB3F8EFD-F5D9-2772-1A30-BAE62E3B0E0C}"/>
              </a:ext>
            </a:extLst>
          </p:cNvPr>
          <p:cNvSpPr/>
          <p:nvPr/>
        </p:nvSpPr>
        <p:spPr>
          <a:xfrm>
            <a:off x="10738455" y="2082513"/>
            <a:ext cx="1208602" cy="51783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F9AFC036-3548-338B-6623-700E07B58A04}"/>
              </a:ext>
            </a:extLst>
          </p:cNvPr>
          <p:cNvSpPr txBox="1"/>
          <p:nvPr/>
        </p:nvSpPr>
        <p:spPr>
          <a:xfrm>
            <a:off x="10795605" y="2144278"/>
            <a:ext cx="108718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Firebase</a:t>
            </a:r>
          </a:p>
        </p:txBody>
      </p:sp>
      <p:sp>
        <p:nvSpPr>
          <p:cNvPr id="138" name="Flecha: hacia arriba 137">
            <a:extLst>
              <a:ext uri="{FF2B5EF4-FFF2-40B4-BE49-F238E27FC236}">
                <a16:creationId xmlns:a16="http://schemas.microsoft.com/office/drawing/2014/main" id="{F20376F0-1E3A-7D94-F4EB-561E3A36DD72}"/>
              </a:ext>
            </a:extLst>
          </p:cNvPr>
          <p:cNvSpPr/>
          <p:nvPr/>
        </p:nvSpPr>
        <p:spPr>
          <a:xfrm>
            <a:off x="7536313" y="4345742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Flecha: hacia abajo 138">
            <a:extLst>
              <a:ext uri="{FF2B5EF4-FFF2-40B4-BE49-F238E27FC236}">
                <a16:creationId xmlns:a16="http://schemas.microsoft.com/office/drawing/2014/main" id="{7E374A07-9A69-BA42-E159-590F88488944}"/>
              </a:ext>
            </a:extLst>
          </p:cNvPr>
          <p:cNvSpPr/>
          <p:nvPr/>
        </p:nvSpPr>
        <p:spPr>
          <a:xfrm>
            <a:off x="7228714" y="4352201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0A449938-9BF5-53FF-9009-ECA0BC9F4481}"/>
              </a:ext>
            </a:extLst>
          </p:cNvPr>
          <p:cNvSpPr txBox="1"/>
          <p:nvPr/>
        </p:nvSpPr>
        <p:spPr>
          <a:xfrm>
            <a:off x="6747137" y="4913544"/>
            <a:ext cx="154876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DDBB NoSQL</a:t>
            </a:r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C4798453-DCF6-F23F-3085-7FEAC361370C}"/>
              </a:ext>
            </a:extLst>
          </p:cNvPr>
          <p:cNvSpPr/>
          <p:nvPr/>
        </p:nvSpPr>
        <p:spPr>
          <a:xfrm>
            <a:off x="6637536" y="4823068"/>
            <a:ext cx="1755415" cy="5569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4" name="Flecha: a la derecha 143">
            <a:extLst>
              <a:ext uri="{FF2B5EF4-FFF2-40B4-BE49-F238E27FC236}">
                <a16:creationId xmlns:a16="http://schemas.microsoft.com/office/drawing/2014/main" id="{4D55FD14-9B08-5792-148D-34EDE1649B6C}"/>
              </a:ext>
            </a:extLst>
          </p:cNvPr>
          <p:cNvSpPr/>
          <p:nvPr/>
        </p:nvSpPr>
        <p:spPr>
          <a:xfrm rot="10800000">
            <a:off x="9955146" y="3471388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5" name="Flecha: hacia arriba 144">
            <a:extLst>
              <a:ext uri="{FF2B5EF4-FFF2-40B4-BE49-F238E27FC236}">
                <a16:creationId xmlns:a16="http://schemas.microsoft.com/office/drawing/2014/main" id="{1CAD243C-80C1-40E7-7460-6DB26625E4C3}"/>
              </a:ext>
            </a:extLst>
          </p:cNvPr>
          <p:cNvSpPr/>
          <p:nvPr/>
        </p:nvSpPr>
        <p:spPr>
          <a:xfrm>
            <a:off x="11339198" y="2761732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Flecha: hacia abajo 145">
            <a:extLst>
              <a:ext uri="{FF2B5EF4-FFF2-40B4-BE49-F238E27FC236}">
                <a16:creationId xmlns:a16="http://schemas.microsoft.com/office/drawing/2014/main" id="{D839AAD1-9D0A-6896-4F48-54513C4E2342}"/>
              </a:ext>
            </a:extLst>
          </p:cNvPr>
          <p:cNvSpPr/>
          <p:nvPr/>
        </p:nvSpPr>
        <p:spPr>
          <a:xfrm>
            <a:off x="11031599" y="2768191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D3C4A5DB-AED9-C046-0EC0-42AB58CE5F46}"/>
              </a:ext>
            </a:extLst>
          </p:cNvPr>
          <p:cNvSpPr txBox="1"/>
          <p:nvPr/>
        </p:nvSpPr>
        <p:spPr>
          <a:xfrm>
            <a:off x="6449319" y="5405743"/>
            <a:ext cx="24520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u="sng" dirty="0"/>
              <a:t>Container DDBB:</a:t>
            </a:r>
          </a:p>
          <a:p>
            <a:pPr algn="ctr"/>
            <a:r>
              <a:rPr lang="es-ES" sz="1600" b="1" dirty="0"/>
              <a:t>UUID</a:t>
            </a:r>
            <a:r>
              <a:rPr lang="es-ES" sz="1600" dirty="0"/>
              <a:t>  + </a:t>
            </a:r>
            <a:r>
              <a:rPr lang="es-ES" sz="1600" b="1" dirty="0"/>
              <a:t>LIKES</a:t>
            </a:r>
            <a:r>
              <a:rPr lang="es-ES" sz="1600" dirty="0"/>
              <a:t> de productos</a:t>
            </a:r>
          </a:p>
        </p:txBody>
      </p:sp>
      <p:sp>
        <p:nvSpPr>
          <p:cNvPr id="153" name="Flecha: a la derecha 152">
            <a:extLst>
              <a:ext uri="{FF2B5EF4-FFF2-40B4-BE49-F238E27FC236}">
                <a16:creationId xmlns:a16="http://schemas.microsoft.com/office/drawing/2014/main" id="{B926223E-6FDC-20FC-0ADB-E68067D49E3E}"/>
              </a:ext>
            </a:extLst>
          </p:cNvPr>
          <p:cNvSpPr/>
          <p:nvPr/>
        </p:nvSpPr>
        <p:spPr>
          <a:xfrm>
            <a:off x="4503188" y="5492331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3176B97F-C96C-AB5A-9927-7656CBAE8E7B}"/>
              </a:ext>
            </a:extLst>
          </p:cNvPr>
          <p:cNvSpPr txBox="1"/>
          <p:nvPr/>
        </p:nvSpPr>
        <p:spPr>
          <a:xfrm>
            <a:off x="4902895" y="55093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F6E1C3C8-C37F-5531-2C12-CB85DFD52AF8}"/>
              </a:ext>
            </a:extLst>
          </p:cNvPr>
          <p:cNvSpPr/>
          <p:nvPr/>
        </p:nvSpPr>
        <p:spPr>
          <a:xfrm>
            <a:off x="4971151" y="5441779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Flecha: a la derecha 155">
            <a:extLst>
              <a:ext uri="{FF2B5EF4-FFF2-40B4-BE49-F238E27FC236}">
                <a16:creationId xmlns:a16="http://schemas.microsoft.com/office/drawing/2014/main" id="{65A0E934-BE95-3F76-E712-7D579B703298}"/>
              </a:ext>
            </a:extLst>
          </p:cNvPr>
          <p:cNvSpPr/>
          <p:nvPr/>
        </p:nvSpPr>
        <p:spPr>
          <a:xfrm>
            <a:off x="4537309" y="6208410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B67F09ED-3004-574D-239D-A539555C1014}"/>
              </a:ext>
            </a:extLst>
          </p:cNvPr>
          <p:cNvSpPr txBox="1"/>
          <p:nvPr/>
        </p:nvSpPr>
        <p:spPr>
          <a:xfrm>
            <a:off x="4937016" y="622541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C4CA18B1-DE51-8B19-CD6D-CADA3A75723D}"/>
              </a:ext>
            </a:extLst>
          </p:cNvPr>
          <p:cNvSpPr/>
          <p:nvPr/>
        </p:nvSpPr>
        <p:spPr>
          <a:xfrm>
            <a:off x="5005272" y="6157858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763BB08D-27DC-C25D-D598-F944B28E695B}"/>
              </a:ext>
            </a:extLst>
          </p:cNvPr>
          <p:cNvSpPr/>
          <p:nvPr/>
        </p:nvSpPr>
        <p:spPr>
          <a:xfrm>
            <a:off x="4242033" y="5712494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2D73C24B-71DF-0201-E94C-5B16C5DAC7C7}"/>
              </a:ext>
            </a:extLst>
          </p:cNvPr>
          <p:cNvSpPr/>
          <p:nvPr/>
        </p:nvSpPr>
        <p:spPr>
          <a:xfrm>
            <a:off x="4242033" y="5988316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5D50FE33-D6DC-23AF-87AF-AA1F70CA41C8}"/>
              </a:ext>
            </a:extLst>
          </p:cNvPr>
          <p:cNvSpPr/>
          <p:nvPr/>
        </p:nvSpPr>
        <p:spPr>
          <a:xfrm>
            <a:off x="4242033" y="6262914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FB18AEC-D74D-CA11-3FC1-C9F36131C459}"/>
              </a:ext>
            </a:extLst>
          </p:cNvPr>
          <p:cNvSpPr txBox="1"/>
          <p:nvPr/>
        </p:nvSpPr>
        <p:spPr>
          <a:xfrm>
            <a:off x="10599221" y="1243050"/>
            <a:ext cx="1763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(</a:t>
            </a:r>
            <a:r>
              <a:rPr lang="es-ES" sz="1600" b="1" dirty="0"/>
              <a:t>Privacidad</a:t>
            </a:r>
            <a:r>
              <a:rPr lang="es-ES" sz="1600" dirty="0"/>
              <a:t> </a:t>
            </a:r>
          </a:p>
          <a:p>
            <a:r>
              <a:rPr lang="es-ES" sz="1600" dirty="0"/>
              <a:t>del usuario + </a:t>
            </a:r>
            <a:r>
              <a:rPr lang="es-ES" sz="1600" b="1" dirty="0"/>
              <a:t>lista de la compra</a:t>
            </a:r>
            <a:r>
              <a:rPr lang="es-ES" sz="1600" dirty="0"/>
              <a:t>)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A65A5AC-7314-53F9-D3F4-73ADD82AD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28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441</Words>
  <Application>Microsoft Office PowerPoint</Application>
  <PresentationFormat>Panorámica</PresentationFormat>
  <Paragraphs>149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Maroto Chivite</dc:creator>
  <cp:lastModifiedBy>Angel Maroto Chivite</cp:lastModifiedBy>
  <cp:revision>198</cp:revision>
  <dcterms:created xsi:type="dcterms:W3CDTF">2023-11-23T07:02:04Z</dcterms:created>
  <dcterms:modified xsi:type="dcterms:W3CDTF">2024-06-06T09:25:17Z</dcterms:modified>
</cp:coreProperties>
</file>