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2985B-5882-4AAA-99D8-EDF12C73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CF3FDC-7C08-46D7-9C71-C68748496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64A2B-6CC9-4076-BE36-F8204BC7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4E3E6-D693-4693-9D19-2416BCF5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13EC7-9B9E-47C2-8227-38E25BB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0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121-AFE7-4D7A-9E82-2D81ECD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0C088-E23B-47CD-8255-317597C8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94CE7-40A2-47DC-A2EA-B9E49098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84F63-7663-4AB2-9F39-3BB6DFA3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9C833-A8CD-4526-85EE-C0D008EA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0A46A8-040D-435C-AE06-3AFA7043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CBAE7F-6A2C-488C-A6E4-28B2038E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FB4E1-1E53-4DFC-B97B-228CBB02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E08AC-D208-447B-B09B-C7BC2E0A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17D6B-0933-4006-A9D6-588F038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52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3FB8-27C1-4060-9932-0E74269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B7CFF-B798-4968-AD41-F1A3593D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5130B-2C54-4AEE-A2D2-D8EFB59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7957A-1D63-4F5A-A298-18D67369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9A0DC-6EED-4812-A1B9-A8C21764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59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51112-4CD5-4AC6-B745-0FA1BE48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6B204-96AF-4653-A2FB-503B69FF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B1CA-4296-4F4E-93D3-FCBCE9A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CF6F6-8531-4863-97F0-785DCD04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E8263-EBF2-4D6C-921A-96F0999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2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F2BC-8EEC-4B29-83B9-5891BF2F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66EE8-D90A-4597-8E0E-7BC82BA7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481235-D606-4315-B832-FF5B46BC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3B821-F282-4764-B343-6997868D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095579-87D3-44E6-A7B1-AC392F65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DF5E4-53F9-491C-BB4D-761A6137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72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F10C-4827-420B-AE78-93D59E36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D7AD0-829F-43A4-8A10-4102D0B8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A03D1-5D3D-4EA0-922F-B5390446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DB5C65-52C1-4FB8-9DBE-4742375E2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65F2D-FC34-4FAD-A3AD-2BFBEB27E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A83798-B93C-4BCB-8764-E24E688E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186B9B-FA0A-4AE7-815C-18EE1851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933920-266E-4978-8A5B-E220341F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17C15-24DA-4A1E-93EB-3B8EBA9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0791AC-051E-4B2B-B5C7-96DA5883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BA3813-A69E-4173-9166-B1D5A63C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EB4BE-C17F-4D21-AFD9-260B3FF8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42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ECB2B-A171-4534-8C2A-153EFCCC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6ADECD-C789-4E36-A6EE-9E276FEE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AFCAB-3C19-4FBA-97BA-7C01F621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0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8C149-4B29-4EFB-B0EC-F52354C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4FB43-9B54-4C57-AC14-3FAA480E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B3D83-7AE7-48EC-B43E-86B02513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D1BA6-0CF0-4C98-B0E0-B20F264E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BFA86-C212-4121-AB2A-826F7AE4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70B23-CD11-4CD9-8945-1C11CB7A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02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21FA-411A-40B1-A405-C5D69851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2A3C21-CFAE-4735-89F7-4A2A4C53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090BE6-0041-4424-8B9D-ADA3F949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C44D7-093B-4973-883E-18BA502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18C91-8DAB-4E23-87EB-55605E51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CE85-1E93-4048-8DFC-99772C2E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1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6EE824-F2B5-4ADF-881F-D8E85E5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A873B-88F3-411D-BB2E-A1EC15E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503B0-B88B-43D6-A60F-B0E140BC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C1DC-819C-4ED9-AC15-D5FFD37B3636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E29CE-12A1-4C1C-AD76-249FAB0FB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803E8-8954-4F4A-B382-5C03A48E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091E-FF9A-49C6-9A04-85C31C4B96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0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595E7D-79B9-4ECB-9133-98958A6C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t="19695" r="36196" b="68035"/>
          <a:stretch/>
        </p:blipFill>
        <p:spPr>
          <a:xfrm>
            <a:off x="748748" y="662609"/>
            <a:ext cx="9899374" cy="13384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A17C5C-8076-4F35-904B-D6A2144F1BCC}"/>
              </a:ext>
            </a:extLst>
          </p:cNvPr>
          <p:cNvSpPr txBox="1"/>
          <p:nvPr/>
        </p:nvSpPr>
        <p:spPr>
          <a:xfrm>
            <a:off x="1179444" y="2663687"/>
            <a:ext cx="10124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Una consulta en MySQL es el proceso de enviar una sentencia y obtener un resultado ya sea de inserción, lectura actualización o borrar </a:t>
            </a:r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0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BF8BB-266F-44A7-ADE6-244FF9C9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es-MX" dirty="0"/>
              <a:t>SELECT *FROM alumnos </a:t>
            </a:r>
          </a:p>
          <a:p>
            <a:r>
              <a:rPr lang="es-MX" dirty="0"/>
              <a:t>JOIN carrera </a:t>
            </a:r>
          </a:p>
          <a:p>
            <a:r>
              <a:rPr lang="es-MX" dirty="0"/>
              <a:t>ON </a:t>
            </a:r>
            <a:r>
              <a:rPr lang="es-MX" dirty="0" err="1"/>
              <a:t>alumnos.codigoalumno</a:t>
            </a:r>
            <a:r>
              <a:rPr lang="es-MX" dirty="0"/>
              <a:t> = </a:t>
            </a:r>
            <a:r>
              <a:rPr lang="es-MX" dirty="0" err="1"/>
              <a:t>carrera.codigocarrera</a:t>
            </a:r>
            <a:r>
              <a:rPr lang="es-MX" dirty="0"/>
              <a:t>;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5A7380-F5AB-464C-9FCB-E07126A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t="62422" r="26848" b="22691"/>
          <a:stretch/>
        </p:blipFill>
        <p:spPr>
          <a:xfrm>
            <a:off x="2001079" y="2346359"/>
            <a:ext cx="6453809" cy="10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9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49A6-F57B-41B8-B6A0-748652F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72E47-6C02-410D-ACA2-EC629153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A003B-EB57-4980-A2D8-2DE77EDF5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t="20083" r="36737" b="66191"/>
          <a:stretch/>
        </p:blipFill>
        <p:spPr>
          <a:xfrm>
            <a:off x="838200" y="365124"/>
            <a:ext cx="9962322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E43C4A-170F-4C06-9BFC-A16B6235A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4" t="47342" r="58913" b="34872"/>
          <a:stretch/>
        </p:blipFill>
        <p:spPr>
          <a:xfrm>
            <a:off x="3167269" y="2664832"/>
            <a:ext cx="4161183" cy="22001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B3461BB-3792-4518-B59D-A55914842DCB}"/>
              </a:ext>
            </a:extLst>
          </p:cNvPr>
          <p:cNvSpPr txBox="1"/>
          <p:nvPr/>
        </p:nvSpPr>
        <p:spPr>
          <a:xfrm>
            <a:off x="838200" y="4976634"/>
            <a:ext cx="10240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SELECT </a:t>
            </a:r>
            <a:r>
              <a:rPr lang="es-CO" dirty="0" err="1"/>
              <a:t>alumnos.nombre,alumnos.apellido,carrera.nombre,carrera.duracion</a:t>
            </a:r>
            <a:r>
              <a:rPr lang="es-CO" dirty="0"/>
              <a:t> FROM alumnos JOIN carrera ON </a:t>
            </a:r>
            <a:r>
              <a:rPr lang="es-CO" dirty="0" err="1"/>
              <a:t>alumnos.codigoalumno</a:t>
            </a:r>
            <a:r>
              <a:rPr lang="es-CO" dirty="0"/>
              <a:t> = </a:t>
            </a:r>
            <a:r>
              <a:rPr lang="es-CO" dirty="0" err="1"/>
              <a:t>carrera.codigocarrera</a:t>
            </a:r>
            <a:r>
              <a:rPr lang="es-CO" dirty="0"/>
              <a:t>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6FB526-B2CE-4562-AFAF-931DEA3FD129}"/>
              </a:ext>
            </a:extLst>
          </p:cNvPr>
          <p:cNvSpPr txBox="1"/>
          <p:nvPr/>
        </p:nvSpPr>
        <p:spPr>
          <a:xfrm>
            <a:off x="533401" y="1974574"/>
            <a:ext cx="9962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SELECT </a:t>
            </a:r>
            <a:r>
              <a:rPr lang="es-MX" dirty="0" err="1"/>
              <a:t>alumnos.nombre</a:t>
            </a:r>
            <a:r>
              <a:rPr lang="es-MX" dirty="0"/>
              <a:t>, </a:t>
            </a:r>
            <a:r>
              <a:rPr lang="es-MX" dirty="0" err="1"/>
              <a:t>carrera.nombre</a:t>
            </a:r>
            <a:r>
              <a:rPr lang="es-MX" dirty="0"/>
              <a:t> </a:t>
            </a:r>
          </a:p>
          <a:p>
            <a:r>
              <a:rPr lang="es-MX" dirty="0"/>
              <a:t>FROM alumnos JOIN carrera ON </a:t>
            </a:r>
          </a:p>
          <a:p>
            <a:r>
              <a:rPr lang="es-MX" dirty="0" err="1"/>
              <a:t>alumnos.codigoalumno</a:t>
            </a:r>
            <a:r>
              <a:rPr lang="es-MX" dirty="0"/>
              <a:t> = </a:t>
            </a:r>
            <a:r>
              <a:rPr lang="es-MX" dirty="0" err="1"/>
              <a:t>carrera.codigocarrera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66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7A393-F6C2-4899-88B4-51887C82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Consultas con condiciones</a:t>
            </a:r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alumnos.nombre</a:t>
            </a:r>
            <a:r>
              <a:rPr lang="es-CO" dirty="0"/>
              <a:t>, </a:t>
            </a:r>
            <a:r>
              <a:rPr lang="es-CO" dirty="0" err="1"/>
              <a:t>carrera.nombre</a:t>
            </a:r>
            <a:r>
              <a:rPr lang="es-CO" dirty="0"/>
              <a:t> </a:t>
            </a:r>
          </a:p>
          <a:p>
            <a:r>
              <a:rPr lang="es-CO" dirty="0"/>
              <a:t>FROM alumnos JOIN carrera </a:t>
            </a:r>
          </a:p>
          <a:p>
            <a:r>
              <a:rPr lang="es-CO" dirty="0"/>
              <a:t>ON </a:t>
            </a:r>
            <a:r>
              <a:rPr lang="es-CO" dirty="0" err="1"/>
              <a:t>alumnos.codigoalumno</a:t>
            </a:r>
            <a:r>
              <a:rPr lang="es-CO" dirty="0"/>
              <a:t> = </a:t>
            </a:r>
            <a:r>
              <a:rPr lang="es-CO" dirty="0" err="1"/>
              <a:t>carrera.codigocarrera</a:t>
            </a:r>
            <a:r>
              <a:rPr lang="es-CO" dirty="0"/>
              <a:t> </a:t>
            </a:r>
          </a:p>
          <a:p>
            <a:r>
              <a:rPr lang="es-CO" dirty="0"/>
              <a:t>WHERE </a:t>
            </a:r>
            <a:r>
              <a:rPr lang="es-CO" dirty="0" err="1"/>
              <a:t>alumnos.nombre</a:t>
            </a:r>
            <a:r>
              <a:rPr lang="es-CO" dirty="0"/>
              <a:t>="juan";</a:t>
            </a:r>
          </a:p>
          <a:p>
            <a:endParaRPr lang="es-CO" dirty="0"/>
          </a:p>
          <a:p>
            <a:r>
              <a:rPr lang="es-CO" dirty="0"/>
              <a:t>SELECT </a:t>
            </a:r>
            <a:r>
              <a:rPr lang="es-CO" dirty="0" err="1"/>
              <a:t>alumnos.nombre</a:t>
            </a:r>
            <a:r>
              <a:rPr lang="es-CO" dirty="0"/>
              <a:t>, </a:t>
            </a:r>
            <a:r>
              <a:rPr lang="es-CO" dirty="0" err="1"/>
              <a:t>carrera.nombre</a:t>
            </a:r>
            <a:r>
              <a:rPr lang="es-CO" dirty="0"/>
              <a:t>, </a:t>
            </a:r>
            <a:r>
              <a:rPr lang="es-CO" dirty="0" err="1"/>
              <a:t>inscripción.fecha</a:t>
            </a:r>
            <a:r>
              <a:rPr lang="es-CO" dirty="0"/>
              <a:t> </a:t>
            </a:r>
          </a:p>
          <a:p>
            <a:r>
              <a:rPr lang="es-CO" dirty="0"/>
              <a:t>FROM alumnos JOIN carrera ON </a:t>
            </a:r>
            <a:r>
              <a:rPr lang="es-CO" dirty="0" err="1"/>
              <a:t>alumnos.codigoalumno</a:t>
            </a:r>
            <a:r>
              <a:rPr lang="es-CO" dirty="0"/>
              <a:t> = </a:t>
            </a:r>
            <a:r>
              <a:rPr lang="es-CO" dirty="0" err="1"/>
              <a:t>carrera.codigocarrera</a:t>
            </a:r>
            <a:r>
              <a:rPr lang="es-CO" dirty="0"/>
              <a:t> </a:t>
            </a:r>
          </a:p>
          <a:p>
            <a:r>
              <a:rPr lang="es-CO" dirty="0"/>
              <a:t>JOIN inscripción ON </a:t>
            </a:r>
            <a:r>
              <a:rPr lang="es-CO" dirty="0" err="1"/>
              <a:t>inscripción.codigoinscripcion</a:t>
            </a:r>
            <a:r>
              <a:rPr lang="es-CO" dirty="0"/>
              <a:t> =</a:t>
            </a:r>
            <a:r>
              <a:rPr lang="es-CO" dirty="0" err="1"/>
              <a:t>inscripción.codigoinscripcion</a:t>
            </a:r>
            <a:r>
              <a:rPr lang="es-C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67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ABB7-7F3F-4B89-8208-6CA2F66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675F4-EFE5-4AE1-B6DE-93D5FBCE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ver todos los registros de la tablas</a:t>
            </a:r>
          </a:p>
          <a:p>
            <a:r>
              <a:rPr lang="es-CO" dirty="0"/>
              <a:t>SELECT * FROM `alumnos` </a:t>
            </a:r>
            <a:r>
              <a:rPr lang="es-MX" dirty="0"/>
              <a:t>;</a:t>
            </a:r>
          </a:p>
          <a:p>
            <a:r>
              <a:rPr lang="es-MX" dirty="0"/>
              <a:t>Ver uno o varios campos de la tabla</a:t>
            </a:r>
          </a:p>
          <a:p>
            <a:r>
              <a:rPr lang="es-MX" dirty="0"/>
              <a:t>SELECT `</a:t>
            </a:r>
            <a:r>
              <a:rPr lang="es-MX" dirty="0" err="1"/>
              <a:t>nombre`,`edad</a:t>
            </a:r>
            <a:r>
              <a:rPr lang="es-MX" dirty="0"/>
              <a:t>` FROM `alumnos`;</a:t>
            </a:r>
          </a:p>
          <a:p>
            <a:r>
              <a:rPr lang="es-MX" dirty="0"/>
              <a:t>Agregar un alias al campo de nuestra consulta</a:t>
            </a:r>
          </a:p>
          <a:p>
            <a:r>
              <a:rPr lang="es-MX" dirty="0"/>
              <a:t>“Para que no tenga un nombre tan grande”</a:t>
            </a:r>
          </a:p>
          <a:p>
            <a:r>
              <a:rPr lang="es-MX" dirty="0"/>
              <a:t>SELECT `</a:t>
            </a:r>
            <a:r>
              <a:rPr lang="es-MX" dirty="0" err="1"/>
              <a:t>nombre`AS</a:t>
            </a:r>
            <a:r>
              <a:rPr lang="es-MX" dirty="0"/>
              <a:t> </a:t>
            </a:r>
            <a:r>
              <a:rPr lang="es-MX" dirty="0" err="1"/>
              <a:t>Nom</a:t>
            </a:r>
            <a:endParaRPr lang="es-MX" dirty="0"/>
          </a:p>
          <a:p>
            <a:r>
              <a:rPr lang="es-MX" dirty="0"/>
              <a:t>FROM `alumnos`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29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A9F9-7A80-435A-874C-A6FB3D82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315572"/>
          </a:xfrm>
        </p:spPr>
        <p:txBody>
          <a:bodyPr/>
          <a:lstStyle/>
          <a:p>
            <a:r>
              <a:rPr lang="es-MX" dirty="0"/>
              <a:t>Filtrar consulta por los valores de uno a varios campos</a:t>
            </a:r>
          </a:p>
          <a:p>
            <a:r>
              <a:rPr lang="en-US" dirty="0"/>
              <a:t>SELECT * FROM `alumnos` </a:t>
            </a:r>
          </a:p>
          <a:p>
            <a:r>
              <a:rPr lang="en-US" dirty="0"/>
              <a:t>WHERE `nombre`= "</a:t>
            </a:r>
            <a:r>
              <a:rPr lang="en-US" dirty="0" err="1"/>
              <a:t>juan</a:t>
            </a:r>
            <a:r>
              <a:rPr lang="en-US" dirty="0"/>
              <a:t>" </a:t>
            </a:r>
            <a:endParaRPr lang="es-MX" dirty="0"/>
          </a:p>
          <a:p>
            <a:r>
              <a:rPr lang="es-MX" dirty="0"/>
              <a:t>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SELECT * FROM `alumnos` WHERE `nombre`= "juan" AND apellido ="</a:t>
            </a:r>
            <a:r>
              <a:rPr lang="es-CO" dirty="0" err="1"/>
              <a:t>ruiz</a:t>
            </a:r>
            <a:r>
              <a:rPr lang="es-CO" dirty="0"/>
              <a:t>";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2EE6F-BBE9-4190-81C9-F542E34CC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1" t="61262" r="20000" b="25592"/>
          <a:stretch/>
        </p:blipFill>
        <p:spPr>
          <a:xfrm>
            <a:off x="838200" y="3175171"/>
            <a:ext cx="9647582" cy="123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7A22F-9CF0-4433-96FD-2828C766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r>
              <a:rPr lang="es-MX" dirty="0"/>
              <a:t>Ordenar los registros de nuestra tabla de forma accedente y descendente </a:t>
            </a:r>
          </a:p>
          <a:p>
            <a:r>
              <a:rPr lang="es-CO" dirty="0"/>
              <a:t>SELECT * FROM `alumnos` ORDER BY `</a:t>
            </a:r>
            <a:r>
              <a:rPr lang="es-CO" dirty="0" err="1"/>
              <a:t>alumnos`.`nombre</a:t>
            </a:r>
            <a:r>
              <a:rPr lang="es-CO" dirty="0"/>
              <a:t>` ASC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SELECT * FROM `alumnos` ORDER BY `</a:t>
            </a:r>
            <a:r>
              <a:rPr lang="es-CO" dirty="0" err="1"/>
              <a:t>alumnos`.`nombre</a:t>
            </a:r>
            <a:r>
              <a:rPr lang="es-CO" dirty="0"/>
              <a:t>` DESC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2A3832-72AE-421D-A471-F74154AA2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52755" r="17500" b="25205"/>
          <a:stretch/>
        </p:blipFill>
        <p:spPr>
          <a:xfrm>
            <a:off x="1351722" y="2226365"/>
            <a:ext cx="8021048" cy="1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D455A-DA90-4E17-8327-1522F3D5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r>
              <a:rPr lang="es-MX" dirty="0"/>
              <a:t>Obtener valores Max y mínimos de cada tabla</a:t>
            </a:r>
          </a:p>
          <a:p>
            <a:r>
              <a:rPr lang="es-CO" dirty="0"/>
              <a:t>SELECT MIN(edad), MAX(edad) FROM alumnos;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Limitar la cantidad de registros a mostrar </a:t>
            </a:r>
          </a:p>
          <a:p>
            <a:r>
              <a:rPr lang="en-US" dirty="0"/>
              <a:t>SELECT * FROM `alumnos` LIMIT 1,2;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26EABE-7983-42E7-9F02-9F1129B8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1" t="72087" r="59891" b="17859"/>
          <a:stretch/>
        </p:blipFill>
        <p:spPr>
          <a:xfrm>
            <a:off x="1948069" y="2054087"/>
            <a:ext cx="2252869" cy="6891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63A850-C893-41BD-B17C-465795B00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5" t="52948" r="21413" b="31199"/>
          <a:stretch/>
        </p:blipFill>
        <p:spPr>
          <a:xfrm>
            <a:off x="1523999" y="4611757"/>
            <a:ext cx="6891131" cy="10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D455A-DA90-4E17-8327-1522F3D5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endParaRPr lang="es-CO" dirty="0"/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BETWEEN: para indicar un intervalo de valores.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70C42B-5309-4DB5-B72E-9AC8221E543B}"/>
              </a:ext>
            </a:extLst>
          </p:cNvPr>
          <p:cNvSpPr txBox="1"/>
          <p:nvPr/>
        </p:nvSpPr>
        <p:spPr>
          <a:xfrm>
            <a:off x="1046921" y="1304336"/>
            <a:ext cx="8189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nombre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alumnos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edad BETWEEN 20 AND 35</a:t>
            </a:r>
            <a:r>
              <a:rPr lang="en-US" dirty="0"/>
              <a:t>;</a:t>
            </a:r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E3D54A-07D2-40AC-A168-6DD0DC074D3F}"/>
              </a:ext>
            </a:extLst>
          </p:cNvPr>
          <p:cNvSpPr txBox="1"/>
          <p:nvPr/>
        </p:nvSpPr>
        <p:spPr>
          <a:xfrm>
            <a:off x="1157908" y="2443515"/>
            <a:ext cx="89137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para ver el número total de registros podemos hacer: 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SELECT COUNT(*) 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cuando queremos contar un campo es específicos lo ponemos dentro del asterisco 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FROM carrera;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deseamos obtener el total de líneas, debemos indicar que agrupe por id, lo que contará todos los registros con el mismo id y calculará su cuenta: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codigoalumno,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COUNT(*) FROM alumnos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codigoalumno;</a:t>
            </a:r>
          </a:p>
          <a:p>
            <a:endParaRPr lang="en-US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0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42396-D9FD-4419-A4B2-50994877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/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Podemos aplicar funciones suma 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SELECT SUM(edad) FROM alumnos;</a:t>
            </a: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Sacar promedio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AVG(edad)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alumnos;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Devolución de filas nulas/no nulas (IS NULL / IS NOT NULL)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codigoalumno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alumnus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telefono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NOT NULL;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F104B2-218F-447C-AF70-DA630510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4" t="61842" r="67500" b="27912"/>
          <a:stretch/>
        </p:blipFill>
        <p:spPr>
          <a:xfrm>
            <a:off x="1656522" y="1683027"/>
            <a:ext cx="1669774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8123A-FFD5-499D-B67E-1E613077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r>
              <a:rPr lang="es-CO" dirty="0"/>
              <a:t>Realizaremos consulta nombre de en la tabla alumnos cambiarlo por alumno, que solo me muestre los mayores de 18 y me los ordene </a:t>
            </a:r>
            <a:r>
              <a:rPr lang="es-CO" dirty="0" err="1"/>
              <a:t>acendente</a:t>
            </a:r>
            <a:endParaRPr lang="es-CO" dirty="0"/>
          </a:p>
          <a:p>
            <a:r>
              <a:rPr lang="es-CO" dirty="0" err="1"/>
              <a:t>Select</a:t>
            </a:r>
            <a:r>
              <a:rPr lang="es-CO" dirty="0"/>
              <a:t> nombre As alumno, </a:t>
            </a:r>
            <a:r>
              <a:rPr lang="es-CO" dirty="0" err="1"/>
              <a:t>apellido,edad</a:t>
            </a:r>
            <a:endParaRPr lang="es-CO" dirty="0"/>
          </a:p>
          <a:p>
            <a:r>
              <a:rPr lang="es-CO" dirty="0" err="1"/>
              <a:t>From</a:t>
            </a:r>
            <a:r>
              <a:rPr lang="es-CO" dirty="0"/>
              <a:t> alumnos</a:t>
            </a:r>
          </a:p>
          <a:p>
            <a:r>
              <a:rPr lang="es-CO" dirty="0"/>
              <a:t>WHERE edad &gt;=18</a:t>
            </a:r>
          </a:p>
          <a:p>
            <a:r>
              <a:rPr lang="es-CO" dirty="0"/>
              <a:t>ORDER BY nombre ASC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43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49A6-F57B-41B8-B6A0-748652F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72E47-6C02-410D-ACA2-EC629153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A003B-EB57-4980-A2D8-2DE77EDF5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t="20083" r="36737" b="66191"/>
          <a:stretch/>
        </p:blipFill>
        <p:spPr>
          <a:xfrm>
            <a:off x="838200" y="365124"/>
            <a:ext cx="9962322" cy="13255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BA7F16-618B-42D9-80E7-4A9B17C535A9}"/>
              </a:ext>
            </a:extLst>
          </p:cNvPr>
          <p:cNvSpPr txBox="1"/>
          <p:nvPr/>
        </p:nvSpPr>
        <p:spPr>
          <a:xfrm>
            <a:off x="1060174" y="2080592"/>
            <a:ext cx="926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SELECT * FROM </a:t>
            </a:r>
            <a:r>
              <a:rPr lang="es-MX" dirty="0" err="1"/>
              <a:t>inscripción,alumnos</a:t>
            </a:r>
            <a:r>
              <a:rPr lang="es-MX" dirty="0"/>
              <a:t> </a:t>
            </a:r>
          </a:p>
          <a:p>
            <a:r>
              <a:rPr lang="es-MX" dirty="0"/>
              <a:t>WHERE </a:t>
            </a:r>
            <a:r>
              <a:rPr lang="es-MX" dirty="0" err="1"/>
              <a:t>inscripción.codigoinscripcion</a:t>
            </a:r>
            <a:r>
              <a:rPr lang="es-MX" dirty="0"/>
              <a:t> =</a:t>
            </a:r>
            <a:r>
              <a:rPr lang="es-MX" dirty="0" err="1"/>
              <a:t>alumnos.codigoalumno</a:t>
            </a:r>
            <a:r>
              <a:rPr lang="es-MX" dirty="0"/>
              <a:t>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40E92E-3F7C-4D66-A27A-31FA1D455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39" t="51842" r="15326" b="31270"/>
          <a:stretch/>
        </p:blipFill>
        <p:spPr>
          <a:xfrm>
            <a:off x="1060174" y="2981890"/>
            <a:ext cx="7977808" cy="11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1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529</Words>
  <Application>Microsoft Office PowerPoint</Application>
  <PresentationFormat>Panorámica</PresentationFormat>
  <Paragraphs>86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MARTHA</dc:creator>
  <cp:lastModifiedBy>MARTHA</cp:lastModifiedBy>
  <cp:revision>37</cp:revision>
  <dcterms:created xsi:type="dcterms:W3CDTF">2023-05-30T13:21:58Z</dcterms:created>
  <dcterms:modified xsi:type="dcterms:W3CDTF">2023-06-02T21:52:16Z</dcterms:modified>
</cp:coreProperties>
</file>