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6" r:id="rId7"/>
    <p:sldId id="261" r:id="rId8"/>
    <p:sldId id="277" r:id="rId9"/>
    <p:sldId id="278" r:id="rId10"/>
    <p:sldId id="279" r:id="rId11"/>
    <p:sldId id="280" r:id="rId12"/>
    <p:sldId id="281" r:id="rId13"/>
    <p:sldId id="283" r:id="rId14"/>
    <p:sldId id="282" r:id="rId15"/>
    <p:sldId id="287" r:id="rId16"/>
    <p:sldId id="285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8277F-777F-4D46-A7D2-E187208A891F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528E6BF-DF84-46A1-8AFB-438A766869B8}">
      <dgm:prSet phldrT="[Text]"/>
      <dgm:spPr/>
      <dgm:t>
        <a:bodyPr/>
        <a:lstStyle/>
        <a:p>
          <a:r>
            <a:rPr lang="en-US" dirty="0"/>
            <a:t>News Research Tool</a:t>
          </a:r>
          <a:endParaRPr lang="en-IN" dirty="0"/>
        </a:p>
      </dgm:t>
    </dgm:pt>
    <dgm:pt modelId="{CECA8EB4-CA6F-499A-AA13-D2F594409B44}" type="parTrans" cxnId="{3069EB6A-124B-4B0E-AE26-7F59FAA8D35A}">
      <dgm:prSet/>
      <dgm:spPr/>
      <dgm:t>
        <a:bodyPr/>
        <a:lstStyle/>
        <a:p>
          <a:endParaRPr lang="en-IN"/>
        </a:p>
      </dgm:t>
    </dgm:pt>
    <dgm:pt modelId="{474547E7-0121-4D37-84B6-3F8983CA19BF}" type="sibTrans" cxnId="{3069EB6A-124B-4B0E-AE26-7F59FAA8D35A}">
      <dgm:prSet/>
      <dgm:spPr/>
      <dgm:t>
        <a:bodyPr/>
        <a:lstStyle/>
        <a:p>
          <a:endParaRPr lang="en-IN"/>
        </a:p>
      </dgm:t>
    </dgm:pt>
    <dgm:pt modelId="{6AA3D5BA-CF7F-4BA6-A1E4-2CB8D7D5AD2A}">
      <dgm:prSet phldrT="[Text]"/>
      <dgm:spPr/>
      <dgm:t>
        <a:bodyPr/>
        <a:lstStyle/>
        <a:p>
          <a:r>
            <a:rPr lang="en-US" dirty="0"/>
            <a:t>AI Analysis</a:t>
          </a:r>
          <a:endParaRPr lang="en-IN" dirty="0"/>
        </a:p>
      </dgm:t>
    </dgm:pt>
    <dgm:pt modelId="{F73D528C-9F5C-49CF-B78A-BA9AE5302DC8}" type="parTrans" cxnId="{46A563FE-F5A5-433D-B318-56C0DDD65939}">
      <dgm:prSet/>
      <dgm:spPr/>
      <dgm:t>
        <a:bodyPr/>
        <a:lstStyle/>
        <a:p>
          <a:endParaRPr lang="en-IN"/>
        </a:p>
      </dgm:t>
    </dgm:pt>
    <dgm:pt modelId="{41BC5A00-4A77-4E4B-92DD-160FC371BC88}" type="sibTrans" cxnId="{46A563FE-F5A5-433D-B318-56C0DDD65939}">
      <dgm:prSet/>
      <dgm:spPr/>
      <dgm:t>
        <a:bodyPr/>
        <a:lstStyle/>
        <a:p>
          <a:endParaRPr lang="en-IN"/>
        </a:p>
      </dgm:t>
    </dgm:pt>
    <dgm:pt modelId="{B6422653-03FA-4273-9B7D-B385F78EF3E9}">
      <dgm:prSet phldrT="[Text]"/>
      <dgm:spPr/>
      <dgm:t>
        <a:bodyPr/>
        <a:lstStyle/>
        <a:p>
          <a:r>
            <a:rPr lang="en-US" dirty="0"/>
            <a:t>Real Time News</a:t>
          </a:r>
          <a:endParaRPr lang="en-IN" dirty="0"/>
        </a:p>
      </dgm:t>
    </dgm:pt>
    <dgm:pt modelId="{5D261912-69F7-4005-9E20-C3B50D278BBA}" type="parTrans" cxnId="{596F8025-55A4-4E39-830C-666E9D89540B}">
      <dgm:prSet/>
      <dgm:spPr/>
      <dgm:t>
        <a:bodyPr/>
        <a:lstStyle/>
        <a:p>
          <a:endParaRPr lang="en-IN"/>
        </a:p>
      </dgm:t>
    </dgm:pt>
    <dgm:pt modelId="{F2627C6F-7711-429D-866F-86F16FFE41E3}" type="sibTrans" cxnId="{596F8025-55A4-4E39-830C-666E9D89540B}">
      <dgm:prSet/>
      <dgm:spPr/>
      <dgm:t>
        <a:bodyPr/>
        <a:lstStyle/>
        <a:p>
          <a:endParaRPr lang="en-IN"/>
        </a:p>
      </dgm:t>
    </dgm:pt>
    <dgm:pt modelId="{C6309BC1-0F18-421D-982D-28EE3A1D0453}">
      <dgm:prSet phldrT="[Text]"/>
      <dgm:spPr/>
      <dgm:t>
        <a:bodyPr/>
        <a:lstStyle/>
        <a:p>
          <a:r>
            <a:rPr lang="en-US" dirty="0"/>
            <a:t>UI/UX</a:t>
          </a:r>
          <a:endParaRPr lang="en-IN" dirty="0"/>
        </a:p>
      </dgm:t>
    </dgm:pt>
    <dgm:pt modelId="{F9EC3472-60C4-4775-92F0-3799995B42BB}" type="parTrans" cxnId="{5CF34AD9-3CB3-4F32-973F-96C0D483B119}">
      <dgm:prSet/>
      <dgm:spPr/>
      <dgm:t>
        <a:bodyPr/>
        <a:lstStyle/>
        <a:p>
          <a:endParaRPr lang="en-IN"/>
        </a:p>
      </dgm:t>
    </dgm:pt>
    <dgm:pt modelId="{03C3B1DC-6A75-4809-8580-550C3D4F9ECD}" type="sibTrans" cxnId="{5CF34AD9-3CB3-4F32-973F-96C0D483B119}">
      <dgm:prSet/>
      <dgm:spPr/>
      <dgm:t>
        <a:bodyPr/>
        <a:lstStyle/>
        <a:p>
          <a:endParaRPr lang="en-IN"/>
        </a:p>
      </dgm:t>
    </dgm:pt>
    <dgm:pt modelId="{A8B53D1F-13F2-4314-AE08-93F66D4A165A}">
      <dgm:prSet phldrT="[Text]"/>
      <dgm:spPr/>
      <dgm:t>
        <a:bodyPr/>
        <a:lstStyle/>
        <a:p>
          <a:r>
            <a:rPr lang="en-US" dirty="0"/>
            <a:t>Analytics</a:t>
          </a:r>
          <a:endParaRPr lang="en-IN" dirty="0"/>
        </a:p>
      </dgm:t>
    </dgm:pt>
    <dgm:pt modelId="{A0E31403-382A-4F3C-A544-3F9ABA4810A8}" type="parTrans" cxnId="{FFA97613-FE98-486A-8464-C577F89235BF}">
      <dgm:prSet/>
      <dgm:spPr/>
      <dgm:t>
        <a:bodyPr/>
        <a:lstStyle/>
        <a:p>
          <a:endParaRPr lang="en-IN"/>
        </a:p>
      </dgm:t>
    </dgm:pt>
    <dgm:pt modelId="{B0F2AF9F-0061-4EBF-9387-2A310CAC18E6}" type="sibTrans" cxnId="{FFA97613-FE98-486A-8464-C577F89235BF}">
      <dgm:prSet/>
      <dgm:spPr/>
      <dgm:t>
        <a:bodyPr/>
        <a:lstStyle/>
        <a:p>
          <a:endParaRPr lang="en-IN"/>
        </a:p>
      </dgm:t>
    </dgm:pt>
    <dgm:pt modelId="{A47A49AE-6A0F-40F1-9720-CA9F9D1126A0}" type="pres">
      <dgm:prSet presAssocID="{F448277F-777F-4D46-A7D2-E187208A891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BBF977C-0A44-4E61-A7AD-B29970603476}" type="pres">
      <dgm:prSet presAssocID="{8528E6BF-DF84-46A1-8AFB-438A766869B8}" presName="centerShape" presStyleLbl="node0" presStyleIdx="0" presStyleCnt="1"/>
      <dgm:spPr/>
    </dgm:pt>
    <dgm:pt modelId="{8226944A-4130-4AE4-B9C1-17DA76C3335D}" type="pres">
      <dgm:prSet presAssocID="{F73D528C-9F5C-49CF-B78A-BA9AE5302DC8}" presName="Name9" presStyleLbl="parChTrans1D2" presStyleIdx="0" presStyleCnt="4"/>
      <dgm:spPr/>
    </dgm:pt>
    <dgm:pt modelId="{21DA53B9-4D1F-4B95-9BEC-7F8A3CFFDC64}" type="pres">
      <dgm:prSet presAssocID="{F73D528C-9F5C-49CF-B78A-BA9AE5302DC8}" presName="connTx" presStyleLbl="parChTrans1D2" presStyleIdx="0" presStyleCnt="4"/>
      <dgm:spPr/>
    </dgm:pt>
    <dgm:pt modelId="{78448BB1-05C1-4D7C-8D75-83D4046621DA}" type="pres">
      <dgm:prSet presAssocID="{6AA3D5BA-CF7F-4BA6-A1E4-2CB8D7D5AD2A}" presName="node" presStyleLbl="node1" presStyleIdx="0" presStyleCnt="4">
        <dgm:presLayoutVars>
          <dgm:bulletEnabled val="1"/>
        </dgm:presLayoutVars>
      </dgm:prSet>
      <dgm:spPr/>
    </dgm:pt>
    <dgm:pt modelId="{5CDF33C3-F5E1-4B0A-B698-4A3002CBC92A}" type="pres">
      <dgm:prSet presAssocID="{5D261912-69F7-4005-9E20-C3B50D278BBA}" presName="Name9" presStyleLbl="parChTrans1D2" presStyleIdx="1" presStyleCnt="4"/>
      <dgm:spPr/>
    </dgm:pt>
    <dgm:pt modelId="{84A21EBE-10C7-4685-9409-E79CDE0342D9}" type="pres">
      <dgm:prSet presAssocID="{5D261912-69F7-4005-9E20-C3B50D278BBA}" presName="connTx" presStyleLbl="parChTrans1D2" presStyleIdx="1" presStyleCnt="4"/>
      <dgm:spPr/>
    </dgm:pt>
    <dgm:pt modelId="{A7B3151A-E5B8-42F5-AD05-3AE39033E035}" type="pres">
      <dgm:prSet presAssocID="{B6422653-03FA-4273-9B7D-B385F78EF3E9}" presName="node" presStyleLbl="node1" presStyleIdx="1" presStyleCnt="4">
        <dgm:presLayoutVars>
          <dgm:bulletEnabled val="1"/>
        </dgm:presLayoutVars>
      </dgm:prSet>
      <dgm:spPr/>
    </dgm:pt>
    <dgm:pt modelId="{8A81A6AB-CB5C-46C1-9930-2C8C5FD8F76B}" type="pres">
      <dgm:prSet presAssocID="{F9EC3472-60C4-4775-92F0-3799995B42BB}" presName="Name9" presStyleLbl="parChTrans1D2" presStyleIdx="2" presStyleCnt="4"/>
      <dgm:spPr/>
    </dgm:pt>
    <dgm:pt modelId="{B96D56F9-6AD3-4427-906B-639AFF0AACD8}" type="pres">
      <dgm:prSet presAssocID="{F9EC3472-60C4-4775-92F0-3799995B42BB}" presName="connTx" presStyleLbl="parChTrans1D2" presStyleIdx="2" presStyleCnt="4"/>
      <dgm:spPr/>
    </dgm:pt>
    <dgm:pt modelId="{38F922F1-E047-4648-B715-EEA7174EF775}" type="pres">
      <dgm:prSet presAssocID="{C6309BC1-0F18-421D-982D-28EE3A1D0453}" presName="node" presStyleLbl="node1" presStyleIdx="2" presStyleCnt="4">
        <dgm:presLayoutVars>
          <dgm:bulletEnabled val="1"/>
        </dgm:presLayoutVars>
      </dgm:prSet>
      <dgm:spPr/>
    </dgm:pt>
    <dgm:pt modelId="{A9FB6ECC-9A6C-4C54-9B4A-47FD869CC981}" type="pres">
      <dgm:prSet presAssocID="{A0E31403-382A-4F3C-A544-3F9ABA4810A8}" presName="Name9" presStyleLbl="parChTrans1D2" presStyleIdx="3" presStyleCnt="4"/>
      <dgm:spPr/>
    </dgm:pt>
    <dgm:pt modelId="{6102C2DF-B935-49CD-9AD9-D9A11B29CBE6}" type="pres">
      <dgm:prSet presAssocID="{A0E31403-382A-4F3C-A544-3F9ABA4810A8}" presName="connTx" presStyleLbl="parChTrans1D2" presStyleIdx="3" presStyleCnt="4"/>
      <dgm:spPr/>
    </dgm:pt>
    <dgm:pt modelId="{340EAD58-8AAB-413A-BBA1-8502F6FEF78D}" type="pres">
      <dgm:prSet presAssocID="{A8B53D1F-13F2-4314-AE08-93F66D4A165A}" presName="node" presStyleLbl="node1" presStyleIdx="3" presStyleCnt="4" custRadScaleRad="97997" custRadScaleInc="-2629">
        <dgm:presLayoutVars>
          <dgm:bulletEnabled val="1"/>
        </dgm:presLayoutVars>
      </dgm:prSet>
      <dgm:spPr/>
    </dgm:pt>
  </dgm:ptLst>
  <dgm:cxnLst>
    <dgm:cxn modelId="{05161B07-5760-481C-9C7A-25578D88BBCE}" type="presOf" srcId="{A8B53D1F-13F2-4314-AE08-93F66D4A165A}" destId="{340EAD58-8AAB-413A-BBA1-8502F6FEF78D}" srcOrd="0" destOrd="0" presId="urn:microsoft.com/office/officeart/2005/8/layout/radial1"/>
    <dgm:cxn modelId="{FFA97613-FE98-486A-8464-C577F89235BF}" srcId="{8528E6BF-DF84-46A1-8AFB-438A766869B8}" destId="{A8B53D1F-13F2-4314-AE08-93F66D4A165A}" srcOrd="3" destOrd="0" parTransId="{A0E31403-382A-4F3C-A544-3F9ABA4810A8}" sibTransId="{B0F2AF9F-0061-4EBF-9387-2A310CAC18E6}"/>
    <dgm:cxn modelId="{596F8025-55A4-4E39-830C-666E9D89540B}" srcId="{8528E6BF-DF84-46A1-8AFB-438A766869B8}" destId="{B6422653-03FA-4273-9B7D-B385F78EF3E9}" srcOrd="1" destOrd="0" parTransId="{5D261912-69F7-4005-9E20-C3B50D278BBA}" sibTransId="{F2627C6F-7711-429D-866F-86F16FFE41E3}"/>
    <dgm:cxn modelId="{8DBFDB29-968D-4CE8-987F-1B022346D416}" type="presOf" srcId="{F73D528C-9F5C-49CF-B78A-BA9AE5302DC8}" destId="{8226944A-4130-4AE4-B9C1-17DA76C3335D}" srcOrd="0" destOrd="0" presId="urn:microsoft.com/office/officeart/2005/8/layout/radial1"/>
    <dgm:cxn modelId="{91258530-E6FC-4FF0-9109-6495CF1CBD55}" type="presOf" srcId="{F448277F-777F-4D46-A7D2-E187208A891F}" destId="{A47A49AE-6A0F-40F1-9720-CA9F9D1126A0}" srcOrd="0" destOrd="0" presId="urn:microsoft.com/office/officeart/2005/8/layout/radial1"/>
    <dgm:cxn modelId="{E02E833E-5856-4EC1-A680-A38738EB7720}" type="presOf" srcId="{B6422653-03FA-4273-9B7D-B385F78EF3E9}" destId="{A7B3151A-E5B8-42F5-AD05-3AE39033E035}" srcOrd="0" destOrd="0" presId="urn:microsoft.com/office/officeart/2005/8/layout/radial1"/>
    <dgm:cxn modelId="{BC536947-C4CA-4CF5-8955-F5D1F5171904}" type="presOf" srcId="{5D261912-69F7-4005-9E20-C3B50D278BBA}" destId="{84A21EBE-10C7-4685-9409-E79CDE0342D9}" srcOrd="1" destOrd="0" presId="urn:microsoft.com/office/officeart/2005/8/layout/radial1"/>
    <dgm:cxn modelId="{3636BC49-7BE9-4838-835F-BC42C0C02502}" type="presOf" srcId="{F9EC3472-60C4-4775-92F0-3799995B42BB}" destId="{8A81A6AB-CB5C-46C1-9930-2C8C5FD8F76B}" srcOrd="0" destOrd="0" presId="urn:microsoft.com/office/officeart/2005/8/layout/radial1"/>
    <dgm:cxn modelId="{3069EB6A-124B-4B0E-AE26-7F59FAA8D35A}" srcId="{F448277F-777F-4D46-A7D2-E187208A891F}" destId="{8528E6BF-DF84-46A1-8AFB-438A766869B8}" srcOrd="0" destOrd="0" parTransId="{CECA8EB4-CA6F-499A-AA13-D2F594409B44}" sibTransId="{474547E7-0121-4D37-84B6-3F8983CA19BF}"/>
    <dgm:cxn modelId="{02E74786-CC1B-4D11-97D1-892832FCB9FD}" type="presOf" srcId="{F9EC3472-60C4-4775-92F0-3799995B42BB}" destId="{B96D56F9-6AD3-4427-906B-639AFF0AACD8}" srcOrd="1" destOrd="0" presId="urn:microsoft.com/office/officeart/2005/8/layout/radial1"/>
    <dgm:cxn modelId="{19289191-5638-4635-BEA8-3076FB88A5C2}" type="presOf" srcId="{A0E31403-382A-4F3C-A544-3F9ABA4810A8}" destId="{6102C2DF-B935-49CD-9AD9-D9A11B29CBE6}" srcOrd="1" destOrd="0" presId="urn:microsoft.com/office/officeart/2005/8/layout/radial1"/>
    <dgm:cxn modelId="{8277B192-95FC-443A-BAB9-0D1B106554A0}" type="presOf" srcId="{F73D528C-9F5C-49CF-B78A-BA9AE5302DC8}" destId="{21DA53B9-4D1F-4B95-9BEC-7F8A3CFFDC64}" srcOrd="1" destOrd="0" presId="urn:microsoft.com/office/officeart/2005/8/layout/radial1"/>
    <dgm:cxn modelId="{28F811A1-69BC-4693-BBB5-1000B91B9BB1}" type="presOf" srcId="{6AA3D5BA-CF7F-4BA6-A1E4-2CB8D7D5AD2A}" destId="{78448BB1-05C1-4D7C-8D75-83D4046621DA}" srcOrd="0" destOrd="0" presId="urn:microsoft.com/office/officeart/2005/8/layout/radial1"/>
    <dgm:cxn modelId="{7B7359AB-91D0-4AE1-B3CE-AA164F26172D}" type="presOf" srcId="{8528E6BF-DF84-46A1-8AFB-438A766869B8}" destId="{9BBF977C-0A44-4E61-A7AD-B29970603476}" srcOrd="0" destOrd="0" presId="urn:microsoft.com/office/officeart/2005/8/layout/radial1"/>
    <dgm:cxn modelId="{4B0581BB-2D76-40DB-A83F-79EB1B4A81A4}" type="presOf" srcId="{C6309BC1-0F18-421D-982D-28EE3A1D0453}" destId="{38F922F1-E047-4648-B715-EEA7174EF775}" srcOrd="0" destOrd="0" presId="urn:microsoft.com/office/officeart/2005/8/layout/radial1"/>
    <dgm:cxn modelId="{5CF34AD9-3CB3-4F32-973F-96C0D483B119}" srcId="{8528E6BF-DF84-46A1-8AFB-438A766869B8}" destId="{C6309BC1-0F18-421D-982D-28EE3A1D0453}" srcOrd="2" destOrd="0" parTransId="{F9EC3472-60C4-4775-92F0-3799995B42BB}" sibTransId="{03C3B1DC-6A75-4809-8580-550C3D4F9ECD}"/>
    <dgm:cxn modelId="{8E94F6EF-3AA4-4008-B0B2-BB706CCAFCE4}" type="presOf" srcId="{5D261912-69F7-4005-9E20-C3B50D278BBA}" destId="{5CDF33C3-F5E1-4B0A-B698-4A3002CBC92A}" srcOrd="0" destOrd="0" presId="urn:microsoft.com/office/officeart/2005/8/layout/radial1"/>
    <dgm:cxn modelId="{F29F86FC-15CB-4A4C-84DA-7554315F623D}" type="presOf" srcId="{A0E31403-382A-4F3C-A544-3F9ABA4810A8}" destId="{A9FB6ECC-9A6C-4C54-9B4A-47FD869CC981}" srcOrd="0" destOrd="0" presId="urn:microsoft.com/office/officeart/2005/8/layout/radial1"/>
    <dgm:cxn modelId="{46A563FE-F5A5-433D-B318-56C0DDD65939}" srcId="{8528E6BF-DF84-46A1-8AFB-438A766869B8}" destId="{6AA3D5BA-CF7F-4BA6-A1E4-2CB8D7D5AD2A}" srcOrd="0" destOrd="0" parTransId="{F73D528C-9F5C-49CF-B78A-BA9AE5302DC8}" sibTransId="{41BC5A00-4A77-4E4B-92DD-160FC371BC88}"/>
    <dgm:cxn modelId="{BAAD2E51-A7DC-4331-B6FB-A704CAFF08C9}" type="presParOf" srcId="{A47A49AE-6A0F-40F1-9720-CA9F9D1126A0}" destId="{9BBF977C-0A44-4E61-A7AD-B29970603476}" srcOrd="0" destOrd="0" presId="urn:microsoft.com/office/officeart/2005/8/layout/radial1"/>
    <dgm:cxn modelId="{DEF37E59-42D0-46D9-9616-07D975A71F68}" type="presParOf" srcId="{A47A49AE-6A0F-40F1-9720-CA9F9D1126A0}" destId="{8226944A-4130-4AE4-B9C1-17DA76C3335D}" srcOrd="1" destOrd="0" presId="urn:microsoft.com/office/officeart/2005/8/layout/radial1"/>
    <dgm:cxn modelId="{495118EA-E17E-4329-8804-ACFDECD74C15}" type="presParOf" srcId="{8226944A-4130-4AE4-B9C1-17DA76C3335D}" destId="{21DA53B9-4D1F-4B95-9BEC-7F8A3CFFDC64}" srcOrd="0" destOrd="0" presId="urn:microsoft.com/office/officeart/2005/8/layout/radial1"/>
    <dgm:cxn modelId="{D1EEC5CC-1C63-4444-9E0C-A9BB88A2EBA7}" type="presParOf" srcId="{A47A49AE-6A0F-40F1-9720-CA9F9D1126A0}" destId="{78448BB1-05C1-4D7C-8D75-83D4046621DA}" srcOrd="2" destOrd="0" presId="urn:microsoft.com/office/officeart/2005/8/layout/radial1"/>
    <dgm:cxn modelId="{F1B65445-FA1D-46BD-A171-BD16FB058656}" type="presParOf" srcId="{A47A49AE-6A0F-40F1-9720-CA9F9D1126A0}" destId="{5CDF33C3-F5E1-4B0A-B698-4A3002CBC92A}" srcOrd="3" destOrd="0" presId="urn:microsoft.com/office/officeart/2005/8/layout/radial1"/>
    <dgm:cxn modelId="{C20664FD-37D3-40B0-ACE3-9B86837F6C6B}" type="presParOf" srcId="{5CDF33C3-F5E1-4B0A-B698-4A3002CBC92A}" destId="{84A21EBE-10C7-4685-9409-E79CDE0342D9}" srcOrd="0" destOrd="0" presId="urn:microsoft.com/office/officeart/2005/8/layout/radial1"/>
    <dgm:cxn modelId="{CFD0AD10-A4FC-43A4-9F8A-701EFB64AC9F}" type="presParOf" srcId="{A47A49AE-6A0F-40F1-9720-CA9F9D1126A0}" destId="{A7B3151A-E5B8-42F5-AD05-3AE39033E035}" srcOrd="4" destOrd="0" presId="urn:microsoft.com/office/officeart/2005/8/layout/radial1"/>
    <dgm:cxn modelId="{60E933D9-5EC6-4015-A8C1-AD8EDF1ABF80}" type="presParOf" srcId="{A47A49AE-6A0F-40F1-9720-CA9F9D1126A0}" destId="{8A81A6AB-CB5C-46C1-9930-2C8C5FD8F76B}" srcOrd="5" destOrd="0" presId="urn:microsoft.com/office/officeart/2005/8/layout/radial1"/>
    <dgm:cxn modelId="{E30F4A91-CB3C-478C-94B4-C9E0871B55C7}" type="presParOf" srcId="{8A81A6AB-CB5C-46C1-9930-2C8C5FD8F76B}" destId="{B96D56F9-6AD3-4427-906B-639AFF0AACD8}" srcOrd="0" destOrd="0" presId="urn:microsoft.com/office/officeart/2005/8/layout/radial1"/>
    <dgm:cxn modelId="{CFD44788-88DE-4DC8-8B7C-15E3D64EAF8F}" type="presParOf" srcId="{A47A49AE-6A0F-40F1-9720-CA9F9D1126A0}" destId="{38F922F1-E047-4648-B715-EEA7174EF775}" srcOrd="6" destOrd="0" presId="urn:microsoft.com/office/officeart/2005/8/layout/radial1"/>
    <dgm:cxn modelId="{78C1F4C1-A0CA-40D8-AED5-35BDE6BF4A27}" type="presParOf" srcId="{A47A49AE-6A0F-40F1-9720-CA9F9D1126A0}" destId="{A9FB6ECC-9A6C-4C54-9B4A-47FD869CC981}" srcOrd="7" destOrd="0" presId="urn:microsoft.com/office/officeart/2005/8/layout/radial1"/>
    <dgm:cxn modelId="{64899B50-C985-407E-A03A-1F834A4885AD}" type="presParOf" srcId="{A9FB6ECC-9A6C-4C54-9B4A-47FD869CC981}" destId="{6102C2DF-B935-49CD-9AD9-D9A11B29CBE6}" srcOrd="0" destOrd="0" presId="urn:microsoft.com/office/officeart/2005/8/layout/radial1"/>
    <dgm:cxn modelId="{F6340AAB-2C1C-49E6-86B0-AF4D17A9A28A}" type="presParOf" srcId="{A47A49AE-6A0F-40F1-9720-CA9F9D1126A0}" destId="{340EAD58-8AAB-413A-BBA1-8502F6FEF78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2B53D-7AA0-4E5E-9E8D-6C2202B5E8C4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2B3A9EE-3F92-4D8F-AE2C-C3684C15144B}">
      <dgm:prSet phldrT="[Text]"/>
      <dgm:spPr/>
      <dgm:t>
        <a:bodyPr/>
        <a:lstStyle/>
        <a:p>
          <a:r>
            <a:rPr lang="en-US" dirty="0"/>
            <a:t>User Query</a:t>
          </a:r>
          <a:endParaRPr lang="en-IN" dirty="0"/>
        </a:p>
      </dgm:t>
    </dgm:pt>
    <dgm:pt modelId="{803728BE-B7B2-4CD5-94E3-ACD0A1704CDA}" type="parTrans" cxnId="{2378C7F3-37B6-40FD-A857-E1E96B91438D}">
      <dgm:prSet/>
      <dgm:spPr/>
      <dgm:t>
        <a:bodyPr/>
        <a:lstStyle/>
        <a:p>
          <a:endParaRPr lang="en-IN"/>
        </a:p>
      </dgm:t>
    </dgm:pt>
    <dgm:pt modelId="{B01F31E9-0CA5-402D-93C2-1F2E2A46A8E5}" type="sibTrans" cxnId="{2378C7F3-37B6-40FD-A857-E1E96B91438D}">
      <dgm:prSet/>
      <dgm:spPr/>
      <dgm:t>
        <a:bodyPr/>
        <a:lstStyle/>
        <a:p>
          <a:endParaRPr lang="en-IN"/>
        </a:p>
      </dgm:t>
    </dgm:pt>
    <dgm:pt modelId="{EB911B17-5CC7-4E30-8049-8813B8204202}">
      <dgm:prSet phldrT="[Text]"/>
      <dgm:spPr/>
      <dgm:t>
        <a:bodyPr/>
        <a:lstStyle/>
        <a:p>
          <a:r>
            <a:rPr lang="en-US" dirty="0" err="1"/>
            <a:t>NewsAPI</a:t>
          </a:r>
          <a:r>
            <a:rPr lang="en-US" dirty="0"/>
            <a:t> + </a:t>
          </a:r>
          <a:r>
            <a:rPr lang="en-US" dirty="0" err="1"/>
            <a:t>Groq</a:t>
          </a:r>
          <a:r>
            <a:rPr lang="en-US" dirty="0"/>
            <a:t> AI</a:t>
          </a:r>
          <a:endParaRPr lang="en-IN" dirty="0"/>
        </a:p>
      </dgm:t>
    </dgm:pt>
    <dgm:pt modelId="{9BB044BA-E13A-4064-A032-0EA2EDB65D00}" type="parTrans" cxnId="{FEAF27D6-B490-43D2-A807-B7847C2AA5D2}">
      <dgm:prSet/>
      <dgm:spPr/>
      <dgm:t>
        <a:bodyPr/>
        <a:lstStyle/>
        <a:p>
          <a:endParaRPr lang="en-IN"/>
        </a:p>
      </dgm:t>
    </dgm:pt>
    <dgm:pt modelId="{EFC1475C-4BBC-47BE-82BF-FECC599A12E8}" type="sibTrans" cxnId="{FEAF27D6-B490-43D2-A807-B7847C2AA5D2}">
      <dgm:prSet/>
      <dgm:spPr/>
      <dgm:t>
        <a:bodyPr/>
        <a:lstStyle/>
        <a:p>
          <a:endParaRPr lang="en-IN"/>
        </a:p>
      </dgm:t>
    </dgm:pt>
    <dgm:pt modelId="{EFE9CC05-6002-427B-8A08-D9694D6CD664}">
      <dgm:prSet phldrT="[Text]"/>
      <dgm:spPr/>
      <dgm:t>
        <a:bodyPr/>
        <a:lstStyle/>
        <a:p>
          <a:r>
            <a:rPr lang="en-US" dirty="0" err="1"/>
            <a:t>Streamlit</a:t>
          </a:r>
          <a:r>
            <a:rPr lang="en-US" dirty="0"/>
            <a:t> UI</a:t>
          </a:r>
          <a:endParaRPr lang="en-IN" dirty="0"/>
        </a:p>
      </dgm:t>
    </dgm:pt>
    <dgm:pt modelId="{E53CC6A8-3C91-48C6-8482-C54CDE9854E0}" type="parTrans" cxnId="{16E43FEC-88EE-46D6-A8DF-4F801396E531}">
      <dgm:prSet/>
      <dgm:spPr/>
      <dgm:t>
        <a:bodyPr/>
        <a:lstStyle/>
        <a:p>
          <a:endParaRPr lang="en-IN"/>
        </a:p>
      </dgm:t>
    </dgm:pt>
    <dgm:pt modelId="{115E0C95-906B-4D0B-BA5F-98A6455FEF47}" type="sibTrans" cxnId="{16E43FEC-88EE-46D6-A8DF-4F801396E531}">
      <dgm:prSet/>
      <dgm:spPr/>
      <dgm:t>
        <a:bodyPr/>
        <a:lstStyle/>
        <a:p>
          <a:endParaRPr lang="en-IN"/>
        </a:p>
      </dgm:t>
    </dgm:pt>
    <dgm:pt modelId="{1DAA770B-752D-4A4A-8726-B3BF290E46B6}" type="pres">
      <dgm:prSet presAssocID="{BB12B53D-7AA0-4E5E-9E8D-6C2202B5E8C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08F543BA-7276-4C11-98FB-FBD8E76A0F5C}" type="pres">
      <dgm:prSet presAssocID="{EFE9CC05-6002-427B-8A08-D9694D6CD664}" presName="Accent3" presStyleCnt="0"/>
      <dgm:spPr/>
    </dgm:pt>
    <dgm:pt modelId="{C6FC74CA-0CA5-44BF-A44F-FDF152C2AEC5}" type="pres">
      <dgm:prSet presAssocID="{EFE9CC05-6002-427B-8A08-D9694D6CD664}" presName="Accent" presStyleLbl="node1" presStyleIdx="0" presStyleCnt="3"/>
      <dgm:spPr/>
    </dgm:pt>
    <dgm:pt modelId="{A637BDAF-6230-47D4-BD9F-CCE045B2966A}" type="pres">
      <dgm:prSet presAssocID="{EFE9CC05-6002-427B-8A08-D9694D6CD664}" presName="ParentBackground3" presStyleCnt="0"/>
      <dgm:spPr/>
    </dgm:pt>
    <dgm:pt modelId="{ECCDBF88-4D36-49E5-B54A-C4DB0D78595B}" type="pres">
      <dgm:prSet presAssocID="{EFE9CC05-6002-427B-8A08-D9694D6CD664}" presName="ParentBackground" presStyleLbl="fgAcc1" presStyleIdx="0" presStyleCnt="3"/>
      <dgm:spPr/>
    </dgm:pt>
    <dgm:pt modelId="{8DF434A5-D3AA-481D-8D73-B48EB74E8144}" type="pres">
      <dgm:prSet presAssocID="{EFE9CC05-6002-427B-8A08-D9694D6CD664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4F7CC74-4A31-4904-BD21-C31698BB9627}" type="pres">
      <dgm:prSet presAssocID="{EB911B17-5CC7-4E30-8049-8813B8204202}" presName="Accent2" presStyleCnt="0"/>
      <dgm:spPr/>
    </dgm:pt>
    <dgm:pt modelId="{FB5AE11C-3FCA-4D33-9DFF-20838CB9D161}" type="pres">
      <dgm:prSet presAssocID="{EB911B17-5CC7-4E30-8049-8813B8204202}" presName="Accent" presStyleLbl="node1" presStyleIdx="1" presStyleCnt="3"/>
      <dgm:spPr/>
    </dgm:pt>
    <dgm:pt modelId="{BE8E7CA0-A2F3-44C0-B6B3-FEDFD0872AF5}" type="pres">
      <dgm:prSet presAssocID="{EB911B17-5CC7-4E30-8049-8813B8204202}" presName="ParentBackground2" presStyleCnt="0"/>
      <dgm:spPr/>
    </dgm:pt>
    <dgm:pt modelId="{80FFD5B3-EA6E-4D65-81AE-FE664FA50992}" type="pres">
      <dgm:prSet presAssocID="{EB911B17-5CC7-4E30-8049-8813B8204202}" presName="ParentBackground" presStyleLbl="fgAcc1" presStyleIdx="1" presStyleCnt="3"/>
      <dgm:spPr/>
    </dgm:pt>
    <dgm:pt modelId="{4C236C33-BE2C-4299-A016-18B58329A5DA}" type="pres">
      <dgm:prSet presAssocID="{EB911B17-5CC7-4E30-8049-8813B8204202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E2504F1-661C-4EFB-93A5-4D15B6D02C63}" type="pres">
      <dgm:prSet presAssocID="{12B3A9EE-3F92-4D8F-AE2C-C3684C15144B}" presName="Accent1" presStyleCnt="0"/>
      <dgm:spPr/>
    </dgm:pt>
    <dgm:pt modelId="{45CE3B02-BC80-4FCC-9848-4CA812324A4C}" type="pres">
      <dgm:prSet presAssocID="{12B3A9EE-3F92-4D8F-AE2C-C3684C15144B}" presName="Accent" presStyleLbl="node1" presStyleIdx="2" presStyleCnt="3"/>
      <dgm:spPr/>
    </dgm:pt>
    <dgm:pt modelId="{28A03F47-BDDF-4D6A-A2F5-3BD28D50066C}" type="pres">
      <dgm:prSet presAssocID="{12B3A9EE-3F92-4D8F-AE2C-C3684C15144B}" presName="ParentBackground1" presStyleCnt="0"/>
      <dgm:spPr/>
    </dgm:pt>
    <dgm:pt modelId="{AC859759-155C-49CC-B23B-E663FB1FA943}" type="pres">
      <dgm:prSet presAssocID="{12B3A9EE-3F92-4D8F-AE2C-C3684C15144B}" presName="ParentBackground" presStyleLbl="fgAcc1" presStyleIdx="2" presStyleCnt="3"/>
      <dgm:spPr/>
    </dgm:pt>
    <dgm:pt modelId="{3C287101-DC04-4ADC-983A-5BD975C2DD59}" type="pres">
      <dgm:prSet presAssocID="{12B3A9EE-3F92-4D8F-AE2C-C3684C15144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2781F209-1905-41F5-970E-0FF371BBA800}" type="presOf" srcId="{12B3A9EE-3F92-4D8F-AE2C-C3684C15144B}" destId="{3C287101-DC04-4ADC-983A-5BD975C2DD59}" srcOrd="1" destOrd="0" presId="urn:microsoft.com/office/officeart/2011/layout/CircleProcess"/>
    <dgm:cxn modelId="{3CA70911-B6A2-4A69-A043-3FFF8DAA30FA}" type="presOf" srcId="{12B3A9EE-3F92-4D8F-AE2C-C3684C15144B}" destId="{AC859759-155C-49CC-B23B-E663FB1FA943}" srcOrd="0" destOrd="0" presId="urn:microsoft.com/office/officeart/2011/layout/CircleProcess"/>
    <dgm:cxn modelId="{CE79F769-8C7D-40BB-AB7E-6E456CE426DE}" type="presOf" srcId="{EFE9CC05-6002-427B-8A08-D9694D6CD664}" destId="{8DF434A5-D3AA-481D-8D73-B48EB74E8144}" srcOrd="1" destOrd="0" presId="urn:microsoft.com/office/officeart/2011/layout/CircleProcess"/>
    <dgm:cxn modelId="{5A62577F-F89E-49CB-83C2-85574D1D1715}" type="presOf" srcId="{EB911B17-5CC7-4E30-8049-8813B8204202}" destId="{80FFD5B3-EA6E-4D65-81AE-FE664FA50992}" srcOrd="0" destOrd="0" presId="urn:microsoft.com/office/officeart/2011/layout/CircleProcess"/>
    <dgm:cxn modelId="{E28FA1A3-4A10-477D-9032-DDDD3E4CB03A}" type="presOf" srcId="{BB12B53D-7AA0-4E5E-9E8D-6C2202B5E8C4}" destId="{1DAA770B-752D-4A4A-8726-B3BF290E46B6}" srcOrd="0" destOrd="0" presId="urn:microsoft.com/office/officeart/2011/layout/CircleProcess"/>
    <dgm:cxn modelId="{FEAF27D6-B490-43D2-A807-B7847C2AA5D2}" srcId="{BB12B53D-7AA0-4E5E-9E8D-6C2202B5E8C4}" destId="{EB911B17-5CC7-4E30-8049-8813B8204202}" srcOrd="1" destOrd="0" parTransId="{9BB044BA-E13A-4064-A032-0EA2EDB65D00}" sibTransId="{EFC1475C-4BBC-47BE-82BF-FECC599A12E8}"/>
    <dgm:cxn modelId="{B594D5E7-6390-4B54-855A-B9D3993D0668}" type="presOf" srcId="{EFE9CC05-6002-427B-8A08-D9694D6CD664}" destId="{ECCDBF88-4D36-49E5-B54A-C4DB0D78595B}" srcOrd="0" destOrd="0" presId="urn:microsoft.com/office/officeart/2011/layout/CircleProcess"/>
    <dgm:cxn modelId="{16E43FEC-88EE-46D6-A8DF-4F801396E531}" srcId="{BB12B53D-7AA0-4E5E-9E8D-6C2202B5E8C4}" destId="{EFE9CC05-6002-427B-8A08-D9694D6CD664}" srcOrd="2" destOrd="0" parTransId="{E53CC6A8-3C91-48C6-8482-C54CDE9854E0}" sibTransId="{115E0C95-906B-4D0B-BA5F-98A6455FEF47}"/>
    <dgm:cxn modelId="{2378C7F3-37B6-40FD-A857-E1E96B91438D}" srcId="{BB12B53D-7AA0-4E5E-9E8D-6C2202B5E8C4}" destId="{12B3A9EE-3F92-4D8F-AE2C-C3684C15144B}" srcOrd="0" destOrd="0" parTransId="{803728BE-B7B2-4CD5-94E3-ACD0A1704CDA}" sibTransId="{B01F31E9-0CA5-402D-93C2-1F2E2A46A8E5}"/>
    <dgm:cxn modelId="{8415A0F9-0755-47CD-A3C1-521E4EE6F051}" type="presOf" srcId="{EB911B17-5CC7-4E30-8049-8813B8204202}" destId="{4C236C33-BE2C-4299-A016-18B58329A5DA}" srcOrd="1" destOrd="0" presId="urn:microsoft.com/office/officeart/2011/layout/CircleProcess"/>
    <dgm:cxn modelId="{B07E9C64-6164-4F0F-8C5E-E3F952E60438}" type="presParOf" srcId="{1DAA770B-752D-4A4A-8726-B3BF290E46B6}" destId="{08F543BA-7276-4C11-98FB-FBD8E76A0F5C}" srcOrd="0" destOrd="0" presId="urn:microsoft.com/office/officeart/2011/layout/CircleProcess"/>
    <dgm:cxn modelId="{48E8AE4A-0DFB-45B6-AB54-9E2EF98888C8}" type="presParOf" srcId="{08F543BA-7276-4C11-98FB-FBD8E76A0F5C}" destId="{C6FC74CA-0CA5-44BF-A44F-FDF152C2AEC5}" srcOrd="0" destOrd="0" presId="urn:microsoft.com/office/officeart/2011/layout/CircleProcess"/>
    <dgm:cxn modelId="{81A7B502-470D-4757-ADB8-A8F1F7764872}" type="presParOf" srcId="{1DAA770B-752D-4A4A-8726-B3BF290E46B6}" destId="{A637BDAF-6230-47D4-BD9F-CCE045B2966A}" srcOrd="1" destOrd="0" presId="urn:microsoft.com/office/officeart/2011/layout/CircleProcess"/>
    <dgm:cxn modelId="{BEA163AE-33F8-4843-A946-7C4814AC719F}" type="presParOf" srcId="{A637BDAF-6230-47D4-BD9F-CCE045B2966A}" destId="{ECCDBF88-4D36-49E5-B54A-C4DB0D78595B}" srcOrd="0" destOrd="0" presId="urn:microsoft.com/office/officeart/2011/layout/CircleProcess"/>
    <dgm:cxn modelId="{C5DAA7CE-8A12-4845-AC21-4B66F2474866}" type="presParOf" srcId="{1DAA770B-752D-4A4A-8726-B3BF290E46B6}" destId="{8DF434A5-D3AA-481D-8D73-B48EB74E8144}" srcOrd="2" destOrd="0" presId="urn:microsoft.com/office/officeart/2011/layout/CircleProcess"/>
    <dgm:cxn modelId="{C9C52975-F940-4C41-823B-8AA2E4CC993F}" type="presParOf" srcId="{1DAA770B-752D-4A4A-8726-B3BF290E46B6}" destId="{64F7CC74-4A31-4904-BD21-C31698BB9627}" srcOrd="3" destOrd="0" presId="urn:microsoft.com/office/officeart/2011/layout/CircleProcess"/>
    <dgm:cxn modelId="{3247142D-8566-4EE8-96B2-151A31609DF6}" type="presParOf" srcId="{64F7CC74-4A31-4904-BD21-C31698BB9627}" destId="{FB5AE11C-3FCA-4D33-9DFF-20838CB9D161}" srcOrd="0" destOrd="0" presId="urn:microsoft.com/office/officeart/2011/layout/CircleProcess"/>
    <dgm:cxn modelId="{43DA255B-E180-4764-B3B9-1405B07EFA8A}" type="presParOf" srcId="{1DAA770B-752D-4A4A-8726-B3BF290E46B6}" destId="{BE8E7CA0-A2F3-44C0-B6B3-FEDFD0872AF5}" srcOrd="4" destOrd="0" presId="urn:microsoft.com/office/officeart/2011/layout/CircleProcess"/>
    <dgm:cxn modelId="{B45ADDEA-89FD-4C21-9541-68C43F6CEA7C}" type="presParOf" srcId="{BE8E7CA0-A2F3-44C0-B6B3-FEDFD0872AF5}" destId="{80FFD5B3-EA6E-4D65-81AE-FE664FA50992}" srcOrd="0" destOrd="0" presId="urn:microsoft.com/office/officeart/2011/layout/CircleProcess"/>
    <dgm:cxn modelId="{29403005-D392-4030-BCA3-790C5ECDB4B6}" type="presParOf" srcId="{1DAA770B-752D-4A4A-8726-B3BF290E46B6}" destId="{4C236C33-BE2C-4299-A016-18B58329A5DA}" srcOrd="5" destOrd="0" presId="urn:microsoft.com/office/officeart/2011/layout/CircleProcess"/>
    <dgm:cxn modelId="{44221328-39ED-47EE-AE5F-09E5DDB403B1}" type="presParOf" srcId="{1DAA770B-752D-4A4A-8726-B3BF290E46B6}" destId="{DE2504F1-661C-4EFB-93A5-4D15B6D02C63}" srcOrd="6" destOrd="0" presId="urn:microsoft.com/office/officeart/2011/layout/CircleProcess"/>
    <dgm:cxn modelId="{8A6302A3-E8C7-4EFC-BD10-8E148987C5BF}" type="presParOf" srcId="{DE2504F1-661C-4EFB-93A5-4D15B6D02C63}" destId="{45CE3B02-BC80-4FCC-9848-4CA812324A4C}" srcOrd="0" destOrd="0" presId="urn:microsoft.com/office/officeart/2011/layout/CircleProcess"/>
    <dgm:cxn modelId="{0D0127E3-F6D8-4EA3-9538-F9B0E060ACAF}" type="presParOf" srcId="{1DAA770B-752D-4A4A-8726-B3BF290E46B6}" destId="{28A03F47-BDDF-4D6A-A2F5-3BD28D50066C}" srcOrd="7" destOrd="0" presId="urn:microsoft.com/office/officeart/2011/layout/CircleProcess"/>
    <dgm:cxn modelId="{CA64CDF2-D6DD-468A-8660-7D2C7AC27804}" type="presParOf" srcId="{28A03F47-BDDF-4D6A-A2F5-3BD28D50066C}" destId="{AC859759-155C-49CC-B23B-E663FB1FA943}" srcOrd="0" destOrd="0" presId="urn:microsoft.com/office/officeart/2011/layout/CircleProcess"/>
    <dgm:cxn modelId="{927DA31D-533F-4ED1-A2F9-00C8AF286C95}" type="presParOf" srcId="{1DAA770B-752D-4A4A-8726-B3BF290E46B6}" destId="{3C287101-DC04-4ADC-983A-5BD975C2DD5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F977C-0A44-4E61-A7AD-B29970603476}">
      <dsp:nvSpPr>
        <dsp:cNvPr id="0" name=""/>
        <dsp:cNvSpPr/>
      </dsp:nvSpPr>
      <dsp:spPr>
        <a:xfrm>
          <a:off x="1471590" y="1036785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News Research Tool</a:t>
          </a:r>
          <a:endParaRPr lang="en-IN" sz="1100" kern="1200" dirty="0"/>
        </a:p>
      </dsp:txBody>
      <dsp:txXfrm>
        <a:off x="1587014" y="1152209"/>
        <a:ext cx="557313" cy="557313"/>
      </dsp:txXfrm>
    </dsp:sp>
    <dsp:sp modelId="{8226944A-4130-4AE4-B9C1-17DA76C3335D}">
      <dsp:nvSpPr>
        <dsp:cNvPr id="0" name=""/>
        <dsp:cNvSpPr/>
      </dsp:nvSpPr>
      <dsp:spPr>
        <a:xfrm rot="16200000">
          <a:off x="1746467" y="898571"/>
          <a:ext cx="238407" cy="38020"/>
        </a:xfrm>
        <a:custGeom>
          <a:avLst/>
          <a:gdLst/>
          <a:ahLst/>
          <a:cxnLst/>
          <a:rect l="0" t="0" r="0" b="0"/>
          <a:pathLst>
            <a:path>
              <a:moveTo>
                <a:pt x="0" y="19010"/>
              </a:moveTo>
              <a:lnTo>
                <a:pt x="238407" y="19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59710" y="911621"/>
        <a:ext cx="11920" cy="11920"/>
      </dsp:txXfrm>
    </dsp:sp>
    <dsp:sp modelId="{78448BB1-05C1-4D7C-8D75-83D4046621DA}">
      <dsp:nvSpPr>
        <dsp:cNvPr id="0" name=""/>
        <dsp:cNvSpPr/>
      </dsp:nvSpPr>
      <dsp:spPr>
        <a:xfrm>
          <a:off x="1471590" y="10216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AI Analysis</a:t>
          </a:r>
          <a:endParaRPr lang="en-IN" sz="1100" kern="1200" dirty="0"/>
        </a:p>
      </dsp:txBody>
      <dsp:txXfrm>
        <a:off x="1587014" y="125640"/>
        <a:ext cx="557313" cy="557313"/>
      </dsp:txXfrm>
    </dsp:sp>
    <dsp:sp modelId="{5CDF33C3-F5E1-4B0A-B698-4A3002CBC92A}">
      <dsp:nvSpPr>
        <dsp:cNvPr id="0" name=""/>
        <dsp:cNvSpPr/>
      </dsp:nvSpPr>
      <dsp:spPr>
        <a:xfrm>
          <a:off x="2259751" y="1411856"/>
          <a:ext cx="238407" cy="38020"/>
        </a:xfrm>
        <a:custGeom>
          <a:avLst/>
          <a:gdLst/>
          <a:ahLst/>
          <a:cxnLst/>
          <a:rect l="0" t="0" r="0" b="0"/>
          <a:pathLst>
            <a:path>
              <a:moveTo>
                <a:pt x="0" y="19010"/>
              </a:moveTo>
              <a:lnTo>
                <a:pt x="238407" y="19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72995" y="1424906"/>
        <a:ext cx="11920" cy="11920"/>
      </dsp:txXfrm>
    </dsp:sp>
    <dsp:sp modelId="{A7B3151A-E5B8-42F5-AD05-3AE39033E035}">
      <dsp:nvSpPr>
        <dsp:cNvPr id="0" name=""/>
        <dsp:cNvSpPr/>
      </dsp:nvSpPr>
      <dsp:spPr>
        <a:xfrm>
          <a:off x="2498159" y="1036785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 Time News</a:t>
          </a:r>
          <a:endParaRPr lang="en-IN" sz="1100" kern="1200" dirty="0"/>
        </a:p>
      </dsp:txBody>
      <dsp:txXfrm>
        <a:off x="2613583" y="1152209"/>
        <a:ext cx="557313" cy="557313"/>
      </dsp:txXfrm>
    </dsp:sp>
    <dsp:sp modelId="{8A81A6AB-CB5C-46C1-9930-2C8C5FD8F76B}">
      <dsp:nvSpPr>
        <dsp:cNvPr id="0" name=""/>
        <dsp:cNvSpPr/>
      </dsp:nvSpPr>
      <dsp:spPr>
        <a:xfrm rot="5400000">
          <a:off x="1746467" y="1925140"/>
          <a:ext cx="238407" cy="38020"/>
        </a:xfrm>
        <a:custGeom>
          <a:avLst/>
          <a:gdLst/>
          <a:ahLst/>
          <a:cxnLst/>
          <a:rect l="0" t="0" r="0" b="0"/>
          <a:pathLst>
            <a:path>
              <a:moveTo>
                <a:pt x="0" y="19010"/>
              </a:moveTo>
              <a:lnTo>
                <a:pt x="238407" y="19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1859710" y="1938191"/>
        <a:ext cx="11920" cy="11920"/>
      </dsp:txXfrm>
    </dsp:sp>
    <dsp:sp modelId="{38F922F1-E047-4648-B715-EEA7174EF775}">
      <dsp:nvSpPr>
        <dsp:cNvPr id="0" name=""/>
        <dsp:cNvSpPr/>
      </dsp:nvSpPr>
      <dsp:spPr>
        <a:xfrm>
          <a:off x="1471590" y="2063355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UI/UX</a:t>
          </a:r>
          <a:endParaRPr lang="en-IN" sz="1100" kern="1200" dirty="0"/>
        </a:p>
      </dsp:txBody>
      <dsp:txXfrm>
        <a:off x="1587014" y="2178779"/>
        <a:ext cx="557313" cy="557313"/>
      </dsp:txXfrm>
    </dsp:sp>
    <dsp:sp modelId="{A9FB6ECC-9A6C-4C54-9B4A-47FD869CC981}">
      <dsp:nvSpPr>
        <dsp:cNvPr id="0" name=""/>
        <dsp:cNvSpPr/>
      </dsp:nvSpPr>
      <dsp:spPr>
        <a:xfrm rot="10729017">
          <a:off x="1253851" y="1422241"/>
          <a:ext cx="217845" cy="38020"/>
        </a:xfrm>
        <a:custGeom>
          <a:avLst/>
          <a:gdLst/>
          <a:ahLst/>
          <a:cxnLst/>
          <a:rect l="0" t="0" r="0" b="0"/>
          <a:pathLst>
            <a:path>
              <a:moveTo>
                <a:pt x="0" y="19010"/>
              </a:moveTo>
              <a:lnTo>
                <a:pt x="217845" y="1901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 rot="10800000">
        <a:off x="1357328" y="1435805"/>
        <a:ext cx="10892" cy="10892"/>
      </dsp:txXfrm>
    </dsp:sp>
    <dsp:sp modelId="{340EAD58-8AAB-413A-BBA1-8502F6FEF78D}">
      <dsp:nvSpPr>
        <dsp:cNvPr id="0" name=""/>
        <dsp:cNvSpPr/>
      </dsp:nvSpPr>
      <dsp:spPr>
        <a:xfrm>
          <a:off x="465797" y="1057556"/>
          <a:ext cx="788161" cy="7881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Analytics</a:t>
          </a:r>
          <a:endParaRPr lang="en-IN" sz="1100" kern="1200" dirty="0"/>
        </a:p>
      </dsp:txBody>
      <dsp:txXfrm>
        <a:off x="581221" y="1172980"/>
        <a:ext cx="557313" cy="557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C74CA-0CA5-44BF-A44F-FDF152C2AEC5}">
      <dsp:nvSpPr>
        <dsp:cNvPr id="0" name=""/>
        <dsp:cNvSpPr/>
      </dsp:nvSpPr>
      <dsp:spPr>
        <a:xfrm>
          <a:off x="5695500" y="1020730"/>
          <a:ext cx="2484477" cy="248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DBF88-4D36-49E5-B54A-C4DB0D78595B}">
      <dsp:nvSpPr>
        <dsp:cNvPr id="0" name=""/>
        <dsp:cNvSpPr/>
      </dsp:nvSpPr>
      <dsp:spPr>
        <a:xfrm>
          <a:off x="5777992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Streamlit</a:t>
          </a:r>
          <a:r>
            <a:rPr lang="en-US" sz="3300" kern="1200" dirty="0"/>
            <a:t> UI</a:t>
          </a:r>
          <a:endParaRPr lang="en-IN" sz="3300" kern="1200" dirty="0"/>
        </a:p>
      </dsp:txBody>
      <dsp:txXfrm>
        <a:off x="6109579" y="1434959"/>
        <a:ext cx="1656318" cy="1656479"/>
      </dsp:txXfrm>
    </dsp:sp>
    <dsp:sp modelId="{FB5AE11C-3FCA-4D33-9DFF-20838CB9D161}">
      <dsp:nvSpPr>
        <dsp:cNvPr id="0" name=""/>
        <dsp:cNvSpPr/>
      </dsp:nvSpPr>
      <dsp:spPr>
        <a:xfrm rot="2700000">
          <a:off x="3130713" y="1023734"/>
          <a:ext cx="2478493" cy="247849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FD5B3-EA6E-4D65-81AE-FE664FA50992}">
      <dsp:nvSpPr>
        <dsp:cNvPr id="0" name=""/>
        <dsp:cNvSpPr/>
      </dsp:nvSpPr>
      <dsp:spPr>
        <a:xfrm>
          <a:off x="3210213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NewsAPI</a:t>
          </a:r>
          <a:r>
            <a:rPr lang="en-US" sz="3300" kern="1200" dirty="0"/>
            <a:t> + </a:t>
          </a:r>
          <a:r>
            <a:rPr lang="en-US" sz="3300" kern="1200" dirty="0" err="1"/>
            <a:t>Groq</a:t>
          </a:r>
          <a:r>
            <a:rPr lang="en-US" sz="3300" kern="1200" dirty="0"/>
            <a:t> AI</a:t>
          </a:r>
          <a:endParaRPr lang="en-IN" sz="3300" kern="1200" dirty="0"/>
        </a:p>
      </dsp:txBody>
      <dsp:txXfrm>
        <a:off x="3541801" y="1434959"/>
        <a:ext cx="1656318" cy="1656479"/>
      </dsp:txXfrm>
    </dsp:sp>
    <dsp:sp modelId="{45CE3B02-BC80-4FCC-9848-4CA812324A4C}">
      <dsp:nvSpPr>
        <dsp:cNvPr id="0" name=""/>
        <dsp:cNvSpPr/>
      </dsp:nvSpPr>
      <dsp:spPr>
        <a:xfrm rot="2700000">
          <a:off x="562934" y="1023734"/>
          <a:ext cx="2478493" cy="247849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59759-155C-49CC-B23B-E663FB1FA943}">
      <dsp:nvSpPr>
        <dsp:cNvPr id="0" name=""/>
        <dsp:cNvSpPr/>
      </dsp:nvSpPr>
      <dsp:spPr>
        <a:xfrm>
          <a:off x="642435" y="1103576"/>
          <a:ext cx="2319492" cy="231924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User Query</a:t>
          </a:r>
          <a:endParaRPr lang="en-IN" sz="3300" kern="1200" dirty="0"/>
        </a:p>
      </dsp:txBody>
      <dsp:txXfrm>
        <a:off x="974022" y="1434959"/>
        <a:ext cx="1656318" cy="1656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27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1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12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02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69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76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0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28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5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11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8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04D480-22CB-4787-AC31-761FA2A412C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595D80-54D0-47D3-A78C-DF33E6AFA1A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55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047A-3D90-508F-453E-743AA426DF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Project 9:</a:t>
            </a:r>
            <a:r>
              <a:rPr lang="en-US" dirty="0"/>
              <a:t>LLM Project: Building a News Research Tool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8DDD7-65E2-E057-FF22-CD7D9076B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none" dirty="0">
                <a:solidFill>
                  <a:schemeClr val="tx1"/>
                </a:solidFill>
              </a:rPr>
              <a:t>Gurpreet kaur</a:t>
            </a:r>
          </a:p>
          <a:p>
            <a:r>
              <a:rPr lang="en-US" b="1" cap="none" dirty="0">
                <a:solidFill>
                  <a:schemeClr val="tx1"/>
                </a:solidFill>
              </a:rPr>
              <a:t>Submission Date: 5 October 2025</a:t>
            </a:r>
            <a:endParaRPr lang="en-IN" b="1" cap="none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24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0C4ACF-0FD4-19BB-8CEC-5552B195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8DE477-81EC-2C10-8DE3-CEFC75052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5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6DB08D-922D-588C-8630-FE65D10B4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6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BC381A-EB2C-7A9C-7251-264145C08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C4BB3-2CEF-BA45-72C2-88F495912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719"/>
            <a:ext cx="12192000" cy="5868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D59C8D-71E0-9AF5-3EB8-C53B59AA9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9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5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36BDB-2CC6-891E-3C07-D25FC0E6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762"/>
            <a:ext cx="12192000" cy="61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34DF9-5287-448F-8CD4-97D2C174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25D6C-D5F7-A4B2-16BA-C4433F80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39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2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AEAB-DF00-B8DB-EB74-F32A7A4A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956" y="2262547"/>
            <a:ext cx="10058400" cy="1450757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Thanks 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30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243C-A7B3-D82D-F490-AB36D74F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DD61-741D-2121-15BD-799D39244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76" y="1855565"/>
            <a:ext cx="10058400" cy="4505905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chemeClr val="tx1"/>
                </a:solidFill>
              </a:rPr>
              <a:t>LLM Project: Building a News Research Tool</a:t>
            </a:r>
            <a:r>
              <a:rPr lang="en-US" sz="1600" dirty="0">
                <a:solidFill>
                  <a:schemeClr val="tx1"/>
                </a:solidFill>
              </a:rPr>
              <a:t> is designed to empower equity research analysts with </a:t>
            </a:r>
            <a:r>
              <a:rPr lang="en-US" sz="1600" b="1" dirty="0">
                <a:solidFill>
                  <a:schemeClr val="tx1"/>
                </a:solidFill>
              </a:rPr>
              <a:t>AI-driven insights</a:t>
            </a:r>
            <a:r>
              <a:rPr lang="en-US" sz="1600" dirty="0">
                <a:solidFill>
                  <a:schemeClr val="tx1"/>
                </a:solidFill>
              </a:rPr>
              <a:t> by combining </a:t>
            </a:r>
            <a:r>
              <a:rPr lang="en-US" sz="1600" b="1" dirty="0" err="1">
                <a:solidFill>
                  <a:schemeClr val="tx1"/>
                </a:solidFill>
              </a:rPr>
              <a:t>LangChain</a:t>
            </a:r>
            <a:r>
              <a:rPr lang="en-US" sz="1600" b="1" dirty="0">
                <a:solidFill>
                  <a:schemeClr val="tx1"/>
                </a:solidFill>
              </a:rPr>
              <a:t>, OpenAI, </a:t>
            </a:r>
            <a:r>
              <a:rPr lang="en-US" sz="1600" b="1" dirty="0" err="1">
                <a:solidFill>
                  <a:schemeClr val="tx1"/>
                </a:solidFill>
              </a:rPr>
              <a:t>Streamlit</a:t>
            </a:r>
            <a:r>
              <a:rPr lang="en-US" sz="1600" b="1" dirty="0">
                <a:solidFill>
                  <a:schemeClr val="tx1"/>
                </a:solidFill>
              </a:rPr>
              <a:t>, and </a:t>
            </a:r>
            <a:r>
              <a:rPr lang="en-US" sz="1600" b="1" dirty="0" err="1">
                <a:solidFill>
                  <a:schemeClr val="tx1"/>
                </a:solidFill>
              </a:rPr>
              <a:t>NewsAPI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This tool provides a </a:t>
            </a:r>
            <a:r>
              <a:rPr lang="en-US" sz="1600" b="1" dirty="0">
                <a:solidFill>
                  <a:schemeClr val="tx1"/>
                </a:solidFill>
              </a:rPr>
              <a:t>seamless workflow</a:t>
            </a:r>
            <a:r>
              <a:rPr lang="en-US" sz="1600" dirty="0">
                <a:solidFill>
                  <a:schemeClr val="tx1"/>
                </a:solidFill>
              </a:rPr>
              <a:t> that integrates </a:t>
            </a:r>
            <a:r>
              <a:rPr lang="en-US" sz="1600" b="1" dirty="0">
                <a:solidFill>
                  <a:schemeClr val="tx1"/>
                </a:solidFill>
              </a:rPr>
              <a:t>real-time news data</a:t>
            </a:r>
            <a:r>
              <a:rPr lang="en-US" sz="1600" dirty="0">
                <a:solidFill>
                  <a:schemeClr val="tx1"/>
                </a:solidFill>
              </a:rPr>
              <a:t> with </a:t>
            </a:r>
            <a:r>
              <a:rPr lang="en-US" sz="1600" b="1" dirty="0">
                <a:solidFill>
                  <a:schemeClr val="tx1"/>
                </a:solidFill>
              </a:rPr>
              <a:t>large language models (LLMs)</a:t>
            </a:r>
            <a:r>
              <a:rPr lang="en-US" sz="1600" dirty="0">
                <a:solidFill>
                  <a:schemeClr val="tx1"/>
                </a:solidFill>
              </a:rPr>
              <a:t> to generate </a:t>
            </a:r>
            <a:r>
              <a:rPr lang="en-US" sz="1600" b="1" dirty="0">
                <a:solidFill>
                  <a:schemeClr val="tx1"/>
                </a:solidFill>
              </a:rPr>
              <a:t>intelligent summaries, risk assessments, and market insights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Key highlights: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AI-Powered Summarization</a:t>
            </a:r>
            <a:r>
              <a:rPr lang="en-US" sz="1600" dirty="0">
                <a:solidFill>
                  <a:schemeClr val="tx1"/>
                </a:solidFill>
              </a:rPr>
              <a:t> – Generates actionable insights from diverse news sources.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Real-Time News Integration</a:t>
            </a:r>
            <a:r>
              <a:rPr lang="en-US" sz="1600" dirty="0">
                <a:solidFill>
                  <a:schemeClr val="tx1"/>
                </a:solidFill>
              </a:rPr>
              <a:t> – Fetches and filters relevant articles instantly.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Advanced Analytics Dashboard</a:t>
            </a:r>
            <a:r>
              <a:rPr lang="en-US" sz="1600" dirty="0">
                <a:solidFill>
                  <a:schemeClr val="tx1"/>
                </a:solidFill>
              </a:rPr>
              <a:t> – Visualizes source distribution, timeline analysis, and research metrics.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User-Friendly Interface</a:t>
            </a:r>
            <a:r>
              <a:rPr lang="en-US" sz="1600" dirty="0">
                <a:solidFill>
                  <a:schemeClr val="tx1"/>
                </a:solidFill>
              </a:rPr>
              <a:t> – Built with </a:t>
            </a:r>
            <a:r>
              <a:rPr lang="en-US" sz="1600" dirty="0" err="1">
                <a:solidFill>
                  <a:schemeClr val="tx1"/>
                </a:solidFill>
              </a:rPr>
              <a:t>Streamlit</a:t>
            </a:r>
            <a:r>
              <a:rPr lang="en-US" sz="1600" dirty="0">
                <a:solidFill>
                  <a:schemeClr val="tx1"/>
                </a:solidFill>
              </a:rPr>
              <a:t> for professional UI/UX.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 Export &amp; Sharing Features</a:t>
            </a:r>
            <a:r>
              <a:rPr lang="en-US" sz="1600" dirty="0">
                <a:solidFill>
                  <a:schemeClr val="tx1"/>
                </a:solidFill>
              </a:rPr>
              <a:t> – Downloadable reports in multiple formats.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The project follows a </a:t>
            </a:r>
            <a:r>
              <a:rPr lang="en-US" sz="1600" b="1" dirty="0">
                <a:solidFill>
                  <a:schemeClr val="tx1"/>
                </a:solidFill>
              </a:rPr>
              <a:t>phase-based approach</a:t>
            </a:r>
            <a:r>
              <a:rPr lang="en-US" sz="1600" dirty="0">
                <a:solidFill>
                  <a:schemeClr val="tx1"/>
                </a:solidFill>
              </a:rPr>
              <a:t>: from environment setup and API integration to UI development, testing, and documentation. With optional enhancements like authentication, historical analysis, and improved UX, this tool is </a:t>
            </a:r>
            <a:r>
              <a:rPr lang="en-US" sz="1600" b="1" dirty="0">
                <a:solidFill>
                  <a:schemeClr val="tx1"/>
                </a:solidFill>
              </a:rPr>
              <a:t>scalable and future-ready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1199CE-BB5C-B2E4-2C43-137C26F40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195682"/>
              </p:ext>
            </p:extLst>
          </p:nvPr>
        </p:nvGraphicFramePr>
        <p:xfrm>
          <a:off x="8790039" y="2487561"/>
          <a:ext cx="3731342" cy="286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614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28C7-7E90-9BE2-6B1A-64DC4A41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80D6B-52AA-8D53-3329-1690740740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Python 3.8+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LangChain</a:t>
            </a:r>
            <a:r>
              <a:rPr lang="en-IN" dirty="0">
                <a:solidFill>
                  <a:schemeClr val="tx1"/>
                </a:solidFill>
              </a:rPr>
              <a:t> + OpenAI API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Streamlit</a:t>
            </a:r>
            <a:r>
              <a:rPr lang="en-IN" dirty="0">
                <a:solidFill>
                  <a:schemeClr val="tx1"/>
                </a:solidFill>
              </a:rPr>
              <a:t> for UI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NewsAPI</a:t>
            </a:r>
            <a:r>
              <a:rPr lang="en-IN" dirty="0">
                <a:solidFill>
                  <a:schemeClr val="tx1"/>
                </a:solidFill>
              </a:rPr>
              <a:t> for real-time news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Groq</a:t>
            </a:r>
            <a:r>
              <a:rPr lang="en-IN" dirty="0">
                <a:solidFill>
                  <a:schemeClr val="tx1"/>
                </a:solidFill>
              </a:rPr>
              <a:t> AI Models (LLMs)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D8AB8-A41E-1A89-D0CD-E1B038E0C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627" y="2327016"/>
            <a:ext cx="6685935" cy="354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70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0B05-9B60-615B-C831-3434394F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FE6C7-0CF1-26AD-CF1D-167381F72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991779" cy="4439452"/>
          </a:xfrm>
        </p:spPr>
        <p:txBody>
          <a:bodyPr>
            <a:no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app.py → Main </a:t>
            </a:r>
            <a:r>
              <a:rPr lang="en-IN" dirty="0" err="1">
                <a:solidFill>
                  <a:schemeClr val="tx1"/>
                </a:solidFill>
              </a:rPr>
              <a:t>Streamlit</a:t>
            </a:r>
            <a:r>
              <a:rPr lang="en-IN" dirty="0">
                <a:solidFill>
                  <a:schemeClr val="tx1"/>
                </a:solidFill>
              </a:rPr>
              <a:t> app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config.py → Configuration settings and constants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news_analyzer.py→ </a:t>
            </a:r>
            <a:r>
              <a:rPr lang="en-US" dirty="0">
                <a:solidFill>
                  <a:schemeClr val="tx1"/>
                </a:solidFill>
              </a:rPr>
              <a:t> API clients and analysis functions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ui_components.py → </a:t>
            </a:r>
            <a:r>
              <a:rPr lang="en-US" dirty="0">
                <a:solidFill>
                  <a:schemeClr val="tx1"/>
                </a:solidFill>
              </a:rPr>
              <a:t>UI components and display functions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requirements.txt → Dependencies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README.md →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0420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A244-6B94-D7D4-8BFB-E7AB1A46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Optional Enhancements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DD43-6652-E977-393A-2180EAE3AD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User authentication for secure access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Improved UI/UX with </a:t>
            </a:r>
            <a:r>
              <a:rPr lang="en-US" dirty="0" err="1">
                <a:solidFill>
                  <a:schemeClr val="tx1"/>
                </a:solidFill>
              </a:rPr>
              <a:t>Streamlit</a:t>
            </a:r>
            <a:r>
              <a:rPr lang="en-US" dirty="0">
                <a:solidFill>
                  <a:schemeClr val="tx1"/>
                </a:solidFill>
              </a:rPr>
              <a:t> components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Saving queries &amp; exporting summaries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Historical data analysis &amp;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95791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1CA9-8771-CB17-00F9-18D1381E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System Architecture Flow</a:t>
            </a:r>
            <a:endParaRPr lang="en-IN" dirty="0"/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E1DF6EE3-AC06-A9F8-27FB-99BCB72DF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951053"/>
              </p:ext>
            </p:extLst>
          </p:nvPr>
        </p:nvGraphicFramePr>
        <p:xfrm>
          <a:off x="1912374" y="173736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70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A377-FDA0-E967-A8F4-76B6A383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Conclusion</a:t>
            </a:r>
            <a:endParaRPr lang="en-IN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7DE62-D2A7-1381-0637-16DC7AA8B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5735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Real-time data integration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Advanced LLM-driven summarization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Professional analytics &amp; export features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Enhances skills in LLMs, </a:t>
            </a:r>
            <a:r>
              <a:rPr lang="en-US" dirty="0" err="1">
                <a:solidFill>
                  <a:schemeClr val="tx1"/>
                </a:solidFill>
              </a:rPr>
              <a:t>LangChain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Streamlit</a:t>
            </a:r>
            <a:r>
              <a:rPr lang="en-US" dirty="0">
                <a:solidFill>
                  <a:schemeClr val="tx1"/>
                </a:solidFill>
              </a:rPr>
              <a:t>, and API integration</a:t>
            </a:r>
          </a:p>
        </p:txBody>
      </p:sp>
    </p:spTree>
    <p:extLst>
      <p:ext uri="{BB962C8B-B14F-4D97-AF65-F5344CB8AC3E}">
        <p14:creationId xmlns:p14="http://schemas.microsoft.com/office/powerpoint/2010/main" val="253549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A002FC-BB60-D71F-FF81-6D3E640E5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0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50660F-744B-4161-6E26-3E5DBCFEB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77"/>
            <a:ext cx="12192000" cy="587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858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1A72FC8-AB06-40E9-9301-116B47014420}">
  <we:reference id="wa200003964" version="1.0.0.0" store="en-US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</TotalTime>
  <Words>335</Words>
  <Application>Microsoft Office PowerPoint</Application>
  <PresentationFormat>Widescreen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Retrospect</vt:lpstr>
      <vt:lpstr>Project 9:LLM Project: Building a News Research Tool</vt:lpstr>
      <vt:lpstr>Executive Summary</vt:lpstr>
      <vt:lpstr>Tech Stack</vt:lpstr>
      <vt:lpstr>Project Structure</vt:lpstr>
      <vt:lpstr>Optional Enhancements</vt:lpstr>
      <vt:lpstr>System Architecture Flow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gurpreet kaur</dc:creator>
  <cp:lastModifiedBy>gurpreet kaur</cp:lastModifiedBy>
  <cp:revision>6</cp:revision>
  <dcterms:created xsi:type="dcterms:W3CDTF">2025-04-24T08:37:28Z</dcterms:created>
  <dcterms:modified xsi:type="dcterms:W3CDTF">2025-09-30T07:42:10Z</dcterms:modified>
</cp:coreProperties>
</file>