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4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85487-E3E6-4811-AFB8-868B5DE15D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54141-379D-4BA6-88E0-D40E0EF206B6}">
      <dgm:prSet/>
      <dgm:spPr/>
      <dgm:t>
        <a:bodyPr/>
        <a:lstStyle/>
        <a:p>
          <a:r>
            <a:rPr lang="en-IN" b="1"/>
            <a:t>Overview: </a:t>
          </a:r>
          <a:r>
            <a:rPr lang="en-US"/>
            <a:t>Addressing inconsistencies across three datasets to create a unified and clean dataset for analysis.</a:t>
          </a:r>
        </a:p>
      </dgm:t>
    </dgm:pt>
    <dgm:pt modelId="{1A9CF05F-3123-410F-B178-5B3C80F07FE4}" type="parTrans" cxnId="{D2DAB484-5B2A-46AE-81A3-37DBAC05C8BF}">
      <dgm:prSet/>
      <dgm:spPr/>
      <dgm:t>
        <a:bodyPr/>
        <a:lstStyle/>
        <a:p>
          <a:endParaRPr lang="en-US"/>
        </a:p>
      </dgm:t>
    </dgm:pt>
    <dgm:pt modelId="{468F2525-A655-4B02-A9A3-6EB13D68CD4D}" type="sibTrans" cxnId="{D2DAB484-5B2A-46AE-81A3-37DBAC05C8BF}">
      <dgm:prSet/>
      <dgm:spPr/>
      <dgm:t>
        <a:bodyPr/>
        <a:lstStyle/>
        <a:p>
          <a:endParaRPr lang="en-US"/>
        </a:p>
      </dgm:t>
    </dgm:pt>
    <dgm:pt modelId="{95EBBDDC-AD41-4A27-90DC-C564B60A24F6}">
      <dgm:prSet/>
      <dgm:spPr/>
      <dgm:t>
        <a:bodyPr/>
        <a:lstStyle/>
        <a:p>
          <a:r>
            <a:rPr lang="en-US" b="1"/>
            <a:t>Problem Statement:</a:t>
          </a:r>
          <a:endParaRPr lang="en-US"/>
        </a:p>
      </dgm:t>
    </dgm:pt>
    <dgm:pt modelId="{8948C63B-BE8E-43BA-87F2-A2C669BC21C5}" type="parTrans" cxnId="{C94F70F9-AA5F-4952-9BE5-B729AE68D411}">
      <dgm:prSet/>
      <dgm:spPr/>
      <dgm:t>
        <a:bodyPr/>
        <a:lstStyle/>
        <a:p>
          <a:endParaRPr lang="en-US"/>
        </a:p>
      </dgm:t>
    </dgm:pt>
    <dgm:pt modelId="{2D5E90A9-A8E4-4363-A75B-30CA0EB8D088}" type="sibTrans" cxnId="{C94F70F9-AA5F-4952-9BE5-B729AE68D411}">
      <dgm:prSet/>
      <dgm:spPr/>
      <dgm:t>
        <a:bodyPr/>
        <a:lstStyle/>
        <a:p>
          <a:endParaRPr lang="en-US"/>
        </a:p>
      </dgm:t>
    </dgm:pt>
    <dgm:pt modelId="{132F6E72-C0F3-4777-9EDB-E18D6616ABD9}">
      <dgm:prSet/>
      <dgm:spPr/>
      <dgm:t>
        <a:bodyPr/>
        <a:lstStyle/>
        <a:p>
          <a:r>
            <a:rPr lang="en-US"/>
            <a:t>Address ambiguities and inconsistencies in multiple datasets.</a:t>
          </a:r>
        </a:p>
      </dgm:t>
    </dgm:pt>
    <dgm:pt modelId="{D8AAF6D0-E754-4CAA-8DDE-4D299C29746D}" type="parTrans" cxnId="{F9DF1BB6-8E47-41DA-9B29-C80151C8E9BC}">
      <dgm:prSet/>
      <dgm:spPr/>
      <dgm:t>
        <a:bodyPr/>
        <a:lstStyle/>
        <a:p>
          <a:endParaRPr lang="en-US"/>
        </a:p>
      </dgm:t>
    </dgm:pt>
    <dgm:pt modelId="{35987554-AD50-4E4C-A6FF-1F13C2BEEE89}" type="sibTrans" cxnId="{F9DF1BB6-8E47-41DA-9B29-C80151C8E9BC}">
      <dgm:prSet/>
      <dgm:spPr/>
      <dgm:t>
        <a:bodyPr/>
        <a:lstStyle/>
        <a:p>
          <a:endParaRPr lang="en-US"/>
        </a:p>
      </dgm:t>
    </dgm:pt>
    <dgm:pt modelId="{0A2027EA-3765-4842-A80C-C32732FC91B7}">
      <dgm:prSet/>
      <dgm:spPr/>
      <dgm:t>
        <a:bodyPr/>
        <a:lstStyle/>
        <a:p>
          <a:r>
            <a:rPr lang="en-US"/>
            <a:t>Leverage advanced data-wrangling techniques to produce a clean, unified dataset.</a:t>
          </a:r>
        </a:p>
      </dgm:t>
    </dgm:pt>
    <dgm:pt modelId="{AE73CC7E-F458-4F79-8AEE-19D88ABE9711}" type="parTrans" cxnId="{AF481836-C1E2-4F64-9916-22BAB0D1DC59}">
      <dgm:prSet/>
      <dgm:spPr/>
      <dgm:t>
        <a:bodyPr/>
        <a:lstStyle/>
        <a:p>
          <a:endParaRPr lang="en-US"/>
        </a:p>
      </dgm:t>
    </dgm:pt>
    <dgm:pt modelId="{D95331D4-89B5-41B0-AA6C-D10086DE438F}" type="sibTrans" cxnId="{AF481836-C1E2-4F64-9916-22BAB0D1DC59}">
      <dgm:prSet/>
      <dgm:spPr/>
      <dgm:t>
        <a:bodyPr/>
        <a:lstStyle/>
        <a:p>
          <a:endParaRPr lang="en-US"/>
        </a:p>
      </dgm:t>
    </dgm:pt>
    <dgm:pt modelId="{A93C9D1F-03E6-41C9-BC47-350E429B29AF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8F61E13F-7104-411F-A469-A8CB40BEF85A}" type="parTrans" cxnId="{1887715F-5339-4C20-BEAD-B2A265EABC2C}">
      <dgm:prSet/>
      <dgm:spPr/>
      <dgm:t>
        <a:bodyPr/>
        <a:lstStyle/>
        <a:p>
          <a:endParaRPr lang="en-US"/>
        </a:p>
      </dgm:t>
    </dgm:pt>
    <dgm:pt modelId="{27E3FF07-B0E2-46FD-B558-EC43276C8C3A}" type="sibTrans" cxnId="{1887715F-5339-4C20-BEAD-B2A265EABC2C}">
      <dgm:prSet/>
      <dgm:spPr/>
      <dgm:t>
        <a:bodyPr/>
        <a:lstStyle/>
        <a:p>
          <a:endParaRPr lang="en-US"/>
        </a:p>
      </dgm:t>
    </dgm:pt>
    <dgm:pt modelId="{7252075B-9B38-4E61-88F1-DFE6EF122B65}">
      <dgm:prSet/>
      <dgm:spPr/>
      <dgm:t>
        <a:bodyPr/>
        <a:lstStyle/>
        <a:p>
          <a:r>
            <a:rPr lang="en-US"/>
            <a:t>Develop a well-integrated dataset for business analysis and predictive modeling.</a:t>
          </a:r>
        </a:p>
      </dgm:t>
    </dgm:pt>
    <dgm:pt modelId="{49E0C718-BD6E-4532-8A01-197706787C49}" type="parTrans" cxnId="{B1ECE454-1EFD-4EC7-8EC0-20AF461423EF}">
      <dgm:prSet/>
      <dgm:spPr/>
      <dgm:t>
        <a:bodyPr/>
        <a:lstStyle/>
        <a:p>
          <a:endParaRPr lang="en-US"/>
        </a:p>
      </dgm:t>
    </dgm:pt>
    <dgm:pt modelId="{738D77F2-E9F5-49C4-829B-71907D06910B}" type="sibTrans" cxnId="{B1ECE454-1EFD-4EC7-8EC0-20AF461423EF}">
      <dgm:prSet/>
      <dgm:spPr/>
      <dgm:t>
        <a:bodyPr/>
        <a:lstStyle/>
        <a:p>
          <a:endParaRPr lang="en-US"/>
        </a:p>
      </dgm:t>
    </dgm:pt>
    <dgm:pt modelId="{AFF59125-13FA-4C17-93F8-7D89CE9A359E}">
      <dgm:prSet/>
      <dgm:spPr/>
      <dgm:t>
        <a:bodyPr/>
        <a:lstStyle/>
        <a:p>
          <a:r>
            <a:rPr lang="en-US" b="1"/>
            <a:t>Deliverables:</a:t>
          </a:r>
          <a:endParaRPr lang="en-US"/>
        </a:p>
      </dgm:t>
    </dgm:pt>
    <dgm:pt modelId="{42FD05D0-358C-4C2F-824B-60A0D1F8DC37}" type="parTrans" cxnId="{7C45A1AC-D54E-4136-A02C-9657D6F4AC85}">
      <dgm:prSet/>
      <dgm:spPr/>
      <dgm:t>
        <a:bodyPr/>
        <a:lstStyle/>
        <a:p>
          <a:endParaRPr lang="en-US"/>
        </a:p>
      </dgm:t>
    </dgm:pt>
    <dgm:pt modelId="{9DFCC0E3-ADB1-4B39-A157-76DFF7D6BFA2}" type="sibTrans" cxnId="{7C45A1AC-D54E-4136-A02C-9657D6F4AC85}">
      <dgm:prSet/>
      <dgm:spPr/>
      <dgm:t>
        <a:bodyPr/>
        <a:lstStyle/>
        <a:p>
          <a:endParaRPr lang="en-US"/>
        </a:p>
      </dgm:t>
    </dgm:pt>
    <dgm:pt modelId="{81B40834-EC9A-4888-B267-CAA5568E6F35}">
      <dgm:prSet/>
      <dgm:spPr/>
      <dgm:t>
        <a:bodyPr/>
        <a:lstStyle/>
        <a:p>
          <a:r>
            <a:rPr lang="en-US"/>
            <a:t>Cleaned and merged dataset.</a:t>
          </a:r>
        </a:p>
      </dgm:t>
    </dgm:pt>
    <dgm:pt modelId="{94C9C793-E553-4EDF-80D5-9B5870009055}" type="parTrans" cxnId="{C6A37B13-A02B-45D5-A804-1A3232C5B7B2}">
      <dgm:prSet/>
      <dgm:spPr/>
      <dgm:t>
        <a:bodyPr/>
        <a:lstStyle/>
        <a:p>
          <a:endParaRPr lang="en-US"/>
        </a:p>
      </dgm:t>
    </dgm:pt>
    <dgm:pt modelId="{E00A332D-7A50-4609-AC04-69DDDD3F2EDE}" type="sibTrans" cxnId="{C6A37B13-A02B-45D5-A804-1A3232C5B7B2}">
      <dgm:prSet/>
      <dgm:spPr/>
      <dgm:t>
        <a:bodyPr/>
        <a:lstStyle/>
        <a:p>
          <a:endParaRPr lang="en-US"/>
        </a:p>
      </dgm:t>
    </dgm:pt>
    <dgm:pt modelId="{C2F3B250-C8B0-4CA3-B544-DEAD7042BA12}">
      <dgm:prSet/>
      <dgm:spPr/>
      <dgm:t>
        <a:bodyPr/>
        <a:lstStyle/>
        <a:p>
          <a:r>
            <a:rPr lang="en-US"/>
            <a:t>Comprehensive analysis with visualizations and insights.</a:t>
          </a:r>
        </a:p>
      </dgm:t>
    </dgm:pt>
    <dgm:pt modelId="{74F6D6A5-5AA2-4600-AB4A-416EB3371894}" type="parTrans" cxnId="{D951A413-924D-4C5D-850B-51C7E11A628B}">
      <dgm:prSet/>
      <dgm:spPr/>
      <dgm:t>
        <a:bodyPr/>
        <a:lstStyle/>
        <a:p>
          <a:endParaRPr lang="en-US"/>
        </a:p>
      </dgm:t>
    </dgm:pt>
    <dgm:pt modelId="{6DA65195-85BD-4E29-ACD1-6B87674768F2}" type="sibTrans" cxnId="{D951A413-924D-4C5D-850B-51C7E11A628B}">
      <dgm:prSet/>
      <dgm:spPr/>
      <dgm:t>
        <a:bodyPr/>
        <a:lstStyle/>
        <a:p>
          <a:endParaRPr lang="en-US"/>
        </a:p>
      </dgm:t>
    </dgm:pt>
    <dgm:pt modelId="{CA5C2F67-AD58-4478-8FAF-81421353E8A9}" type="pres">
      <dgm:prSet presAssocID="{22485487-E3E6-4811-AFB8-868B5DE15DEF}" presName="linear" presStyleCnt="0">
        <dgm:presLayoutVars>
          <dgm:animLvl val="lvl"/>
          <dgm:resizeHandles val="exact"/>
        </dgm:presLayoutVars>
      </dgm:prSet>
      <dgm:spPr/>
    </dgm:pt>
    <dgm:pt modelId="{A0AA5009-7ABD-4F6C-9C2C-C09BAC142584}" type="pres">
      <dgm:prSet presAssocID="{1D654141-379D-4BA6-88E0-D40E0EF206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92D0B2-0895-4931-9A9D-BE6E244855B1}" type="pres">
      <dgm:prSet presAssocID="{468F2525-A655-4B02-A9A3-6EB13D68CD4D}" presName="spacer" presStyleCnt="0"/>
      <dgm:spPr/>
    </dgm:pt>
    <dgm:pt modelId="{E8F49437-CB7B-4C9E-B8C2-50DFAB1D9DDC}" type="pres">
      <dgm:prSet presAssocID="{95EBBDDC-AD41-4A27-90DC-C564B60A24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9C7BFC-766C-4F4C-8C5F-E3A0335AA004}" type="pres">
      <dgm:prSet presAssocID="{95EBBDDC-AD41-4A27-90DC-C564B60A24F6}" presName="childText" presStyleLbl="revTx" presStyleIdx="0" presStyleCnt="3">
        <dgm:presLayoutVars>
          <dgm:bulletEnabled val="1"/>
        </dgm:presLayoutVars>
      </dgm:prSet>
      <dgm:spPr/>
    </dgm:pt>
    <dgm:pt modelId="{D93A52C0-CBC1-45F2-9F3E-6158BF822E3C}" type="pres">
      <dgm:prSet presAssocID="{A93C9D1F-03E6-41C9-BC47-350E429B29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117F47-BB36-404A-997D-C1A4D1CBB8B6}" type="pres">
      <dgm:prSet presAssocID="{A93C9D1F-03E6-41C9-BC47-350E429B29AF}" presName="childText" presStyleLbl="revTx" presStyleIdx="1" presStyleCnt="3">
        <dgm:presLayoutVars>
          <dgm:bulletEnabled val="1"/>
        </dgm:presLayoutVars>
      </dgm:prSet>
      <dgm:spPr/>
    </dgm:pt>
    <dgm:pt modelId="{FA3F5ED2-815E-456C-851B-6E8D23B68849}" type="pres">
      <dgm:prSet presAssocID="{AFF59125-13FA-4C17-93F8-7D89CE9A35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FD6863-EC8A-40E7-BD79-0D5B5381B4C0}" type="pres">
      <dgm:prSet presAssocID="{AFF59125-13FA-4C17-93F8-7D89CE9A359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6A37B13-A02B-45D5-A804-1A3232C5B7B2}" srcId="{AFF59125-13FA-4C17-93F8-7D89CE9A359E}" destId="{81B40834-EC9A-4888-B267-CAA5568E6F35}" srcOrd="0" destOrd="0" parTransId="{94C9C793-E553-4EDF-80D5-9B5870009055}" sibTransId="{E00A332D-7A50-4609-AC04-69DDDD3F2EDE}"/>
    <dgm:cxn modelId="{D951A413-924D-4C5D-850B-51C7E11A628B}" srcId="{AFF59125-13FA-4C17-93F8-7D89CE9A359E}" destId="{C2F3B250-C8B0-4CA3-B544-DEAD7042BA12}" srcOrd="1" destOrd="0" parTransId="{74F6D6A5-5AA2-4600-AB4A-416EB3371894}" sibTransId="{6DA65195-85BD-4E29-ACD1-6B87674768F2}"/>
    <dgm:cxn modelId="{54019615-98CA-4379-884B-320BB8F78789}" type="presOf" srcId="{132F6E72-C0F3-4777-9EDB-E18D6616ABD9}" destId="{409C7BFC-766C-4F4C-8C5F-E3A0335AA004}" srcOrd="0" destOrd="0" presId="urn:microsoft.com/office/officeart/2005/8/layout/vList2"/>
    <dgm:cxn modelId="{3E297E28-57C7-409D-A9A8-BBF57BE4C58A}" type="presOf" srcId="{C2F3B250-C8B0-4CA3-B544-DEAD7042BA12}" destId="{8DFD6863-EC8A-40E7-BD79-0D5B5381B4C0}" srcOrd="0" destOrd="1" presId="urn:microsoft.com/office/officeart/2005/8/layout/vList2"/>
    <dgm:cxn modelId="{4C5E5935-DDE2-486E-8E0E-5B7E2EDDDDF0}" type="presOf" srcId="{0A2027EA-3765-4842-A80C-C32732FC91B7}" destId="{409C7BFC-766C-4F4C-8C5F-E3A0335AA004}" srcOrd="0" destOrd="1" presId="urn:microsoft.com/office/officeart/2005/8/layout/vList2"/>
    <dgm:cxn modelId="{AF481836-C1E2-4F64-9916-22BAB0D1DC59}" srcId="{95EBBDDC-AD41-4A27-90DC-C564B60A24F6}" destId="{0A2027EA-3765-4842-A80C-C32732FC91B7}" srcOrd="1" destOrd="0" parTransId="{AE73CC7E-F458-4F79-8AEE-19D88ABE9711}" sibTransId="{D95331D4-89B5-41B0-AA6C-D10086DE438F}"/>
    <dgm:cxn modelId="{61F6303A-E822-44BE-8AD8-A5EF65298990}" type="presOf" srcId="{95EBBDDC-AD41-4A27-90DC-C564B60A24F6}" destId="{E8F49437-CB7B-4C9E-B8C2-50DFAB1D9DDC}" srcOrd="0" destOrd="0" presId="urn:microsoft.com/office/officeart/2005/8/layout/vList2"/>
    <dgm:cxn modelId="{1887715F-5339-4C20-BEAD-B2A265EABC2C}" srcId="{22485487-E3E6-4811-AFB8-868B5DE15DEF}" destId="{A93C9D1F-03E6-41C9-BC47-350E429B29AF}" srcOrd="2" destOrd="0" parTransId="{8F61E13F-7104-411F-A469-A8CB40BEF85A}" sibTransId="{27E3FF07-B0E2-46FD-B558-EC43276C8C3A}"/>
    <dgm:cxn modelId="{AA7EE353-E1FA-485F-AA56-5E20DD2E7D1B}" type="presOf" srcId="{7252075B-9B38-4E61-88F1-DFE6EF122B65}" destId="{E4117F47-BB36-404A-997D-C1A4D1CBB8B6}" srcOrd="0" destOrd="0" presId="urn:microsoft.com/office/officeart/2005/8/layout/vList2"/>
    <dgm:cxn modelId="{B1ECE454-1EFD-4EC7-8EC0-20AF461423EF}" srcId="{A93C9D1F-03E6-41C9-BC47-350E429B29AF}" destId="{7252075B-9B38-4E61-88F1-DFE6EF122B65}" srcOrd="0" destOrd="0" parTransId="{49E0C718-BD6E-4532-8A01-197706787C49}" sibTransId="{738D77F2-E9F5-49C4-829B-71907D06910B}"/>
    <dgm:cxn modelId="{3F8A6681-D974-4DB1-AA71-EA58ED9E2FAD}" type="presOf" srcId="{1D654141-379D-4BA6-88E0-D40E0EF206B6}" destId="{A0AA5009-7ABD-4F6C-9C2C-C09BAC142584}" srcOrd="0" destOrd="0" presId="urn:microsoft.com/office/officeart/2005/8/layout/vList2"/>
    <dgm:cxn modelId="{D2DAB484-5B2A-46AE-81A3-37DBAC05C8BF}" srcId="{22485487-E3E6-4811-AFB8-868B5DE15DEF}" destId="{1D654141-379D-4BA6-88E0-D40E0EF206B6}" srcOrd="0" destOrd="0" parTransId="{1A9CF05F-3123-410F-B178-5B3C80F07FE4}" sibTransId="{468F2525-A655-4B02-A9A3-6EB13D68CD4D}"/>
    <dgm:cxn modelId="{B5F2748C-A1E0-41E6-9230-031F417CC76E}" type="presOf" srcId="{AFF59125-13FA-4C17-93F8-7D89CE9A359E}" destId="{FA3F5ED2-815E-456C-851B-6E8D23B68849}" srcOrd="0" destOrd="0" presId="urn:microsoft.com/office/officeart/2005/8/layout/vList2"/>
    <dgm:cxn modelId="{7C45A1AC-D54E-4136-A02C-9657D6F4AC85}" srcId="{22485487-E3E6-4811-AFB8-868B5DE15DEF}" destId="{AFF59125-13FA-4C17-93F8-7D89CE9A359E}" srcOrd="3" destOrd="0" parTransId="{42FD05D0-358C-4C2F-824B-60A0D1F8DC37}" sibTransId="{9DFCC0E3-ADB1-4B39-A157-76DFF7D6BFA2}"/>
    <dgm:cxn modelId="{F9DF1BB6-8E47-41DA-9B29-C80151C8E9BC}" srcId="{95EBBDDC-AD41-4A27-90DC-C564B60A24F6}" destId="{132F6E72-C0F3-4777-9EDB-E18D6616ABD9}" srcOrd="0" destOrd="0" parTransId="{D8AAF6D0-E754-4CAA-8DDE-4D299C29746D}" sibTransId="{35987554-AD50-4E4C-A6FF-1F13C2BEEE89}"/>
    <dgm:cxn modelId="{17D6A3B7-C208-4756-8FF2-BF945EB93BC4}" type="presOf" srcId="{81B40834-EC9A-4888-B267-CAA5568E6F35}" destId="{8DFD6863-EC8A-40E7-BD79-0D5B5381B4C0}" srcOrd="0" destOrd="0" presId="urn:microsoft.com/office/officeart/2005/8/layout/vList2"/>
    <dgm:cxn modelId="{BD6B2AC9-11DB-4C80-902E-CB5D3AD55FFF}" type="presOf" srcId="{22485487-E3E6-4811-AFB8-868B5DE15DEF}" destId="{CA5C2F67-AD58-4478-8FAF-81421353E8A9}" srcOrd="0" destOrd="0" presId="urn:microsoft.com/office/officeart/2005/8/layout/vList2"/>
    <dgm:cxn modelId="{07D841D3-1FE0-4E2A-980F-18FB49581C1F}" type="presOf" srcId="{A93C9D1F-03E6-41C9-BC47-350E429B29AF}" destId="{D93A52C0-CBC1-45F2-9F3E-6158BF822E3C}" srcOrd="0" destOrd="0" presId="urn:microsoft.com/office/officeart/2005/8/layout/vList2"/>
    <dgm:cxn modelId="{C94F70F9-AA5F-4952-9BE5-B729AE68D411}" srcId="{22485487-E3E6-4811-AFB8-868B5DE15DEF}" destId="{95EBBDDC-AD41-4A27-90DC-C564B60A24F6}" srcOrd="1" destOrd="0" parTransId="{8948C63B-BE8E-43BA-87F2-A2C669BC21C5}" sibTransId="{2D5E90A9-A8E4-4363-A75B-30CA0EB8D088}"/>
    <dgm:cxn modelId="{4E3C86F7-1269-4D96-BC76-9531384DAF0F}" type="presParOf" srcId="{CA5C2F67-AD58-4478-8FAF-81421353E8A9}" destId="{A0AA5009-7ABD-4F6C-9C2C-C09BAC142584}" srcOrd="0" destOrd="0" presId="urn:microsoft.com/office/officeart/2005/8/layout/vList2"/>
    <dgm:cxn modelId="{639E5C94-CE10-4BDC-8927-785FCBC92B65}" type="presParOf" srcId="{CA5C2F67-AD58-4478-8FAF-81421353E8A9}" destId="{3692D0B2-0895-4931-9A9D-BE6E244855B1}" srcOrd="1" destOrd="0" presId="urn:microsoft.com/office/officeart/2005/8/layout/vList2"/>
    <dgm:cxn modelId="{98CCCD2D-819C-463A-8438-3DAA723AADDF}" type="presParOf" srcId="{CA5C2F67-AD58-4478-8FAF-81421353E8A9}" destId="{E8F49437-CB7B-4C9E-B8C2-50DFAB1D9DDC}" srcOrd="2" destOrd="0" presId="urn:microsoft.com/office/officeart/2005/8/layout/vList2"/>
    <dgm:cxn modelId="{6BED7161-7974-4DAD-AEB0-C604C3F29D16}" type="presParOf" srcId="{CA5C2F67-AD58-4478-8FAF-81421353E8A9}" destId="{409C7BFC-766C-4F4C-8C5F-E3A0335AA004}" srcOrd="3" destOrd="0" presId="urn:microsoft.com/office/officeart/2005/8/layout/vList2"/>
    <dgm:cxn modelId="{964D2DDC-1CFB-48A5-A220-38DB7A9394C6}" type="presParOf" srcId="{CA5C2F67-AD58-4478-8FAF-81421353E8A9}" destId="{D93A52C0-CBC1-45F2-9F3E-6158BF822E3C}" srcOrd="4" destOrd="0" presId="urn:microsoft.com/office/officeart/2005/8/layout/vList2"/>
    <dgm:cxn modelId="{12095A6D-3614-4B89-8F76-0EDA2AC5B190}" type="presParOf" srcId="{CA5C2F67-AD58-4478-8FAF-81421353E8A9}" destId="{E4117F47-BB36-404A-997D-C1A4D1CBB8B6}" srcOrd="5" destOrd="0" presId="urn:microsoft.com/office/officeart/2005/8/layout/vList2"/>
    <dgm:cxn modelId="{BA8D6AE2-1F93-4FBB-B5E7-41A7D144900B}" type="presParOf" srcId="{CA5C2F67-AD58-4478-8FAF-81421353E8A9}" destId="{FA3F5ED2-815E-456C-851B-6E8D23B68849}" srcOrd="6" destOrd="0" presId="urn:microsoft.com/office/officeart/2005/8/layout/vList2"/>
    <dgm:cxn modelId="{E681E512-2A9A-47C9-A5B8-7FE6726DC065}" type="presParOf" srcId="{CA5C2F67-AD58-4478-8FAF-81421353E8A9}" destId="{8DFD6863-EC8A-40E7-BD79-0D5B5381B4C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6A204-44A1-4CA7-B1DB-589D744199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F6D0FB-90EC-4393-97B7-0F01FA78A294}">
      <dgm:prSet/>
      <dgm:spPr/>
      <dgm:t>
        <a:bodyPr/>
        <a:lstStyle/>
        <a:p>
          <a:r>
            <a:rPr lang="en-US" b="1"/>
            <a:t>Attributes Overview:</a:t>
          </a:r>
          <a:endParaRPr lang="en-US"/>
        </a:p>
      </dgm:t>
    </dgm:pt>
    <dgm:pt modelId="{23EA9A8E-FE75-4F26-84DE-101D9343C163}" type="parTrans" cxnId="{A63DF5BC-7B21-4C6C-A2FA-42088385A669}">
      <dgm:prSet/>
      <dgm:spPr/>
      <dgm:t>
        <a:bodyPr/>
        <a:lstStyle/>
        <a:p>
          <a:endParaRPr lang="en-US"/>
        </a:p>
      </dgm:t>
    </dgm:pt>
    <dgm:pt modelId="{A6C4B2AD-C5E7-495A-BC86-1CFACE876EAA}" type="sibTrans" cxnId="{A63DF5BC-7B21-4C6C-A2FA-42088385A669}">
      <dgm:prSet/>
      <dgm:spPr/>
      <dgm:t>
        <a:bodyPr/>
        <a:lstStyle/>
        <a:p>
          <a:endParaRPr lang="en-US"/>
        </a:p>
      </dgm:t>
    </dgm:pt>
    <dgm:pt modelId="{DF3A99A0-0B46-4167-90E2-82C6C3E7A264}">
      <dgm:prSet/>
      <dgm:spPr/>
      <dgm:t>
        <a:bodyPr/>
        <a:lstStyle/>
        <a:p>
          <a:r>
            <a:rPr lang="en-US" b="1"/>
            <a:t>Date</a:t>
          </a:r>
          <a:r>
            <a:rPr lang="en-US"/>
            <a:t>: Ride date.</a:t>
          </a:r>
        </a:p>
      </dgm:t>
    </dgm:pt>
    <dgm:pt modelId="{06147705-79F3-438E-BAD2-086CC6059AE8}" type="parTrans" cxnId="{701C8DD7-C8CD-4E0A-82FE-A63714815B21}">
      <dgm:prSet/>
      <dgm:spPr/>
      <dgm:t>
        <a:bodyPr/>
        <a:lstStyle/>
        <a:p>
          <a:endParaRPr lang="en-US"/>
        </a:p>
      </dgm:t>
    </dgm:pt>
    <dgm:pt modelId="{F72E26CF-52BB-4426-9D56-FD907269C7FA}" type="sibTrans" cxnId="{701C8DD7-C8CD-4E0A-82FE-A63714815B21}">
      <dgm:prSet/>
      <dgm:spPr/>
      <dgm:t>
        <a:bodyPr/>
        <a:lstStyle/>
        <a:p>
          <a:endParaRPr lang="en-US"/>
        </a:p>
      </dgm:t>
    </dgm:pt>
    <dgm:pt modelId="{1B196D50-B6B2-4812-98FF-A69A194D1646}">
      <dgm:prSet/>
      <dgm:spPr/>
      <dgm:t>
        <a:bodyPr/>
        <a:lstStyle/>
        <a:p>
          <a:r>
            <a:rPr lang="en-US" b="1"/>
            <a:t>Season</a:t>
          </a:r>
          <a:r>
            <a:rPr lang="en-US"/>
            <a:t>: </a:t>
          </a:r>
          <a:r>
            <a:rPr lang="en-IN"/>
            <a:t>- 1 = spring, 2 = summer, 3 = fall, 4 = winter.</a:t>
          </a:r>
          <a:endParaRPr lang="en-US"/>
        </a:p>
      </dgm:t>
    </dgm:pt>
    <dgm:pt modelId="{076D66E2-4837-4E03-A0EC-C74BD46373C6}" type="parTrans" cxnId="{DD1FD95C-ABD8-4805-AEF4-4A85F91D30A2}">
      <dgm:prSet/>
      <dgm:spPr/>
      <dgm:t>
        <a:bodyPr/>
        <a:lstStyle/>
        <a:p>
          <a:endParaRPr lang="en-US"/>
        </a:p>
      </dgm:t>
    </dgm:pt>
    <dgm:pt modelId="{1FD866D5-6628-4CF6-9C10-0E9A8E71C25B}" type="sibTrans" cxnId="{DD1FD95C-ABD8-4805-AEF4-4A85F91D30A2}">
      <dgm:prSet/>
      <dgm:spPr/>
      <dgm:t>
        <a:bodyPr/>
        <a:lstStyle/>
        <a:p>
          <a:endParaRPr lang="en-US"/>
        </a:p>
      </dgm:t>
    </dgm:pt>
    <dgm:pt modelId="{B7D2251D-E9BE-4DEF-BB75-EC586865239E}">
      <dgm:prSet/>
      <dgm:spPr/>
      <dgm:t>
        <a:bodyPr/>
        <a:lstStyle/>
        <a:p>
          <a:r>
            <a:rPr lang="en-US" b="1"/>
            <a:t>Holiday</a:t>
          </a:r>
          <a:r>
            <a:rPr lang="en-US"/>
            <a:t>: Binary indicator of holidays.</a:t>
          </a:r>
        </a:p>
      </dgm:t>
    </dgm:pt>
    <dgm:pt modelId="{AF8D844E-B5D8-4D41-99FC-0F46B7D2CDF5}" type="parTrans" cxnId="{FD6D910C-A205-48EE-993D-3DFA1FA1FA48}">
      <dgm:prSet/>
      <dgm:spPr/>
      <dgm:t>
        <a:bodyPr/>
        <a:lstStyle/>
        <a:p>
          <a:endParaRPr lang="en-US"/>
        </a:p>
      </dgm:t>
    </dgm:pt>
    <dgm:pt modelId="{566C9F6D-066E-4067-95DB-9AF966715E94}" type="sibTrans" cxnId="{FD6D910C-A205-48EE-993D-3DFA1FA1FA48}">
      <dgm:prSet/>
      <dgm:spPr/>
      <dgm:t>
        <a:bodyPr/>
        <a:lstStyle/>
        <a:p>
          <a:endParaRPr lang="en-US"/>
        </a:p>
      </dgm:t>
    </dgm:pt>
    <dgm:pt modelId="{729051BA-BCEE-4B22-87D5-F7DA562038C0}">
      <dgm:prSet/>
      <dgm:spPr/>
      <dgm:t>
        <a:bodyPr/>
        <a:lstStyle/>
        <a:p>
          <a:r>
            <a:rPr lang="en-US" b="1"/>
            <a:t>Working Day</a:t>
          </a:r>
          <a:r>
            <a:rPr lang="en-US"/>
            <a:t>: Binary indicator of non-weekends/non-holidays.</a:t>
          </a:r>
        </a:p>
      </dgm:t>
    </dgm:pt>
    <dgm:pt modelId="{DC822451-B608-4B12-B199-F944D1AE3F6D}" type="parTrans" cxnId="{D8636880-5CFE-4BFD-B14D-9C299FA1488F}">
      <dgm:prSet/>
      <dgm:spPr/>
      <dgm:t>
        <a:bodyPr/>
        <a:lstStyle/>
        <a:p>
          <a:endParaRPr lang="en-US"/>
        </a:p>
      </dgm:t>
    </dgm:pt>
    <dgm:pt modelId="{176EF1A2-33E0-416A-8B72-D5380BFE5B57}" type="sibTrans" cxnId="{D8636880-5CFE-4BFD-B14D-9C299FA1488F}">
      <dgm:prSet/>
      <dgm:spPr/>
      <dgm:t>
        <a:bodyPr/>
        <a:lstStyle/>
        <a:p>
          <a:endParaRPr lang="en-US"/>
        </a:p>
      </dgm:t>
    </dgm:pt>
    <dgm:pt modelId="{1B347A40-9A9D-406D-A347-2E2C85424733}">
      <dgm:prSet/>
      <dgm:spPr/>
      <dgm:t>
        <a:bodyPr/>
        <a:lstStyle/>
        <a:p>
          <a:r>
            <a:rPr lang="en-US" b="1"/>
            <a:t>Weather</a:t>
          </a:r>
          <a:r>
            <a:rPr lang="en-US"/>
            <a:t>: Categorical, from clear to severe weather.</a:t>
          </a:r>
        </a:p>
      </dgm:t>
    </dgm:pt>
    <dgm:pt modelId="{EA1A7FC9-B0B8-4AB7-B14B-C1DFDAF0386D}" type="parTrans" cxnId="{79667CE5-32A6-490C-8C41-4D4B1C1341FB}">
      <dgm:prSet/>
      <dgm:spPr/>
      <dgm:t>
        <a:bodyPr/>
        <a:lstStyle/>
        <a:p>
          <a:endParaRPr lang="en-US"/>
        </a:p>
      </dgm:t>
    </dgm:pt>
    <dgm:pt modelId="{B570DCAB-D50D-4E0A-856A-3C3687EEB3F4}" type="sibTrans" cxnId="{79667CE5-32A6-490C-8C41-4D4B1C1341FB}">
      <dgm:prSet/>
      <dgm:spPr/>
      <dgm:t>
        <a:bodyPr/>
        <a:lstStyle/>
        <a:p>
          <a:endParaRPr lang="en-US"/>
        </a:p>
      </dgm:t>
    </dgm:pt>
    <dgm:pt modelId="{91E89D2A-B60E-42E5-8207-2AA405C18F21}">
      <dgm:prSet/>
      <dgm:spPr/>
      <dgm:t>
        <a:bodyPr/>
        <a:lstStyle/>
        <a:p>
          <a:r>
            <a:rPr lang="en-US" b="1"/>
            <a:t>Temp</a:t>
          </a:r>
          <a:r>
            <a:rPr lang="en-US"/>
            <a:t>: Feels-like temperature (°C).</a:t>
          </a:r>
        </a:p>
      </dgm:t>
    </dgm:pt>
    <dgm:pt modelId="{E88E3509-A25A-4C41-A761-FDEBDDD02779}" type="parTrans" cxnId="{7E836102-9DB5-488A-B151-E367E9A92DEE}">
      <dgm:prSet/>
      <dgm:spPr/>
      <dgm:t>
        <a:bodyPr/>
        <a:lstStyle/>
        <a:p>
          <a:endParaRPr lang="en-US"/>
        </a:p>
      </dgm:t>
    </dgm:pt>
    <dgm:pt modelId="{C8CB605A-DD6F-4260-8786-EF9A5C1BAF68}" type="sibTrans" cxnId="{7E836102-9DB5-488A-B151-E367E9A92DEE}">
      <dgm:prSet/>
      <dgm:spPr/>
      <dgm:t>
        <a:bodyPr/>
        <a:lstStyle/>
        <a:p>
          <a:endParaRPr lang="en-US"/>
        </a:p>
      </dgm:t>
    </dgm:pt>
    <dgm:pt modelId="{1CBCF7C0-5CFC-4EBE-9778-849508CBFA50}">
      <dgm:prSet/>
      <dgm:spPr/>
      <dgm:t>
        <a:bodyPr/>
        <a:lstStyle/>
        <a:p>
          <a:r>
            <a:rPr lang="en-US" b="1"/>
            <a:t>Humidity</a:t>
          </a:r>
          <a:r>
            <a:rPr lang="en-US"/>
            <a:t>: Relative humidity (%).</a:t>
          </a:r>
        </a:p>
      </dgm:t>
    </dgm:pt>
    <dgm:pt modelId="{109745B8-0DCD-4492-A5F1-2FEE00F728C3}" type="parTrans" cxnId="{97AF08C0-F574-4779-967E-F5F126144672}">
      <dgm:prSet/>
      <dgm:spPr/>
      <dgm:t>
        <a:bodyPr/>
        <a:lstStyle/>
        <a:p>
          <a:endParaRPr lang="en-US"/>
        </a:p>
      </dgm:t>
    </dgm:pt>
    <dgm:pt modelId="{BDEED9FD-380E-4733-B47C-658F022DC169}" type="sibTrans" cxnId="{97AF08C0-F574-4779-967E-F5F126144672}">
      <dgm:prSet/>
      <dgm:spPr/>
      <dgm:t>
        <a:bodyPr/>
        <a:lstStyle/>
        <a:p>
          <a:endParaRPr lang="en-US"/>
        </a:p>
      </dgm:t>
    </dgm:pt>
    <dgm:pt modelId="{C4669BD7-97EB-4C97-9174-30FCBE56605B}">
      <dgm:prSet/>
      <dgm:spPr/>
      <dgm:t>
        <a:bodyPr/>
        <a:lstStyle/>
        <a:p>
          <a:r>
            <a:rPr lang="en-US" b="1"/>
            <a:t>Windspeed</a:t>
          </a:r>
          <a:r>
            <a:rPr lang="en-US"/>
            <a:t>: Measured in km/h.</a:t>
          </a:r>
        </a:p>
      </dgm:t>
    </dgm:pt>
    <dgm:pt modelId="{B9A59239-5F12-4DAC-BC37-A0CD97D055D4}" type="parTrans" cxnId="{49181FDB-B55C-43BE-83EF-8F68E4A8F3AD}">
      <dgm:prSet/>
      <dgm:spPr/>
      <dgm:t>
        <a:bodyPr/>
        <a:lstStyle/>
        <a:p>
          <a:endParaRPr lang="en-US"/>
        </a:p>
      </dgm:t>
    </dgm:pt>
    <dgm:pt modelId="{8A247D54-5300-430E-A330-6DD99E5CE900}" type="sibTrans" cxnId="{49181FDB-B55C-43BE-83EF-8F68E4A8F3AD}">
      <dgm:prSet/>
      <dgm:spPr/>
      <dgm:t>
        <a:bodyPr/>
        <a:lstStyle/>
        <a:p>
          <a:endParaRPr lang="en-US"/>
        </a:p>
      </dgm:t>
    </dgm:pt>
    <dgm:pt modelId="{357FF18A-8D9A-4C3E-A16C-334B2ED4A09E}">
      <dgm:prSet/>
      <dgm:spPr/>
      <dgm:t>
        <a:bodyPr/>
        <a:lstStyle/>
        <a:p>
          <a:r>
            <a:rPr lang="en-US" b="1"/>
            <a:t>Casual</a:t>
          </a:r>
          <a:r>
            <a:rPr lang="en-US"/>
            <a:t>: Non-registered user rentals.</a:t>
          </a:r>
        </a:p>
      </dgm:t>
    </dgm:pt>
    <dgm:pt modelId="{E1EE8C0B-B87B-4198-85C2-1EC47C51328A}" type="parTrans" cxnId="{735ADAE5-2C08-4304-813D-322684B9C072}">
      <dgm:prSet/>
      <dgm:spPr/>
      <dgm:t>
        <a:bodyPr/>
        <a:lstStyle/>
        <a:p>
          <a:endParaRPr lang="en-US"/>
        </a:p>
      </dgm:t>
    </dgm:pt>
    <dgm:pt modelId="{C074891B-DA80-4556-B514-0212F14A9FF2}" type="sibTrans" cxnId="{735ADAE5-2C08-4304-813D-322684B9C072}">
      <dgm:prSet/>
      <dgm:spPr/>
      <dgm:t>
        <a:bodyPr/>
        <a:lstStyle/>
        <a:p>
          <a:endParaRPr lang="en-US"/>
        </a:p>
      </dgm:t>
    </dgm:pt>
    <dgm:pt modelId="{DC8321D1-D63F-4F47-A9EE-0C4A5EAE61C6}">
      <dgm:prSet/>
      <dgm:spPr/>
      <dgm:t>
        <a:bodyPr/>
        <a:lstStyle/>
        <a:p>
          <a:r>
            <a:rPr lang="en-US" b="1"/>
            <a:t>Registered</a:t>
          </a:r>
          <a:r>
            <a:rPr lang="en-US"/>
            <a:t>: Registered user rentals.</a:t>
          </a:r>
        </a:p>
      </dgm:t>
    </dgm:pt>
    <dgm:pt modelId="{6B555FDE-6808-4CD3-AF84-19A0B17CF604}" type="parTrans" cxnId="{28EC98ED-A3D7-4576-80A4-AB60D5942D3E}">
      <dgm:prSet/>
      <dgm:spPr/>
      <dgm:t>
        <a:bodyPr/>
        <a:lstStyle/>
        <a:p>
          <a:endParaRPr lang="en-US"/>
        </a:p>
      </dgm:t>
    </dgm:pt>
    <dgm:pt modelId="{28DA2EB3-3259-4B48-BAC8-7B38AC4C2E2B}" type="sibTrans" cxnId="{28EC98ED-A3D7-4576-80A4-AB60D5942D3E}">
      <dgm:prSet/>
      <dgm:spPr/>
      <dgm:t>
        <a:bodyPr/>
        <a:lstStyle/>
        <a:p>
          <a:endParaRPr lang="en-US"/>
        </a:p>
      </dgm:t>
    </dgm:pt>
    <dgm:pt modelId="{C45CA58E-4F57-4884-A741-7493411F08CC}">
      <dgm:prSet/>
      <dgm:spPr/>
      <dgm:t>
        <a:bodyPr/>
        <a:lstStyle/>
        <a:p>
          <a:r>
            <a:rPr lang="en-US" b="1"/>
            <a:t>Count</a:t>
          </a:r>
          <a:r>
            <a:rPr lang="en-US"/>
            <a:t>: Total rentals.</a:t>
          </a:r>
        </a:p>
      </dgm:t>
    </dgm:pt>
    <dgm:pt modelId="{2C987A79-356C-4014-9593-BDCAC477A6AD}" type="parTrans" cxnId="{23E8F9E2-E700-43AE-83CA-C2AE8A69CBFC}">
      <dgm:prSet/>
      <dgm:spPr/>
      <dgm:t>
        <a:bodyPr/>
        <a:lstStyle/>
        <a:p>
          <a:endParaRPr lang="en-US"/>
        </a:p>
      </dgm:t>
    </dgm:pt>
    <dgm:pt modelId="{15B9112B-6E3C-40F0-8D0E-0CFCCDFBE25D}" type="sibTrans" cxnId="{23E8F9E2-E700-43AE-83CA-C2AE8A69CBFC}">
      <dgm:prSet/>
      <dgm:spPr/>
      <dgm:t>
        <a:bodyPr/>
        <a:lstStyle/>
        <a:p>
          <a:endParaRPr lang="en-US"/>
        </a:p>
      </dgm:t>
    </dgm:pt>
    <dgm:pt modelId="{824F4CB6-6BDD-408E-8EBA-096ED64232F4}" type="pres">
      <dgm:prSet presAssocID="{3BE6A204-44A1-4CA7-B1DB-589D74419912}" presName="vert0" presStyleCnt="0">
        <dgm:presLayoutVars>
          <dgm:dir/>
          <dgm:animOne val="branch"/>
          <dgm:animLvl val="lvl"/>
        </dgm:presLayoutVars>
      </dgm:prSet>
      <dgm:spPr/>
    </dgm:pt>
    <dgm:pt modelId="{498AB18D-AC63-40E9-924D-026D49C6F1BC}" type="pres">
      <dgm:prSet presAssocID="{ECF6D0FB-90EC-4393-97B7-0F01FA78A294}" presName="thickLine" presStyleLbl="alignNode1" presStyleIdx="0" presStyleCnt="12"/>
      <dgm:spPr/>
    </dgm:pt>
    <dgm:pt modelId="{B79BB774-6BF1-4491-BD0F-120BF3B91ACE}" type="pres">
      <dgm:prSet presAssocID="{ECF6D0FB-90EC-4393-97B7-0F01FA78A294}" presName="horz1" presStyleCnt="0"/>
      <dgm:spPr/>
    </dgm:pt>
    <dgm:pt modelId="{E1089F14-5A2B-4144-B2BE-A9104F0C6480}" type="pres">
      <dgm:prSet presAssocID="{ECF6D0FB-90EC-4393-97B7-0F01FA78A294}" presName="tx1" presStyleLbl="revTx" presStyleIdx="0" presStyleCnt="12"/>
      <dgm:spPr/>
    </dgm:pt>
    <dgm:pt modelId="{079F82B0-A869-4612-8046-195A4FADF091}" type="pres">
      <dgm:prSet presAssocID="{ECF6D0FB-90EC-4393-97B7-0F01FA78A294}" presName="vert1" presStyleCnt="0"/>
      <dgm:spPr/>
    </dgm:pt>
    <dgm:pt modelId="{D57501D2-26C6-4B49-8C5F-F8BDBA31F7A6}" type="pres">
      <dgm:prSet presAssocID="{DF3A99A0-0B46-4167-90E2-82C6C3E7A264}" presName="thickLine" presStyleLbl="alignNode1" presStyleIdx="1" presStyleCnt="12"/>
      <dgm:spPr/>
    </dgm:pt>
    <dgm:pt modelId="{E100097A-4F97-44CB-A0DA-7787CAB8D745}" type="pres">
      <dgm:prSet presAssocID="{DF3A99A0-0B46-4167-90E2-82C6C3E7A264}" presName="horz1" presStyleCnt="0"/>
      <dgm:spPr/>
    </dgm:pt>
    <dgm:pt modelId="{96B56CEC-0814-4754-85D7-EB6DCDB4A5D5}" type="pres">
      <dgm:prSet presAssocID="{DF3A99A0-0B46-4167-90E2-82C6C3E7A264}" presName="tx1" presStyleLbl="revTx" presStyleIdx="1" presStyleCnt="12"/>
      <dgm:spPr/>
    </dgm:pt>
    <dgm:pt modelId="{B51BD437-0EA5-4B68-9AFF-83D283B8234B}" type="pres">
      <dgm:prSet presAssocID="{DF3A99A0-0B46-4167-90E2-82C6C3E7A264}" presName="vert1" presStyleCnt="0"/>
      <dgm:spPr/>
    </dgm:pt>
    <dgm:pt modelId="{9F4E9359-4273-417A-A9C4-005DBBE9DC6A}" type="pres">
      <dgm:prSet presAssocID="{1B196D50-B6B2-4812-98FF-A69A194D1646}" presName="thickLine" presStyleLbl="alignNode1" presStyleIdx="2" presStyleCnt="12"/>
      <dgm:spPr/>
    </dgm:pt>
    <dgm:pt modelId="{78AE2513-F4E5-4EDD-8887-558226B960A9}" type="pres">
      <dgm:prSet presAssocID="{1B196D50-B6B2-4812-98FF-A69A194D1646}" presName="horz1" presStyleCnt="0"/>
      <dgm:spPr/>
    </dgm:pt>
    <dgm:pt modelId="{15796EC6-2296-4C59-B9F2-7C26EF939979}" type="pres">
      <dgm:prSet presAssocID="{1B196D50-B6B2-4812-98FF-A69A194D1646}" presName="tx1" presStyleLbl="revTx" presStyleIdx="2" presStyleCnt="12"/>
      <dgm:spPr/>
    </dgm:pt>
    <dgm:pt modelId="{33E2AC37-6E33-4913-8995-3ABCFA285F51}" type="pres">
      <dgm:prSet presAssocID="{1B196D50-B6B2-4812-98FF-A69A194D1646}" presName="vert1" presStyleCnt="0"/>
      <dgm:spPr/>
    </dgm:pt>
    <dgm:pt modelId="{F1237D6C-1A9F-4F5A-A47A-1EFD047942B1}" type="pres">
      <dgm:prSet presAssocID="{B7D2251D-E9BE-4DEF-BB75-EC586865239E}" presName="thickLine" presStyleLbl="alignNode1" presStyleIdx="3" presStyleCnt="12"/>
      <dgm:spPr/>
    </dgm:pt>
    <dgm:pt modelId="{FAA834AB-1593-41BC-8315-6988615B830A}" type="pres">
      <dgm:prSet presAssocID="{B7D2251D-E9BE-4DEF-BB75-EC586865239E}" presName="horz1" presStyleCnt="0"/>
      <dgm:spPr/>
    </dgm:pt>
    <dgm:pt modelId="{4CC8A319-0C5F-4365-B229-AB9FC1901594}" type="pres">
      <dgm:prSet presAssocID="{B7D2251D-E9BE-4DEF-BB75-EC586865239E}" presName="tx1" presStyleLbl="revTx" presStyleIdx="3" presStyleCnt="12"/>
      <dgm:spPr/>
    </dgm:pt>
    <dgm:pt modelId="{E77B0312-9D0F-4794-85BA-9970649659A9}" type="pres">
      <dgm:prSet presAssocID="{B7D2251D-E9BE-4DEF-BB75-EC586865239E}" presName="vert1" presStyleCnt="0"/>
      <dgm:spPr/>
    </dgm:pt>
    <dgm:pt modelId="{62E80B00-48E3-4040-8746-9816316E132D}" type="pres">
      <dgm:prSet presAssocID="{729051BA-BCEE-4B22-87D5-F7DA562038C0}" presName="thickLine" presStyleLbl="alignNode1" presStyleIdx="4" presStyleCnt="12"/>
      <dgm:spPr/>
    </dgm:pt>
    <dgm:pt modelId="{8F217ED6-03D3-44E4-877D-E893413A5029}" type="pres">
      <dgm:prSet presAssocID="{729051BA-BCEE-4B22-87D5-F7DA562038C0}" presName="horz1" presStyleCnt="0"/>
      <dgm:spPr/>
    </dgm:pt>
    <dgm:pt modelId="{4DF743F6-3AA9-4AEF-99D1-D89B18BE126D}" type="pres">
      <dgm:prSet presAssocID="{729051BA-BCEE-4B22-87D5-F7DA562038C0}" presName="tx1" presStyleLbl="revTx" presStyleIdx="4" presStyleCnt="12"/>
      <dgm:spPr/>
    </dgm:pt>
    <dgm:pt modelId="{E0E8EB56-1596-470F-8F0E-5B85D989BBE1}" type="pres">
      <dgm:prSet presAssocID="{729051BA-BCEE-4B22-87D5-F7DA562038C0}" presName="vert1" presStyleCnt="0"/>
      <dgm:spPr/>
    </dgm:pt>
    <dgm:pt modelId="{85330AD9-A38A-4C61-B44C-983517218BAE}" type="pres">
      <dgm:prSet presAssocID="{1B347A40-9A9D-406D-A347-2E2C85424733}" presName="thickLine" presStyleLbl="alignNode1" presStyleIdx="5" presStyleCnt="12"/>
      <dgm:spPr/>
    </dgm:pt>
    <dgm:pt modelId="{70FC9CA2-FE56-42F5-A229-EDAF5BEF254F}" type="pres">
      <dgm:prSet presAssocID="{1B347A40-9A9D-406D-A347-2E2C85424733}" presName="horz1" presStyleCnt="0"/>
      <dgm:spPr/>
    </dgm:pt>
    <dgm:pt modelId="{99F155CE-08BE-4B7D-B4FA-42BA11ED6F78}" type="pres">
      <dgm:prSet presAssocID="{1B347A40-9A9D-406D-A347-2E2C85424733}" presName="tx1" presStyleLbl="revTx" presStyleIdx="5" presStyleCnt="12"/>
      <dgm:spPr/>
    </dgm:pt>
    <dgm:pt modelId="{D13E5E5B-DCF5-49A4-816E-A17667B78273}" type="pres">
      <dgm:prSet presAssocID="{1B347A40-9A9D-406D-A347-2E2C85424733}" presName="vert1" presStyleCnt="0"/>
      <dgm:spPr/>
    </dgm:pt>
    <dgm:pt modelId="{E99334F8-D40C-4461-9873-5E01F885854E}" type="pres">
      <dgm:prSet presAssocID="{91E89D2A-B60E-42E5-8207-2AA405C18F21}" presName="thickLine" presStyleLbl="alignNode1" presStyleIdx="6" presStyleCnt="12"/>
      <dgm:spPr/>
    </dgm:pt>
    <dgm:pt modelId="{C71D86D0-4EFB-4504-9E16-32ADF8059F41}" type="pres">
      <dgm:prSet presAssocID="{91E89D2A-B60E-42E5-8207-2AA405C18F21}" presName="horz1" presStyleCnt="0"/>
      <dgm:spPr/>
    </dgm:pt>
    <dgm:pt modelId="{D8B7C762-F5EE-42A3-9529-9C3227D9713F}" type="pres">
      <dgm:prSet presAssocID="{91E89D2A-B60E-42E5-8207-2AA405C18F21}" presName="tx1" presStyleLbl="revTx" presStyleIdx="6" presStyleCnt="12"/>
      <dgm:spPr/>
    </dgm:pt>
    <dgm:pt modelId="{649FDE93-A59E-45E5-9F87-ED9BE1EE9C89}" type="pres">
      <dgm:prSet presAssocID="{91E89D2A-B60E-42E5-8207-2AA405C18F21}" presName="vert1" presStyleCnt="0"/>
      <dgm:spPr/>
    </dgm:pt>
    <dgm:pt modelId="{8D5C4F19-4998-4B3E-BDD6-8FB51CE1CFAD}" type="pres">
      <dgm:prSet presAssocID="{1CBCF7C0-5CFC-4EBE-9778-849508CBFA50}" presName="thickLine" presStyleLbl="alignNode1" presStyleIdx="7" presStyleCnt="12"/>
      <dgm:spPr/>
    </dgm:pt>
    <dgm:pt modelId="{B94A069C-8933-4CE4-ACAD-2F38D9547EC6}" type="pres">
      <dgm:prSet presAssocID="{1CBCF7C0-5CFC-4EBE-9778-849508CBFA50}" presName="horz1" presStyleCnt="0"/>
      <dgm:spPr/>
    </dgm:pt>
    <dgm:pt modelId="{4AE6CFEB-28A2-4179-981E-4C8A47390420}" type="pres">
      <dgm:prSet presAssocID="{1CBCF7C0-5CFC-4EBE-9778-849508CBFA50}" presName="tx1" presStyleLbl="revTx" presStyleIdx="7" presStyleCnt="12"/>
      <dgm:spPr/>
    </dgm:pt>
    <dgm:pt modelId="{A3611B4F-D0E1-4C82-869E-A07D1A621ABF}" type="pres">
      <dgm:prSet presAssocID="{1CBCF7C0-5CFC-4EBE-9778-849508CBFA50}" presName="vert1" presStyleCnt="0"/>
      <dgm:spPr/>
    </dgm:pt>
    <dgm:pt modelId="{C188B480-5B89-49FB-88DC-72748E9855BC}" type="pres">
      <dgm:prSet presAssocID="{C4669BD7-97EB-4C97-9174-30FCBE56605B}" presName="thickLine" presStyleLbl="alignNode1" presStyleIdx="8" presStyleCnt="12"/>
      <dgm:spPr/>
    </dgm:pt>
    <dgm:pt modelId="{4B226507-7FD9-45EE-B3DE-7E12AE20069E}" type="pres">
      <dgm:prSet presAssocID="{C4669BD7-97EB-4C97-9174-30FCBE56605B}" presName="horz1" presStyleCnt="0"/>
      <dgm:spPr/>
    </dgm:pt>
    <dgm:pt modelId="{C89E6E57-2603-4B21-8516-6E8ED455ED10}" type="pres">
      <dgm:prSet presAssocID="{C4669BD7-97EB-4C97-9174-30FCBE56605B}" presName="tx1" presStyleLbl="revTx" presStyleIdx="8" presStyleCnt="12"/>
      <dgm:spPr/>
    </dgm:pt>
    <dgm:pt modelId="{5ED47019-968B-4CFD-9C81-34C0E782478C}" type="pres">
      <dgm:prSet presAssocID="{C4669BD7-97EB-4C97-9174-30FCBE56605B}" presName="vert1" presStyleCnt="0"/>
      <dgm:spPr/>
    </dgm:pt>
    <dgm:pt modelId="{C0D0C5BA-BF28-4ADB-9261-848E598E3536}" type="pres">
      <dgm:prSet presAssocID="{357FF18A-8D9A-4C3E-A16C-334B2ED4A09E}" presName="thickLine" presStyleLbl="alignNode1" presStyleIdx="9" presStyleCnt="12"/>
      <dgm:spPr/>
    </dgm:pt>
    <dgm:pt modelId="{EF5030C6-1172-4791-8559-7A7C7080760D}" type="pres">
      <dgm:prSet presAssocID="{357FF18A-8D9A-4C3E-A16C-334B2ED4A09E}" presName="horz1" presStyleCnt="0"/>
      <dgm:spPr/>
    </dgm:pt>
    <dgm:pt modelId="{0FA154BB-C95E-419C-9F27-9C1C9597B359}" type="pres">
      <dgm:prSet presAssocID="{357FF18A-8D9A-4C3E-A16C-334B2ED4A09E}" presName="tx1" presStyleLbl="revTx" presStyleIdx="9" presStyleCnt="12"/>
      <dgm:spPr/>
    </dgm:pt>
    <dgm:pt modelId="{59627150-EC2E-46FD-8AF3-8C0F43F2364A}" type="pres">
      <dgm:prSet presAssocID="{357FF18A-8D9A-4C3E-A16C-334B2ED4A09E}" presName="vert1" presStyleCnt="0"/>
      <dgm:spPr/>
    </dgm:pt>
    <dgm:pt modelId="{EF9D8F8C-7B5C-449F-890B-5EE852650132}" type="pres">
      <dgm:prSet presAssocID="{DC8321D1-D63F-4F47-A9EE-0C4A5EAE61C6}" presName="thickLine" presStyleLbl="alignNode1" presStyleIdx="10" presStyleCnt="12"/>
      <dgm:spPr/>
    </dgm:pt>
    <dgm:pt modelId="{13E494BD-0B7F-4C8C-8F6F-A02C14781C09}" type="pres">
      <dgm:prSet presAssocID="{DC8321D1-D63F-4F47-A9EE-0C4A5EAE61C6}" presName="horz1" presStyleCnt="0"/>
      <dgm:spPr/>
    </dgm:pt>
    <dgm:pt modelId="{18DD0211-1420-4258-A6D6-730004E7296F}" type="pres">
      <dgm:prSet presAssocID="{DC8321D1-D63F-4F47-A9EE-0C4A5EAE61C6}" presName="tx1" presStyleLbl="revTx" presStyleIdx="10" presStyleCnt="12"/>
      <dgm:spPr/>
    </dgm:pt>
    <dgm:pt modelId="{1321FFC1-3595-4E5B-8FA7-D3F276A3EFEE}" type="pres">
      <dgm:prSet presAssocID="{DC8321D1-D63F-4F47-A9EE-0C4A5EAE61C6}" presName="vert1" presStyleCnt="0"/>
      <dgm:spPr/>
    </dgm:pt>
    <dgm:pt modelId="{CFCBFE77-C0B5-435E-866F-6B82051840D9}" type="pres">
      <dgm:prSet presAssocID="{C45CA58E-4F57-4884-A741-7493411F08CC}" presName="thickLine" presStyleLbl="alignNode1" presStyleIdx="11" presStyleCnt="12"/>
      <dgm:spPr/>
    </dgm:pt>
    <dgm:pt modelId="{4122C8FA-CFDA-4788-8DB9-2485727DB375}" type="pres">
      <dgm:prSet presAssocID="{C45CA58E-4F57-4884-A741-7493411F08CC}" presName="horz1" presStyleCnt="0"/>
      <dgm:spPr/>
    </dgm:pt>
    <dgm:pt modelId="{C3F3EC2E-CECC-4715-85E0-0ACFFBCEDAB8}" type="pres">
      <dgm:prSet presAssocID="{C45CA58E-4F57-4884-A741-7493411F08CC}" presName="tx1" presStyleLbl="revTx" presStyleIdx="11" presStyleCnt="12"/>
      <dgm:spPr/>
    </dgm:pt>
    <dgm:pt modelId="{3C39C53A-160C-415F-933B-E1AC1D5ABE70}" type="pres">
      <dgm:prSet presAssocID="{C45CA58E-4F57-4884-A741-7493411F08CC}" presName="vert1" presStyleCnt="0"/>
      <dgm:spPr/>
    </dgm:pt>
  </dgm:ptLst>
  <dgm:cxnLst>
    <dgm:cxn modelId="{7E836102-9DB5-488A-B151-E367E9A92DEE}" srcId="{3BE6A204-44A1-4CA7-B1DB-589D74419912}" destId="{91E89D2A-B60E-42E5-8207-2AA405C18F21}" srcOrd="6" destOrd="0" parTransId="{E88E3509-A25A-4C41-A761-FDEBDDD02779}" sibTransId="{C8CB605A-DD6F-4260-8786-EF9A5C1BAF68}"/>
    <dgm:cxn modelId="{FD6D910C-A205-48EE-993D-3DFA1FA1FA48}" srcId="{3BE6A204-44A1-4CA7-B1DB-589D74419912}" destId="{B7D2251D-E9BE-4DEF-BB75-EC586865239E}" srcOrd="3" destOrd="0" parTransId="{AF8D844E-B5D8-4D41-99FC-0F46B7D2CDF5}" sibTransId="{566C9F6D-066E-4067-95DB-9AF966715E94}"/>
    <dgm:cxn modelId="{1401EA1A-A231-4F87-B5E1-EEA81638438F}" type="presOf" srcId="{3BE6A204-44A1-4CA7-B1DB-589D74419912}" destId="{824F4CB6-6BDD-408E-8EBA-096ED64232F4}" srcOrd="0" destOrd="0" presId="urn:microsoft.com/office/officeart/2008/layout/LinedList"/>
    <dgm:cxn modelId="{B880D428-B087-4236-9D00-74701D828163}" type="presOf" srcId="{ECF6D0FB-90EC-4393-97B7-0F01FA78A294}" destId="{E1089F14-5A2B-4144-B2BE-A9104F0C6480}" srcOrd="0" destOrd="0" presId="urn:microsoft.com/office/officeart/2008/layout/LinedList"/>
    <dgm:cxn modelId="{DD1FD95C-ABD8-4805-AEF4-4A85F91D30A2}" srcId="{3BE6A204-44A1-4CA7-B1DB-589D74419912}" destId="{1B196D50-B6B2-4812-98FF-A69A194D1646}" srcOrd="2" destOrd="0" parTransId="{076D66E2-4837-4E03-A0EC-C74BD46373C6}" sibTransId="{1FD866D5-6628-4CF6-9C10-0E9A8E71C25B}"/>
    <dgm:cxn modelId="{031A056E-0A0C-481D-9D00-C9A348A4D110}" type="presOf" srcId="{729051BA-BCEE-4B22-87D5-F7DA562038C0}" destId="{4DF743F6-3AA9-4AEF-99D1-D89B18BE126D}" srcOrd="0" destOrd="0" presId="urn:microsoft.com/office/officeart/2008/layout/LinedList"/>
    <dgm:cxn modelId="{4C7E9574-3268-401F-8BB7-98055D18BFB5}" type="presOf" srcId="{B7D2251D-E9BE-4DEF-BB75-EC586865239E}" destId="{4CC8A319-0C5F-4365-B229-AB9FC1901594}" srcOrd="0" destOrd="0" presId="urn:microsoft.com/office/officeart/2008/layout/LinedList"/>
    <dgm:cxn modelId="{D8636880-5CFE-4BFD-B14D-9C299FA1488F}" srcId="{3BE6A204-44A1-4CA7-B1DB-589D74419912}" destId="{729051BA-BCEE-4B22-87D5-F7DA562038C0}" srcOrd="4" destOrd="0" parTransId="{DC822451-B608-4B12-B199-F944D1AE3F6D}" sibTransId="{176EF1A2-33E0-416A-8B72-D5380BFE5B57}"/>
    <dgm:cxn modelId="{E945EF82-B418-42CA-B8DA-978E4563B8BE}" type="presOf" srcId="{DF3A99A0-0B46-4167-90E2-82C6C3E7A264}" destId="{96B56CEC-0814-4754-85D7-EB6DCDB4A5D5}" srcOrd="0" destOrd="0" presId="urn:microsoft.com/office/officeart/2008/layout/LinedList"/>
    <dgm:cxn modelId="{A9613483-31CC-4812-9512-D875D614AE59}" type="presOf" srcId="{C45CA58E-4F57-4884-A741-7493411F08CC}" destId="{C3F3EC2E-CECC-4715-85E0-0ACFFBCEDAB8}" srcOrd="0" destOrd="0" presId="urn:microsoft.com/office/officeart/2008/layout/LinedList"/>
    <dgm:cxn modelId="{4ACB8D8E-B081-4321-8EED-FBDA5D59F318}" type="presOf" srcId="{1B347A40-9A9D-406D-A347-2E2C85424733}" destId="{99F155CE-08BE-4B7D-B4FA-42BA11ED6F78}" srcOrd="0" destOrd="0" presId="urn:microsoft.com/office/officeart/2008/layout/LinedList"/>
    <dgm:cxn modelId="{0954779A-85A5-4F43-9841-3D477427C881}" type="presOf" srcId="{C4669BD7-97EB-4C97-9174-30FCBE56605B}" destId="{C89E6E57-2603-4B21-8516-6E8ED455ED10}" srcOrd="0" destOrd="0" presId="urn:microsoft.com/office/officeart/2008/layout/LinedList"/>
    <dgm:cxn modelId="{B8289FB3-4E9A-4CB1-AE2F-5EC2C57552B3}" type="presOf" srcId="{1B196D50-B6B2-4812-98FF-A69A194D1646}" destId="{15796EC6-2296-4C59-B9F2-7C26EF939979}" srcOrd="0" destOrd="0" presId="urn:microsoft.com/office/officeart/2008/layout/LinedList"/>
    <dgm:cxn modelId="{2114DCB5-232E-4C36-87A4-484A4560A0E0}" type="presOf" srcId="{91E89D2A-B60E-42E5-8207-2AA405C18F21}" destId="{D8B7C762-F5EE-42A3-9529-9C3227D9713F}" srcOrd="0" destOrd="0" presId="urn:microsoft.com/office/officeart/2008/layout/LinedList"/>
    <dgm:cxn modelId="{A63DF5BC-7B21-4C6C-A2FA-42088385A669}" srcId="{3BE6A204-44A1-4CA7-B1DB-589D74419912}" destId="{ECF6D0FB-90EC-4393-97B7-0F01FA78A294}" srcOrd="0" destOrd="0" parTransId="{23EA9A8E-FE75-4F26-84DE-101D9343C163}" sibTransId="{A6C4B2AD-C5E7-495A-BC86-1CFACE876EAA}"/>
    <dgm:cxn modelId="{97AF08C0-F574-4779-967E-F5F126144672}" srcId="{3BE6A204-44A1-4CA7-B1DB-589D74419912}" destId="{1CBCF7C0-5CFC-4EBE-9778-849508CBFA50}" srcOrd="7" destOrd="0" parTransId="{109745B8-0DCD-4492-A5F1-2FEE00F728C3}" sibTransId="{BDEED9FD-380E-4733-B47C-658F022DC169}"/>
    <dgm:cxn modelId="{EB6C7DC2-FC15-46D7-9096-D562992E8630}" type="presOf" srcId="{1CBCF7C0-5CFC-4EBE-9778-849508CBFA50}" destId="{4AE6CFEB-28A2-4179-981E-4C8A47390420}" srcOrd="0" destOrd="0" presId="urn:microsoft.com/office/officeart/2008/layout/LinedList"/>
    <dgm:cxn modelId="{9E216BD5-F556-4936-95F9-238ACE8957E8}" type="presOf" srcId="{DC8321D1-D63F-4F47-A9EE-0C4A5EAE61C6}" destId="{18DD0211-1420-4258-A6D6-730004E7296F}" srcOrd="0" destOrd="0" presId="urn:microsoft.com/office/officeart/2008/layout/LinedList"/>
    <dgm:cxn modelId="{701C8DD7-C8CD-4E0A-82FE-A63714815B21}" srcId="{3BE6A204-44A1-4CA7-B1DB-589D74419912}" destId="{DF3A99A0-0B46-4167-90E2-82C6C3E7A264}" srcOrd="1" destOrd="0" parTransId="{06147705-79F3-438E-BAD2-086CC6059AE8}" sibTransId="{F72E26CF-52BB-4426-9D56-FD907269C7FA}"/>
    <dgm:cxn modelId="{49181FDB-B55C-43BE-83EF-8F68E4A8F3AD}" srcId="{3BE6A204-44A1-4CA7-B1DB-589D74419912}" destId="{C4669BD7-97EB-4C97-9174-30FCBE56605B}" srcOrd="8" destOrd="0" parTransId="{B9A59239-5F12-4DAC-BC37-A0CD97D055D4}" sibTransId="{8A247D54-5300-430E-A330-6DD99E5CE900}"/>
    <dgm:cxn modelId="{9E7C21DC-B01F-4A2A-99A3-33FEACFCA7D3}" type="presOf" srcId="{357FF18A-8D9A-4C3E-A16C-334B2ED4A09E}" destId="{0FA154BB-C95E-419C-9F27-9C1C9597B359}" srcOrd="0" destOrd="0" presId="urn:microsoft.com/office/officeart/2008/layout/LinedList"/>
    <dgm:cxn modelId="{23E8F9E2-E700-43AE-83CA-C2AE8A69CBFC}" srcId="{3BE6A204-44A1-4CA7-B1DB-589D74419912}" destId="{C45CA58E-4F57-4884-A741-7493411F08CC}" srcOrd="11" destOrd="0" parTransId="{2C987A79-356C-4014-9593-BDCAC477A6AD}" sibTransId="{15B9112B-6E3C-40F0-8D0E-0CFCCDFBE25D}"/>
    <dgm:cxn modelId="{79667CE5-32A6-490C-8C41-4D4B1C1341FB}" srcId="{3BE6A204-44A1-4CA7-B1DB-589D74419912}" destId="{1B347A40-9A9D-406D-A347-2E2C85424733}" srcOrd="5" destOrd="0" parTransId="{EA1A7FC9-B0B8-4AB7-B14B-C1DFDAF0386D}" sibTransId="{B570DCAB-D50D-4E0A-856A-3C3687EEB3F4}"/>
    <dgm:cxn modelId="{735ADAE5-2C08-4304-813D-322684B9C072}" srcId="{3BE6A204-44A1-4CA7-B1DB-589D74419912}" destId="{357FF18A-8D9A-4C3E-A16C-334B2ED4A09E}" srcOrd="9" destOrd="0" parTransId="{E1EE8C0B-B87B-4198-85C2-1EC47C51328A}" sibTransId="{C074891B-DA80-4556-B514-0212F14A9FF2}"/>
    <dgm:cxn modelId="{28EC98ED-A3D7-4576-80A4-AB60D5942D3E}" srcId="{3BE6A204-44A1-4CA7-B1DB-589D74419912}" destId="{DC8321D1-D63F-4F47-A9EE-0C4A5EAE61C6}" srcOrd="10" destOrd="0" parTransId="{6B555FDE-6808-4CD3-AF84-19A0B17CF604}" sibTransId="{28DA2EB3-3259-4B48-BAC8-7B38AC4C2E2B}"/>
    <dgm:cxn modelId="{9A692DBA-791D-4149-AA12-D0024D14CA49}" type="presParOf" srcId="{824F4CB6-6BDD-408E-8EBA-096ED64232F4}" destId="{498AB18D-AC63-40E9-924D-026D49C6F1BC}" srcOrd="0" destOrd="0" presId="urn:microsoft.com/office/officeart/2008/layout/LinedList"/>
    <dgm:cxn modelId="{45021639-F0CD-41E4-884E-DC203449655A}" type="presParOf" srcId="{824F4CB6-6BDD-408E-8EBA-096ED64232F4}" destId="{B79BB774-6BF1-4491-BD0F-120BF3B91ACE}" srcOrd="1" destOrd="0" presId="urn:microsoft.com/office/officeart/2008/layout/LinedList"/>
    <dgm:cxn modelId="{6CDE1339-3AA6-4642-A36E-50F6D151422C}" type="presParOf" srcId="{B79BB774-6BF1-4491-BD0F-120BF3B91ACE}" destId="{E1089F14-5A2B-4144-B2BE-A9104F0C6480}" srcOrd="0" destOrd="0" presId="urn:microsoft.com/office/officeart/2008/layout/LinedList"/>
    <dgm:cxn modelId="{B1B901DD-5125-4B6C-BA46-DBBBBB0BEFBF}" type="presParOf" srcId="{B79BB774-6BF1-4491-BD0F-120BF3B91ACE}" destId="{079F82B0-A869-4612-8046-195A4FADF091}" srcOrd="1" destOrd="0" presId="urn:microsoft.com/office/officeart/2008/layout/LinedList"/>
    <dgm:cxn modelId="{D86BBAB3-C17F-43D8-87E9-70196684A7A2}" type="presParOf" srcId="{824F4CB6-6BDD-408E-8EBA-096ED64232F4}" destId="{D57501D2-26C6-4B49-8C5F-F8BDBA31F7A6}" srcOrd="2" destOrd="0" presId="urn:microsoft.com/office/officeart/2008/layout/LinedList"/>
    <dgm:cxn modelId="{77C141DA-C868-4B03-9AD7-5727D667864B}" type="presParOf" srcId="{824F4CB6-6BDD-408E-8EBA-096ED64232F4}" destId="{E100097A-4F97-44CB-A0DA-7787CAB8D745}" srcOrd="3" destOrd="0" presId="urn:microsoft.com/office/officeart/2008/layout/LinedList"/>
    <dgm:cxn modelId="{2363E948-B69C-41F1-93C0-AACE58991CF9}" type="presParOf" srcId="{E100097A-4F97-44CB-A0DA-7787CAB8D745}" destId="{96B56CEC-0814-4754-85D7-EB6DCDB4A5D5}" srcOrd="0" destOrd="0" presId="urn:microsoft.com/office/officeart/2008/layout/LinedList"/>
    <dgm:cxn modelId="{BA6C34D4-C174-46A8-82B6-C6DCABB30972}" type="presParOf" srcId="{E100097A-4F97-44CB-A0DA-7787CAB8D745}" destId="{B51BD437-0EA5-4B68-9AFF-83D283B8234B}" srcOrd="1" destOrd="0" presId="urn:microsoft.com/office/officeart/2008/layout/LinedList"/>
    <dgm:cxn modelId="{226D5774-E135-4DC0-A196-196226358808}" type="presParOf" srcId="{824F4CB6-6BDD-408E-8EBA-096ED64232F4}" destId="{9F4E9359-4273-417A-A9C4-005DBBE9DC6A}" srcOrd="4" destOrd="0" presId="urn:microsoft.com/office/officeart/2008/layout/LinedList"/>
    <dgm:cxn modelId="{D3C81820-FDA6-49C1-9240-39374ED4442D}" type="presParOf" srcId="{824F4CB6-6BDD-408E-8EBA-096ED64232F4}" destId="{78AE2513-F4E5-4EDD-8887-558226B960A9}" srcOrd="5" destOrd="0" presId="urn:microsoft.com/office/officeart/2008/layout/LinedList"/>
    <dgm:cxn modelId="{259672BE-6EE4-44DC-B027-208E7B51D97F}" type="presParOf" srcId="{78AE2513-F4E5-4EDD-8887-558226B960A9}" destId="{15796EC6-2296-4C59-B9F2-7C26EF939979}" srcOrd="0" destOrd="0" presId="urn:microsoft.com/office/officeart/2008/layout/LinedList"/>
    <dgm:cxn modelId="{7C972AED-DC5B-421A-93DD-FCD2B1449FF8}" type="presParOf" srcId="{78AE2513-F4E5-4EDD-8887-558226B960A9}" destId="{33E2AC37-6E33-4913-8995-3ABCFA285F51}" srcOrd="1" destOrd="0" presId="urn:microsoft.com/office/officeart/2008/layout/LinedList"/>
    <dgm:cxn modelId="{7489BB6F-7C44-4ADF-AE8A-F7F04CD51169}" type="presParOf" srcId="{824F4CB6-6BDD-408E-8EBA-096ED64232F4}" destId="{F1237D6C-1A9F-4F5A-A47A-1EFD047942B1}" srcOrd="6" destOrd="0" presId="urn:microsoft.com/office/officeart/2008/layout/LinedList"/>
    <dgm:cxn modelId="{82979D4D-38C9-4427-A3EC-C2D9A9F8CCAE}" type="presParOf" srcId="{824F4CB6-6BDD-408E-8EBA-096ED64232F4}" destId="{FAA834AB-1593-41BC-8315-6988615B830A}" srcOrd="7" destOrd="0" presId="urn:microsoft.com/office/officeart/2008/layout/LinedList"/>
    <dgm:cxn modelId="{BBF0EE96-2F2B-445C-837B-6C194F8BB79C}" type="presParOf" srcId="{FAA834AB-1593-41BC-8315-6988615B830A}" destId="{4CC8A319-0C5F-4365-B229-AB9FC1901594}" srcOrd="0" destOrd="0" presId="urn:microsoft.com/office/officeart/2008/layout/LinedList"/>
    <dgm:cxn modelId="{FB929165-5A82-4B5D-B917-39199198ADD9}" type="presParOf" srcId="{FAA834AB-1593-41BC-8315-6988615B830A}" destId="{E77B0312-9D0F-4794-85BA-9970649659A9}" srcOrd="1" destOrd="0" presId="urn:microsoft.com/office/officeart/2008/layout/LinedList"/>
    <dgm:cxn modelId="{EEDBD907-6B49-4110-9DD5-9002A202A19C}" type="presParOf" srcId="{824F4CB6-6BDD-408E-8EBA-096ED64232F4}" destId="{62E80B00-48E3-4040-8746-9816316E132D}" srcOrd="8" destOrd="0" presId="urn:microsoft.com/office/officeart/2008/layout/LinedList"/>
    <dgm:cxn modelId="{AFEB0EAB-7E17-4F5C-A67A-6EE17DF72A65}" type="presParOf" srcId="{824F4CB6-6BDD-408E-8EBA-096ED64232F4}" destId="{8F217ED6-03D3-44E4-877D-E893413A5029}" srcOrd="9" destOrd="0" presId="urn:microsoft.com/office/officeart/2008/layout/LinedList"/>
    <dgm:cxn modelId="{191B9FF5-D2E7-4AAC-920E-8781F95441F7}" type="presParOf" srcId="{8F217ED6-03D3-44E4-877D-E893413A5029}" destId="{4DF743F6-3AA9-4AEF-99D1-D89B18BE126D}" srcOrd="0" destOrd="0" presId="urn:microsoft.com/office/officeart/2008/layout/LinedList"/>
    <dgm:cxn modelId="{4E1713BF-DFDE-4B4E-8110-D91494AA1A5E}" type="presParOf" srcId="{8F217ED6-03D3-44E4-877D-E893413A5029}" destId="{E0E8EB56-1596-470F-8F0E-5B85D989BBE1}" srcOrd="1" destOrd="0" presId="urn:microsoft.com/office/officeart/2008/layout/LinedList"/>
    <dgm:cxn modelId="{1D329623-18AB-4CCF-80BF-3F5B39020511}" type="presParOf" srcId="{824F4CB6-6BDD-408E-8EBA-096ED64232F4}" destId="{85330AD9-A38A-4C61-B44C-983517218BAE}" srcOrd="10" destOrd="0" presId="urn:microsoft.com/office/officeart/2008/layout/LinedList"/>
    <dgm:cxn modelId="{70C03C32-4B1D-4704-AE97-2BB1B5B91868}" type="presParOf" srcId="{824F4CB6-6BDD-408E-8EBA-096ED64232F4}" destId="{70FC9CA2-FE56-42F5-A229-EDAF5BEF254F}" srcOrd="11" destOrd="0" presId="urn:microsoft.com/office/officeart/2008/layout/LinedList"/>
    <dgm:cxn modelId="{3C47FF1A-9AB8-4F35-8CAB-F45C57A0174D}" type="presParOf" srcId="{70FC9CA2-FE56-42F5-A229-EDAF5BEF254F}" destId="{99F155CE-08BE-4B7D-B4FA-42BA11ED6F78}" srcOrd="0" destOrd="0" presId="urn:microsoft.com/office/officeart/2008/layout/LinedList"/>
    <dgm:cxn modelId="{12E2F60B-827C-482B-97BB-E7BA5B8066BB}" type="presParOf" srcId="{70FC9CA2-FE56-42F5-A229-EDAF5BEF254F}" destId="{D13E5E5B-DCF5-49A4-816E-A17667B78273}" srcOrd="1" destOrd="0" presId="urn:microsoft.com/office/officeart/2008/layout/LinedList"/>
    <dgm:cxn modelId="{33EC69A8-56EE-4152-B479-6CB0D442B27C}" type="presParOf" srcId="{824F4CB6-6BDD-408E-8EBA-096ED64232F4}" destId="{E99334F8-D40C-4461-9873-5E01F885854E}" srcOrd="12" destOrd="0" presId="urn:microsoft.com/office/officeart/2008/layout/LinedList"/>
    <dgm:cxn modelId="{2D2538DE-AEAD-4C66-927B-D2B13C47E086}" type="presParOf" srcId="{824F4CB6-6BDD-408E-8EBA-096ED64232F4}" destId="{C71D86D0-4EFB-4504-9E16-32ADF8059F41}" srcOrd="13" destOrd="0" presId="urn:microsoft.com/office/officeart/2008/layout/LinedList"/>
    <dgm:cxn modelId="{6069B592-90C1-4D99-9DE7-98CC8DED01F0}" type="presParOf" srcId="{C71D86D0-4EFB-4504-9E16-32ADF8059F41}" destId="{D8B7C762-F5EE-42A3-9529-9C3227D9713F}" srcOrd="0" destOrd="0" presId="urn:microsoft.com/office/officeart/2008/layout/LinedList"/>
    <dgm:cxn modelId="{5337D23D-3CE6-45A1-907B-A87165E9933B}" type="presParOf" srcId="{C71D86D0-4EFB-4504-9E16-32ADF8059F41}" destId="{649FDE93-A59E-45E5-9F87-ED9BE1EE9C89}" srcOrd="1" destOrd="0" presId="urn:microsoft.com/office/officeart/2008/layout/LinedList"/>
    <dgm:cxn modelId="{D4224DDB-2E56-4750-B62F-01E67756B4BC}" type="presParOf" srcId="{824F4CB6-6BDD-408E-8EBA-096ED64232F4}" destId="{8D5C4F19-4998-4B3E-BDD6-8FB51CE1CFAD}" srcOrd="14" destOrd="0" presId="urn:microsoft.com/office/officeart/2008/layout/LinedList"/>
    <dgm:cxn modelId="{B6845D0C-FA68-466F-AFDD-2165E21E1F4B}" type="presParOf" srcId="{824F4CB6-6BDD-408E-8EBA-096ED64232F4}" destId="{B94A069C-8933-4CE4-ACAD-2F38D9547EC6}" srcOrd="15" destOrd="0" presId="urn:microsoft.com/office/officeart/2008/layout/LinedList"/>
    <dgm:cxn modelId="{969BE665-EA20-4966-8DFC-2BAA417BFC7B}" type="presParOf" srcId="{B94A069C-8933-4CE4-ACAD-2F38D9547EC6}" destId="{4AE6CFEB-28A2-4179-981E-4C8A47390420}" srcOrd="0" destOrd="0" presId="urn:microsoft.com/office/officeart/2008/layout/LinedList"/>
    <dgm:cxn modelId="{2A52AE06-6454-42D9-9356-225CF7053BEB}" type="presParOf" srcId="{B94A069C-8933-4CE4-ACAD-2F38D9547EC6}" destId="{A3611B4F-D0E1-4C82-869E-A07D1A621ABF}" srcOrd="1" destOrd="0" presId="urn:microsoft.com/office/officeart/2008/layout/LinedList"/>
    <dgm:cxn modelId="{C4F9936E-C1D8-4A0B-9D1A-0A385F4E2CB5}" type="presParOf" srcId="{824F4CB6-6BDD-408E-8EBA-096ED64232F4}" destId="{C188B480-5B89-49FB-88DC-72748E9855BC}" srcOrd="16" destOrd="0" presId="urn:microsoft.com/office/officeart/2008/layout/LinedList"/>
    <dgm:cxn modelId="{962B30CD-B07C-44E5-8082-13A86231C147}" type="presParOf" srcId="{824F4CB6-6BDD-408E-8EBA-096ED64232F4}" destId="{4B226507-7FD9-45EE-B3DE-7E12AE20069E}" srcOrd="17" destOrd="0" presId="urn:microsoft.com/office/officeart/2008/layout/LinedList"/>
    <dgm:cxn modelId="{58674D15-E15F-4258-B61A-1F86AA344162}" type="presParOf" srcId="{4B226507-7FD9-45EE-B3DE-7E12AE20069E}" destId="{C89E6E57-2603-4B21-8516-6E8ED455ED10}" srcOrd="0" destOrd="0" presId="urn:microsoft.com/office/officeart/2008/layout/LinedList"/>
    <dgm:cxn modelId="{234619D2-770C-4071-ADCA-6D0F260E8B1A}" type="presParOf" srcId="{4B226507-7FD9-45EE-B3DE-7E12AE20069E}" destId="{5ED47019-968B-4CFD-9C81-34C0E782478C}" srcOrd="1" destOrd="0" presId="urn:microsoft.com/office/officeart/2008/layout/LinedList"/>
    <dgm:cxn modelId="{4AB4F070-1217-4EF7-8237-6A98C2750B4A}" type="presParOf" srcId="{824F4CB6-6BDD-408E-8EBA-096ED64232F4}" destId="{C0D0C5BA-BF28-4ADB-9261-848E598E3536}" srcOrd="18" destOrd="0" presId="urn:microsoft.com/office/officeart/2008/layout/LinedList"/>
    <dgm:cxn modelId="{9C51DE6A-5B8A-4B2D-914A-9072A852EB8D}" type="presParOf" srcId="{824F4CB6-6BDD-408E-8EBA-096ED64232F4}" destId="{EF5030C6-1172-4791-8559-7A7C7080760D}" srcOrd="19" destOrd="0" presId="urn:microsoft.com/office/officeart/2008/layout/LinedList"/>
    <dgm:cxn modelId="{E9D30CA8-9EA1-4BF5-A11C-DC2DF304D34C}" type="presParOf" srcId="{EF5030C6-1172-4791-8559-7A7C7080760D}" destId="{0FA154BB-C95E-419C-9F27-9C1C9597B359}" srcOrd="0" destOrd="0" presId="urn:microsoft.com/office/officeart/2008/layout/LinedList"/>
    <dgm:cxn modelId="{41C6C19C-D297-4FD7-8B5E-F72C2D20E654}" type="presParOf" srcId="{EF5030C6-1172-4791-8559-7A7C7080760D}" destId="{59627150-EC2E-46FD-8AF3-8C0F43F2364A}" srcOrd="1" destOrd="0" presId="urn:microsoft.com/office/officeart/2008/layout/LinedList"/>
    <dgm:cxn modelId="{8AB1F2F5-AEDE-4B0F-8A82-FEE5791181C6}" type="presParOf" srcId="{824F4CB6-6BDD-408E-8EBA-096ED64232F4}" destId="{EF9D8F8C-7B5C-449F-890B-5EE852650132}" srcOrd="20" destOrd="0" presId="urn:microsoft.com/office/officeart/2008/layout/LinedList"/>
    <dgm:cxn modelId="{81D08D73-73A4-4F3B-A280-0AC86E20B1AA}" type="presParOf" srcId="{824F4CB6-6BDD-408E-8EBA-096ED64232F4}" destId="{13E494BD-0B7F-4C8C-8F6F-A02C14781C09}" srcOrd="21" destOrd="0" presId="urn:microsoft.com/office/officeart/2008/layout/LinedList"/>
    <dgm:cxn modelId="{55F85810-4EEE-4605-A119-9786F54CC39D}" type="presParOf" srcId="{13E494BD-0B7F-4C8C-8F6F-A02C14781C09}" destId="{18DD0211-1420-4258-A6D6-730004E7296F}" srcOrd="0" destOrd="0" presId="urn:microsoft.com/office/officeart/2008/layout/LinedList"/>
    <dgm:cxn modelId="{0BA0406A-4AF8-4291-A639-0011DBEC4975}" type="presParOf" srcId="{13E494BD-0B7F-4C8C-8F6F-A02C14781C09}" destId="{1321FFC1-3595-4E5B-8FA7-D3F276A3EFEE}" srcOrd="1" destOrd="0" presId="urn:microsoft.com/office/officeart/2008/layout/LinedList"/>
    <dgm:cxn modelId="{9C1FE9C8-BE80-46E7-A3CD-2928C375679A}" type="presParOf" srcId="{824F4CB6-6BDD-408E-8EBA-096ED64232F4}" destId="{CFCBFE77-C0B5-435E-866F-6B82051840D9}" srcOrd="22" destOrd="0" presId="urn:microsoft.com/office/officeart/2008/layout/LinedList"/>
    <dgm:cxn modelId="{9A2CCE34-1E3F-4DD7-BBB4-C470D35BA4D7}" type="presParOf" srcId="{824F4CB6-6BDD-408E-8EBA-096ED64232F4}" destId="{4122C8FA-CFDA-4788-8DB9-2485727DB375}" srcOrd="23" destOrd="0" presId="urn:microsoft.com/office/officeart/2008/layout/LinedList"/>
    <dgm:cxn modelId="{F3809CCA-110E-45BD-AC9E-10C9BD09B3A1}" type="presParOf" srcId="{4122C8FA-CFDA-4788-8DB9-2485727DB375}" destId="{C3F3EC2E-CECC-4715-85E0-0ACFFBCEDAB8}" srcOrd="0" destOrd="0" presId="urn:microsoft.com/office/officeart/2008/layout/LinedList"/>
    <dgm:cxn modelId="{0E8EA341-CB43-4FBF-B271-F010BD68C6EC}" type="presParOf" srcId="{4122C8FA-CFDA-4788-8DB9-2485727DB375}" destId="{3C39C53A-160C-415F-933B-E1AC1D5ABE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A76A5-17FE-4BC7-84EE-BDDD434C0EF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74395A-2DBA-463C-8362-A07C405257BD}">
      <dgm:prSet/>
      <dgm:spPr/>
      <dgm:t>
        <a:bodyPr/>
        <a:lstStyle/>
        <a:p>
          <a:r>
            <a:rPr lang="en-IN" b="1"/>
            <a:t>Tools:</a:t>
          </a:r>
          <a:endParaRPr lang="en-US"/>
        </a:p>
      </dgm:t>
    </dgm:pt>
    <dgm:pt modelId="{BFBE48D7-67EF-47E8-8FD1-817E8696F253}" type="parTrans" cxnId="{C8762826-B695-41A4-9DD7-A8AD3E99A5C2}">
      <dgm:prSet/>
      <dgm:spPr/>
      <dgm:t>
        <a:bodyPr/>
        <a:lstStyle/>
        <a:p>
          <a:endParaRPr lang="en-US"/>
        </a:p>
      </dgm:t>
    </dgm:pt>
    <dgm:pt modelId="{17B8CD97-8FB9-4975-9CD8-69D2BEB814B1}" type="sibTrans" cxnId="{C8762826-B695-41A4-9DD7-A8AD3E99A5C2}">
      <dgm:prSet/>
      <dgm:spPr/>
      <dgm:t>
        <a:bodyPr/>
        <a:lstStyle/>
        <a:p>
          <a:endParaRPr lang="en-US"/>
        </a:p>
      </dgm:t>
    </dgm:pt>
    <dgm:pt modelId="{321EF8F2-E56C-4593-8848-ADB37E39C83E}">
      <dgm:prSet/>
      <dgm:spPr/>
      <dgm:t>
        <a:bodyPr/>
        <a:lstStyle/>
        <a:p>
          <a:r>
            <a:rPr lang="en-IN" b="1"/>
            <a:t>Pandas</a:t>
          </a:r>
          <a:r>
            <a:rPr lang="en-IN"/>
            <a:t>: Data manipulation.</a:t>
          </a:r>
          <a:endParaRPr lang="en-US"/>
        </a:p>
      </dgm:t>
    </dgm:pt>
    <dgm:pt modelId="{B38CBD93-73C4-4DC4-A238-EAE6B38EE727}" type="parTrans" cxnId="{4031BC3A-ABD0-4EB0-9A5A-C3A9C3499BFE}">
      <dgm:prSet/>
      <dgm:spPr/>
      <dgm:t>
        <a:bodyPr/>
        <a:lstStyle/>
        <a:p>
          <a:endParaRPr lang="en-US"/>
        </a:p>
      </dgm:t>
    </dgm:pt>
    <dgm:pt modelId="{61405675-A725-41C0-BD73-A02133CBDEC9}" type="sibTrans" cxnId="{4031BC3A-ABD0-4EB0-9A5A-C3A9C3499BFE}">
      <dgm:prSet/>
      <dgm:spPr/>
      <dgm:t>
        <a:bodyPr/>
        <a:lstStyle/>
        <a:p>
          <a:endParaRPr lang="en-US"/>
        </a:p>
      </dgm:t>
    </dgm:pt>
    <dgm:pt modelId="{D8D67BDC-1EC7-4B27-9728-D4BEB8B37BA7}">
      <dgm:prSet/>
      <dgm:spPr/>
      <dgm:t>
        <a:bodyPr/>
        <a:lstStyle/>
        <a:p>
          <a:r>
            <a:rPr lang="en-IN" b="1"/>
            <a:t>NumPy</a:t>
          </a:r>
          <a:r>
            <a:rPr lang="en-IN"/>
            <a:t>: Numerical computations.</a:t>
          </a:r>
          <a:endParaRPr lang="en-US"/>
        </a:p>
      </dgm:t>
    </dgm:pt>
    <dgm:pt modelId="{B23C07F3-C823-4CF0-8CBA-31931E2A5A1A}" type="parTrans" cxnId="{FEEF9C62-2ED1-4A91-8BBD-91397112ADCE}">
      <dgm:prSet/>
      <dgm:spPr/>
      <dgm:t>
        <a:bodyPr/>
        <a:lstStyle/>
        <a:p>
          <a:endParaRPr lang="en-US"/>
        </a:p>
      </dgm:t>
    </dgm:pt>
    <dgm:pt modelId="{DEE3BB67-52C4-45C0-B815-76CC2C8D3514}" type="sibTrans" cxnId="{FEEF9C62-2ED1-4A91-8BBD-91397112ADCE}">
      <dgm:prSet/>
      <dgm:spPr/>
      <dgm:t>
        <a:bodyPr/>
        <a:lstStyle/>
        <a:p>
          <a:endParaRPr lang="en-US"/>
        </a:p>
      </dgm:t>
    </dgm:pt>
    <dgm:pt modelId="{9451944F-C4EF-4C36-B111-B45D1C757064}">
      <dgm:prSet/>
      <dgm:spPr/>
      <dgm:t>
        <a:bodyPr/>
        <a:lstStyle/>
        <a:p>
          <a:r>
            <a:rPr lang="en-IN" b="1"/>
            <a:t>Seaborn &amp; Matplotlib</a:t>
          </a:r>
          <a:r>
            <a:rPr lang="en-IN"/>
            <a:t>: Data visualization.</a:t>
          </a:r>
          <a:endParaRPr lang="en-US"/>
        </a:p>
      </dgm:t>
    </dgm:pt>
    <dgm:pt modelId="{80D5C448-F0F7-4C8A-BAE6-5753DF6A7860}" type="parTrans" cxnId="{99F9BEFD-692D-4EB9-91C5-94410D80A754}">
      <dgm:prSet/>
      <dgm:spPr/>
      <dgm:t>
        <a:bodyPr/>
        <a:lstStyle/>
        <a:p>
          <a:endParaRPr lang="en-US"/>
        </a:p>
      </dgm:t>
    </dgm:pt>
    <dgm:pt modelId="{90E93EA1-08B5-48BE-BFAB-BDD2CA002CDE}" type="sibTrans" cxnId="{99F9BEFD-692D-4EB9-91C5-94410D80A754}">
      <dgm:prSet/>
      <dgm:spPr/>
      <dgm:t>
        <a:bodyPr/>
        <a:lstStyle/>
        <a:p>
          <a:endParaRPr lang="en-US"/>
        </a:p>
      </dgm:t>
    </dgm:pt>
    <dgm:pt modelId="{D8E7D493-55EB-4D2C-8148-8FB003D54E86}">
      <dgm:prSet/>
      <dgm:spPr/>
      <dgm:t>
        <a:bodyPr/>
        <a:lstStyle/>
        <a:p>
          <a:r>
            <a:rPr lang="en-IN" b="1"/>
            <a:t>Warnings: </a:t>
          </a:r>
          <a:r>
            <a:rPr lang="en-IN"/>
            <a:t>ignore warnings </a:t>
          </a:r>
          <a:endParaRPr lang="en-US"/>
        </a:p>
      </dgm:t>
    </dgm:pt>
    <dgm:pt modelId="{40D09994-7540-477D-893F-914184F44D7D}" type="parTrans" cxnId="{FA1ECED6-17F7-4A3D-9CFA-DEA9BEB59C57}">
      <dgm:prSet/>
      <dgm:spPr/>
      <dgm:t>
        <a:bodyPr/>
        <a:lstStyle/>
        <a:p>
          <a:endParaRPr lang="en-US"/>
        </a:p>
      </dgm:t>
    </dgm:pt>
    <dgm:pt modelId="{B78DDDEC-2F97-43C6-8EAE-4A8EC6C889C6}" type="sibTrans" cxnId="{FA1ECED6-17F7-4A3D-9CFA-DEA9BEB59C57}">
      <dgm:prSet/>
      <dgm:spPr/>
      <dgm:t>
        <a:bodyPr/>
        <a:lstStyle/>
        <a:p>
          <a:endParaRPr lang="en-US"/>
        </a:p>
      </dgm:t>
    </dgm:pt>
    <dgm:pt modelId="{90DEB0FD-B78F-4D4E-9263-AC41535BB2C7}">
      <dgm:prSet/>
      <dgm:spPr/>
      <dgm:t>
        <a:bodyPr/>
        <a:lstStyle/>
        <a:p>
          <a:r>
            <a:rPr lang="en-IN" b="1"/>
            <a:t>Techniques:</a:t>
          </a:r>
          <a:endParaRPr lang="en-US"/>
        </a:p>
      </dgm:t>
    </dgm:pt>
    <dgm:pt modelId="{9BF79AFD-E86F-459D-85BA-3162B9D00A08}" type="parTrans" cxnId="{E7EBE2EF-1AFA-4787-BB31-6F6918B2929D}">
      <dgm:prSet/>
      <dgm:spPr/>
      <dgm:t>
        <a:bodyPr/>
        <a:lstStyle/>
        <a:p>
          <a:endParaRPr lang="en-US"/>
        </a:p>
      </dgm:t>
    </dgm:pt>
    <dgm:pt modelId="{8DDA7B77-4645-456F-AF52-B9B846E45E90}" type="sibTrans" cxnId="{E7EBE2EF-1AFA-4787-BB31-6F6918B2929D}">
      <dgm:prSet/>
      <dgm:spPr/>
      <dgm:t>
        <a:bodyPr/>
        <a:lstStyle/>
        <a:p>
          <a:endParaRPr lang="en-US"/>
        </a:p>
      </dgm:t>
    </dgm:pt>
    <dgm:pt modelId="{ED0267BE-DE99-4742-8BBF-60527AC7ED3E}">
      <dgm:prSet/>
      <dgm:spPr/>
      <dgm:t>
        <a:bodyPr/>
        <a:lstStyle/>
        <a:p>
          <a:r>
            <a:rPr lang="en-IN"/>
            <a:t>Dataset merging and harmonization.</a:t>
          </a:r>
          <a:endParaRPr lang="en-US"/>
        </a:p>
      </dgm:t>
    </dgm:pt>
    <dgm:pt modelId="{BE1ED18A-CA80-492A-AC62-509960B32716}" type="parTrans" cxnId="{B895EB14-96C8-4A5B-A775-AAFB20ACFF5F}">
      <dgm:prSet/>
      <dgm:spPr/>
      <dgm:t>
        <a:bodyPr/>
        <a:lstStyle/>
        <a:p>
          <a:endParaRPr lang="en-US"/>
        </a:p>
      </dgm:t>
    </dgm:pt>
    <dgm:pt modelId="{02818B95-5011-4DB2-A4C7-F7356C2B8A12}" type="sibTrans" cxnId="{B895EB14-96C8-4A5B-A775-AAFB20ACFF5F}">
      <dgm:prSet/>
      <dgm:spPr/>
      <dgm:t>
        <a:bodyPr/>
        <a:lstStyle/>
        <a:p>
          <a:endParaRPr lang="en-US"/>
        </a:p>
      </dgm:t>
    </dgm:pt>
    <dgm:pt modelId="{2CD41C81-1584-4B6E-98FC-DF07DB5EFD65}">
      <dgm:prSet/>
      <dgm:spPr/>
      <dgm:t>
        <a:bodyPr/>
        <a:lstStyle/>
        <a:p>
          <a:r>
            <a:rPr lang="en-IN"/>
            <a:t>Imputation of missing values.</a:t>
          </a:r>
          <a:endParaRPr lang="en-US"/>
        </a:p>
      </dgm:t>
    </dgm:pt>
    <dgm:pt modelId="{82A864BA-A8F6-4539-9DF7-0EE0B37067CE}" type="parTrans" cxnId="{4646E0C6-026C-487C-9A94-65D065E92329}">
      <dgm:prSet/>
      <dgm:spPr/>
      <dgm:t>
        <a:bodyPr/>
        <a:lstStyle/>
        <a:p>
          <a:endParaRPr lang="en-US"/>
        </a:p>
      </dgm:t>
    </dgm:pt>
    <dgm:pt modelId="{97902124-BF05-4DDF-BA7C-5FBD07E951DE}" type="sibTrans" cxnId="{4646E0C6-026C-487C-9A94-65D065E92329}">
      <dgm:prSet/>
      <dgm:spPr/>
      <dgm:t>
        <a:bodyPr/>
        <a:lstStyle/>
        <a:p>
          <a:endParaRPr lang="en-US"/>
        </a:p>
      </dgm:t>
    </dgm:pt>
    <dgm:pt modelId="{3BBB8816-3AA6-4A69-ACF2-24EBECA4F4C7}">
      <dgm:prSet/>
      <dgm:spPr/>
      <dgm:t>
        <a:bodyPr/>
        <a:lstStyle/>
        <a:p>
          <a:r>
            <a:rPr lang="en-IN"/>
            <a:t>Outlier detection and capping.</a:t>
          </a:r>
          <a:endParaRPr lang="en-US"/>
        </a:p>
      </dgm:t>
    </dgm:pt>
    <dgm:pt modelId="{E49A07CC-DD07-4C16-9018-27443D8D9AA2}" type="parTrans" cxnId="{C4B153AC-7EE1-4947-BA9B-0328DDB2B473}">
      <dgm:prSet/>
      <dgm:spPr/>
      <dgm:t>
        <a:bodyPr/>
        <a:lstStyle/>
        <a:p>
          <a:endParaRPr lang="en-US"/>
        </a:p>
      </dgm:t>
    </dgm:pt>
    <dgm:pt modelId="{E6AFF9E6-55BB-4FAA-8479-0E1FABFC9F87}" type="sibTrans" cxnId="{C4B153AC-7EE1-4947-BA9B-0328DDB2B473}">
      <dgm:prSet/>
      <dgm:spPr/>
      <dgm:t>
        <a:bodyPr/>
        <a:lstStyle/>
        <a:p>
          <a:endParaRPr lang="en-US"/>
        </a:p>
      </dgm:t>
    </dgm:pt>
    <dgm:pt modelId="{D9BF11F3-7340-4D7F-B97F-1DD8C147D585}">
      <dgm:prSet/>
      <dgm:spPr/>
      <dgm:t>
        <a:bodyPr/>
        <a:lstStyle/>
        <a:p>
          <a:r>
            <a:rPr lang="en-IN"/>
            <a:t>Statistical and exploratory analysis.</a:t>
          </a:r>
          <a:endParaRPr lang="en-US"/>
        </a:p>
      </dgm:t>
    </dgm:pt>
    <dgm:pt modelId="{01627128-D6B0-4E2F-BB3A-E869487D6CD8}" type="parTrans" cxnId="{62C0A366-6519-4133-B97A-AD712FAD0A85}">
      <dgm:prSet/>
      <dgm:spPr/>
      <dgm:t>
        <a:bodyPr/>
        <a:lstStyle/>
        <a:p>
          <a:endParaRPr lang="en-US"/>
        </a:p>
      </dgm:t>
    </dgm:pt>
    <dgm:pt modelId="{0FC8169B-92A5-49D6-A48F-22E8F515CD33}" type="sibTrans" cxnId="{62C0A366-6519-4133-B97A-AD712FAD0A85}">
      <dgm:prSet/>
      <dgm:spPr/>
      <dgm:t>
        <a:bodyPr/>
        <a:lstStyle/>
        <a:p>
          <a:endParaRPr lang="en-US"/>
        </a:p>
      </dgm:t>
    </dgm:pt>
    <dgm:pt modelId="{C219538B-818A-4D20-BA81-E460B47F9277}" type="pres">
      <dgm:prSet presAssocID="{D37A76A5-17FE-4BC7-84EE-BDDD434C0EFC}" presName="Name0" presStyleCnt="0">
        <dgm:presLayoutVars>
          <dgm:dir/>
          <dgm:animLvl val="lvl"/>
          <dgm:resizeHandles val="exact"/>
        </dgm:presLayoutVars>
      </dgm:prSet>
      <dgm:spPr/>
    </dgm:pt>
    <dgm:pt modelId="{FAE0D8A9-93B4-4568-80A2-73017E85CAEC}" type="pres">
      <dgm:prSet presAssocID="{FE74395A-2DBA-463C-8362-A07C405257BD}" presName="composite" presStyleCnt="0"/>
      <dgm:spPr/>
    </dgm:pt>
    <dgm:pt modelId="{0D4BFC11-EDF4-41F0-81D6-3A93383B6B2A}" type="pres">
      <dgm:prSet presAssocID="{FE74395A-2DBA-463C-8362-A07C405257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1134632-12CA-4239-873B-78827C4FA10F}" type="pres">
      <dgm:prSet presAssocID="{FE74395A-2DBA-463C-8362-A07C405257BD}" presName="desTx" presStyleLbl="alignAccFollowNode1" presStyleIdx="0" presStyleCnt="2">
        <dgm:presLayoutVars>
          <dgm:bulletEnabled val="1"/>
        </dgm:presLayoutVars>
      </dgm:prSet>
      <dgm:spPr/>
    </dgm:pt>
    <dgm:pt modelId="{63F7F8EA-B13F-47A2-BF44-046FF58F22D7}" type="pres">
      <dgm:prSet presAssocID="{17B8CD97-8FB9-4975-9CD8-69D2BEB814B1}" presName="space" presStyleCnt="0"/>
      <dgm:spPr/>
    </dgm:pt>
    <dgm:pt modelId="{755D7837-3191-440F-88EE-712D4B10237C}" type="pres">
      <dgm:prSet presAssocID="{90DEB0FD-B78F-4D4E-9263-AC41535BB2C7}" presName="composite" presStyleCnt="0"/>
      <dgm:spPr/>
    </dgm:pt>
    <dgm:pt modelId="{7B092736-3220-489C-9601-2D862AD2B749}" type="pres">
      <dgm:prSet presAssocID="{90DEB0FD-B78F-4D4E-9263-AC41535BB2C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5C9461C-B7AD-4FC2-A623-C2BE9BE4E907}" type="pres">
      <dgm:prSet presAssocID="{90DEB0FD-B78F-4D4E-9263-AC41535BB2C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95EB14-96C8-4A5B-A775-AAFB20ACFF5F}" srcId="{90DEB0FD-B78F-4D4E-9263-AC41535BB2C7}" destId="{ED0267BE-DE99-4742-8BBF-60527AC7ED3E}" srcOrd="0" destOrd="0" parTransId="{BE1ED18A-CA80-492A-AC62-509960B32716}" sibTransId="{02818B95-5011-4DB2-A4C7-F7356C2B8A12}"/>
    <dgm:cxn modelId="{E8EFA917-B9C0-4A1E-9A8E-FD0B6036BFC9}" type="presOf" srcId="{D8D67BDC-1EC7-4B27-9728-D4BEB8B37BA7}" destId="{61134632-12CA-4239-873B-78827C4FA10F}" srcOrd="0" destOrd="1" presId="urn:microsoft.com/office/officeart/2005/8/layout/hList1"/>
    <dgm:cxn modelId="{C8762826-B695-41A4-9DD7-A8AD3E99A5C2}" srcId="{D37A76A5-17FE-4BC7-84EE-BDDD434C0EFC}" destId="{FE74395A-2DBA-463C-8362-A07C405257BD}" srcOrd="0" destOrd="0" parTransId="{BFBE48D7-67EF-47E8-8FD1-817E8696F253}" sibTransId="{17B8CD97-8FB9-4975-9CD8-69D2BEB814B1}"/>
    <dgm:cxn modelId="{708FAC2A-D540-4847-AEF5-6B8D89FA1158}" type="presOf" srcId="{3BBB8816-3AA6-4A69-ACF2-24EBECA4F4C7}" destId="{15C9461C-B7AD-4FC2-A623-C2BE9BE4E907}" srcOrd="0" destOrd="2" presId="urn:microsoft.com/office/officeart/2005/8/layout/hList1"/>
    <dgm:cxn modelId="{D379F92D-F70A-4857-B534-5DB58533D9B6}" type="presOf" srcId="{D8E7D493-55EB-4D2C-8148-8FB003D54E86}" destId="{61134632-12CA-4239-873B-78827C4FA10F}" srcOrd="0" destOrd="3" presId="urn:microsoft.com/office/officeart/2005/8/layout/hList1"/>
    <dgm:cxn modelId="{69D26037-0EB1-407B-8771-BA8AFC85FF86}" type="presOf" srcId="{FE74395A-2DBA-463C-8362-A07C405257BD}" destId="{0D4BFC11-EDF4-41F0-81D6-3A93383B6B2A}" srcOrd="0" destOrd="0" presId="urn:microsoft.com/office/officeart/2005/8/layout/hList1"/>
    <dgm:cxn modelId="{4031BC3A-ABD0-4EB0-9A5A-C3A9C3499BFE}" srcId="{FE74395A-2DBA-463C-8362-A07C405257BD}" destId="{321EF8F2-E56C-4593-8848-ADB37E39C83E}" srcOrd="0" destOrd="0" parTransId="{B38CBD93-73C4-4DC4-A238-EAE6B38EE727}" sibTransId="{61405675-A725-41C0-BD73-A02133CBDEC9}"/>
    <dgm:cxn modelId="{0051D35B-1B1B-4D69-8069-9347BDB3B693}" type="presOf" srcId="{D9BF11F3-7340-4D7F-B97F-1DD8C147D585}" destId="{15C9461C-B7AD-4FC2-A623-C2BE9BE4E907}" srcOrd="0" destOrd="3" presId="urn:microsoft.com/office/officeart/2005/8/layout/hList1"/>
    <dgm:cxn modelId="{FEEF9C62-2ED1-4A91-8BBD-91397112ADCE}" srcId="{FE74395A-2DBA-463C-8362-A07C405257BD}" destId="{D8D67BDC-1EC7-4B27-9728-D4BEB8B37BA7}" srcOrd="1" destOrd="0" parTransId="{B23C07F3-C823-4CF0-8CBA-31931E2A5A1A}" sibTransId="{DEE3BB67-52C4-45C0-B815-76CC2C8D3514}"/>
    <dgm:cxn modelId="{62C0A366-6519-4133-B97A-AD712FAD0A85}" srcId="{90DEB0FD-B78F-4D4E-9263-AC41535BB2C7}" destId="{D9BF11F3-7340-4D7F-B97F-1DD8C147D585}" srcOrd="3" destOrd="0" parTransId="{01627128-D6B0-4E2F-BB3A-E869487D6CD8}" sibTransId="{0FC8169B-92A5-49D6-A48F-22E8F515CD33}"/>
    <dgm:cxn modelId="{321FA089-1B99-4CDB-8945-CD5E2F38F0A3}" type="presOf" srcId="{9451944F-C4EF-4C36-B111-B45D1C757064}" destId="{61134632-12CA-4239-873B-78827C4FA10F}" srcOrd="0" destOrd="2" presId="urn:microsoft.com/office/officeart/2005/8/layout/hList1"/>
    <dgm:cxn modelId="{2DD73C93-E267-4133-AA6D-D7457204D106}" type="presOf" srcId="{D37A76A5-17FE-4BC7-84EE-BDDD434C0EFC}" destId="{C219538B-818A-4D20-BA81-E460B47F9277}" srcOrd="0" destOrd="0" presId="urn:microsoft.com/office/officeart/2005/8/layout/hList1"/>
    <dgm:cxn modelId="{5B5A8B9C-7D0C-485A-A71B-816FB506A54D}" type="presOf" srcId="{ED0267BE-DE99-4742-8BBF-60527AC7ED3E}" destId="{15C9461C-B7AD-4FC2-A623-C2BE9BE4E907}" srcOrd="0" destOrd="0" presId="urn:microsoft.com/office/officeart/2005/8/layout/hList1"/>
    <dgm:cxn modelId="{C4B153AC-7EE1-4947-BA9B-0328DDB2B473}" srcId="{90DEB0FD-B78F-4D4E-9263-AC41535BB2C7}" destId="{3BBB8816-3AA6-4A69-ACF2-24EBECA4F4C7}" srcOrd="2" destOrd="0" parTransId="{E49A07CC-DD07-4C16-9018-27443D8D9AA2}" sibTransId="{E6AFF9E6-55BB-4FAA-8479-0E1FABFC9F87}"/>
    <dgm:cxn modelId="{4646E0C6-026C-487C-9A94-65D065E92329}" srcId="{90DEB0FD-B78F-4D4E-9263-AC41535BB2C7}" destId="{2CD41C81-1584-4B6E-98FC-DF07DB5EFD65}" srcOrd="1" destOrd="0" parTransId="{82A864BA-A8F6-4539-9DF7-0EE0B37067CE}" sibTransId="{97902124-BF05-4DDF-BA7C-5FBD07E951DE}"/>
    <dgm:cxn modelId="{FA1ECED6-17F7-4A3D-9CFA-DEA9BEB59C57}" srcId="{FE74395A-2DBA-463C-8362-A07C405257BD}" destId="{D8E7D493-55EB-4D2C-8148-8FB003D54E86}" srcOrd="3" destOrd="0" parTransId="{40D09994-7540-477D-893F-914184F44D7D}" sibTransId="{B78DDDEC-2F97-43C6-8EAE-4A8EC6C889C6}"/>
    <dgm:cxn modelId="{875EC9DE-3C64-49EC-8ED3-728F5B065F92}" type="presOf" srcId="{2CD41C81-1584-4B6E-98FC-DF07DB5EFD65}" destId="{15C9461C-B7AD-4FC2-A623-C2BE9BE4E907}" srcOrd="0" destOrd="1" presId="urn:microsoft.com/office/officeart/2005/8/layout/hList1"/>
    <dgm:cxn modelId="{06AF6CE3-40A0-4C36-B5C5-33E9B8EAC2B0}" type="presOf" srcId="{90DEB0FD-B78F-4D4E-9263-AC41535BB2C7}" destId="{7B092736-3220-489C-9601-2D862AD2B749}" srcOrd="0" destOrd="0" presId="urn:microsoft.com/office/officeart/2005/8/layout/hList1"/>
    <dgm:cxn modelId="{E7EBE2EF-1AFA-4787-BB31-6F6918B2929D}" srcId="{D37A76A5-17FE-4BC7-84EE-BDDD434C0EFC}" destId="{90DEB0FD-B78F-4D4E-9263-AC41535BB2C7}" srcOrd="1" destOrd="0" parTransId="{9BF79AFD-E86F-459D-85BA-3162B9D00A08}" sibTransId="{8DDA7B77-4645-456F-AF52-B9B846E45E90}"/>
    <dgm:cxn modelId="{7F4668FD-CB6E-4893-9094-56DD7CCA93F0}" type="presOf" srcId="{321EF8F2-E56C-4593-8848-ADB37E39C83E}" destId="{61134632-12CA-4239-873B-78827C4FA10F}" srcOrd="0" destOrd="0" presId="urn:microsoft.com/office/officeart/2005/8/layout/hList1"/>
    <dgm:cxn modelId="{99F9BEFD-692D-4EB9-91C5-94410D80A754}" srcId="{FE74395A-2DBA-463C-8362-A07C405257BD}" destId="{9451944F-C4EF-4C36-B111-B45D1C757064}" srcOrd="2" destOrd="0" parTransId="{80D5C448-F0F7-4C8A-BAE6-5753DF6A7860}" sibTransId="{90E93EA1-08B5-48BE-BFAB-BDD2CA002CDE}"/>
    <dgm:cxn modelId="{F99A7CF3-B57B-4ACC-84BA-DAFA8FDAFA94}" type="presParOf" srcId="{C219538B-818A-4D20-BA81-E460B47F9277}" destId="{FAE0D8A9-93B4-4568-80A2-73017E85CAEC}" srcOrd="0" destOrd="0" presId="urn:microsoft.com/office/officeart/2005/8/layout/hList1"/>
    <dgm:cxn modelId="{185CF9A7-37D5-4AA7-8868-31C756BB5F67}" type="presParOf" srcId="{FAE0D8A9-93B4-4568-80A2-73017E85CAEC}" destId="{0D4BFC11-EDF4-41F0-81D6-3A93383B6B2A}" srcOrd="0" destOrd="0" presId="urn:microsoft.com/office/officeart/2005/8/layout/hList1"/>
    <dgm:cxn modelId="{C93F9D13-1C42-4F3B-B476-8FD641FE26E3}" type="presParOf" srcId="{FAE0D8A9-93B4-4568-80A2-73017E85CAEC}" destId="{61134632-12CA-4239-873B-78827C4FA10F}" srcOrd="1" destOrd="0" presId="urn:microsoft.com/office/officeart/2005/8/layout/hList1"/>
    <dgm:cxn modelId="{AA172E34-E0CF-450F-B7E2-A7E2B0F222DC}" type="presParOf" srcId="{C219538B-818A-4D20-BA81-E460B47F9277}" destId="{63F7F8EA-B13F-47A2-BF44-046FF58F22D7}" srcOrd="1" destOrd="0" presId="urn:microsoft.com/office/officeart/2005/8/layout/hList1"/>
    <dgm:cxn modelId="{F7DCC202-C27A-4D20-B9E5-5FB1398A8009}" type="presParOf" srcId="{C219538B-818A-4D20-BA81-E460B47F9277}" destId="{755D7837-3191-440F-88EE-712D4B10237C}" srcOrd="2" destOrd="0" presId="urn:microsoft.com/office/officeart/2005/8/layout/hList1"/>
    <dgm:cxn modelId="{35EF855A-6156-4137-B5D3-F3A333DBDEED}" type="presParOf" srcId="{755D7837-3191-440F-88EE-712D4B10237C}" destId="{7B092736-3220-489C-9601-2D862AD2B749}" srcOrd="0" destOrd="0" presId="urn:microsoft.com/office/officeart/2005/8/layout/hList1"/>
    <dgm:cxn modelId="{E1EDE7F9-2E57-4AC6-9008-AE2AC152D046}" type="presParOf" srcId="{755D7837-3191-440F-88EE-712D4B10237C}" destId="{15C9461C-B7AD-4FC2-A623-C2BE9BE4E9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1DDE6-3F50-4A0D-9CF1-A6C52231B62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35CC92-7DC7-4B52-A801-F0FB08A6E3F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Challenges:</a:t>
          </a:r>
          <a:endParaRPr lang="en-US"/>
        </a:p>
      </dgm:t>
    </dgm:pt>
    <dgm:pt modelId="{4474A68C-5C61-46D5-8D60-E6C865339A84}" type="parTrans" cxnId="{10C828E2-04C9-40B0-B5C1-7012E4BBE93E}">
      <dgm:prSet/>
      <dgm:spPr/>
      <dgm:t>
        <a:bodyPr/>
        <a:lstStyle/>
        <a:p>
          <a:endParaRPr lang="en-US"/>
        </a:p>
      </dgm:t>
    </dgm:pt>
    <dgm:pt modelId="{4DF0AA28-E5CB-4861-839D-34AD25EC186B}" type="sibTrans" cxnId="{10C828E2-04C9-40B0-B5C1-7012E4BBE93E}">
      <dgm:prSet/>
      <dgm:spPr/>
      <dgm:t>
        <a:bodyPr/>
        <a:lstStyle/>
        <a:p>
          <a:endParaRPr lang="en-US"/>
        </a:p>
      </dgm:t>
    </dgm:pt>
    <dgm:pt modelId="{8A8D1D66-4F83-4539-9BA5-6156D696848F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b="0" i="0" baseline="0" dirty="0"/>
            <a:t>Missing values in critical attributes.</a:t>
          </a:r>
          <a:endParaRPr lang="en-US" dirty="0"/>
        </a:p>
      </dgm:t>
    </dgm:pt>
    <dgm:pt modelId="{FDF76C6F-C522-4C28-9327-A3E4E5AC569B}" type="parTrans" cxnId="{E6419473-4728-422D-BA5C-BE7B6BB42D8E}">
      <dgm:prSet/>
      <dgm:spPr/>
      <dgm:t>
        <a:bodyPr/>
        <a:lstStyle/>
        <a:p>
          <a:endParaRPr lang="en-US"/>
        </a:p>
      </dgm:t>
    </dgm:pt>
    <dgm:pt modelId="{EBC8A739-BE71-4E51-A1FB-41DEBEE5F09F}" type="sibTrans" cxnId="{E6419473-4728-422D-BA5C-BE7B6BB42D8E}">
      <dgm:prSet/>
      <dgm:spPr/>
      <dgm:t>
        <a:bodyPr/>
        <a:lstStyle/>
        <a:p>
          <a:endParaRPr lang="en-US"/>
        </a:p>
      </dgm:t>
    </dgm:pt>
    <dgm:pt modelId="{7688D244-150C-4A39-AC8F-3480FA0C6804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b="0" i="0" baseline="0" dirty="0"/>
            <a:t>Outliers impacting analysis.</a:t>
          </a:r>
          <a:endParaRPr lang="en-US" dirty="0"/>
        </a:p>
      </dgm:t>
    </dgm:pt>
    <dgm:pt modelId="{8812E1A9-BF21-4391-B209-0133081864C8}" type="parTrans" cxnId="{138D6573-8C81-44F1-A437-AF43FD3C25A7}">
      <dgm:prSet/>
      <dgm:spPr/>
      <dgm:t>
        <a:bodyPr/>
        <a:lstStyle/>
        <a:p>
          <a:endParaRPr lang="en-US"/>
        </a:p>
      </dgm:t>
    </dgm:pt>
    <dgm:pt modelId="{A43D7795-C0DD-4B33-94F0-8BF9D47236B0}" type="sibTrans" cxnId="{138D6573-8C81-44F1-A437-AF43FD3C25A7}">
      <dgm:prSet/>
      <dgm:spPr/>
      <dgm:t>
        <a:bodyPr/>
        <a:lstStyle/>
        <a:p>
          <a:endParaRPr lang="en-US"/>
        </a:p>
      </dgm:t>
    </dgm:pt>
    <dgm:pt modelId="{B714D097-2506-44E6-B933-C3CAE8F7FE89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§"/>
          </a:pPr>
          <a:r>
            <a:rPr lang="en-US" b="0" i="0" baseline="0" dirty="0"/>
            <a:t>Integrating datasets with inconsistent formats.</a:t>
          </a:r>
          <a:endParaRPr lang="en-US" dirty="0"/>
        </a:p>
      </dgm:t>
    </dgm:pt>
    <dgm:pt modelId="{668B70C5-2DEB-490D-A605-9D194B999550}" type="parTrans" cxnId="{171B8528-01EF-4A6E-9BA0-04ED82395CD4}">
      <dgm:prSet/>
      <dgm:spPr/>
      <dgm:t>
        <a:bodyPr/>
        <a:lstStyle/>
        <a:p>
          <a:endParaRPr lang="en-US"/>
        </a:p>
      </dgm:t>
    </dgm:pt>
    <dgm:pt modelId="{AB326F68-48B5-47D8-96B4-BAC059F06C25}" type="sibTrans" cxnId="{171B8528-01EF-4A6E-9BA0-04ED82395CD4}">
      <dgm:prSet/>
      <dgm:spPr/>
      <dgm:t>
        <a:bodyPr/>
        <a:lstStyle/>
        <a:p>
          <a:endParaRPr lang="en-US"/>
        </a:p>
      </dgm:t>
    </dgm:pt>
    <dgm:pt modelId="{2BB2DE6D-5D66-4E4E-8F54-9EB1FF6CCF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Solutions:</a:t>
          </a:r>
          <a:endParaRPr lang="en-US"/>
        </a:p>
      </dgm:t>
    </dgm:pt>
    <dgm:pt modelId="{F44C84ED-0530-4FEA-8DD1-B4CE9A061C68}" type="parTrans" cxnId="{34A6C178-C124-42EF-A334-374331ACBD9E}">
      <dgm:prSet/>
      <dgm:spPr/>
      <dgm:t>
        <a:bodyPr/>
        <a:lstStyle/>
        <a:p>
          <a:endParaRPr lang="en-US"/>
        </a:p>
      </dgm:t>
    </dgm:pt>
    <dgm:pt modelId="{DBEC9B3D-1828-4991-8F68-BB148A06CB8A}" type="sibTrans" cxnId="{34A6C178-C124-42EF-A334-374331ACBD9E}">
      <dgm:prSet/>
      <dgm:spPr/>
      <dgm:t>
        <a:bodyPr/>
        <a:lstStyle/>
        <a:p>
          <a:endParaRPr lang="en-US"/>
        </a:p>
      </dgm:t>
    </dgm:pt>
    <dgm:pt modelId="{191D23BA-A8C6-4E09-A197-FB68C21B6E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Applied mean/median imputation.</a:t>
          </a:r>
          <a:endParaRPr lang="en-US"/>
        </a:p>
      </dgm:t>
    </dgm:pt>
    <dgm:pt modelId="{3127A59E-C5C2-4877-9A28-08F617180759}" type="parTrans" cxnId="{0E3FFF2B-63C6-44F8-9B0F-42AD52CB54FC}">
      <dgm:prSet/>
      <dgm:spPr/>
      <dgm:t>
        <a:bodyPr/>
        <a:lstStyle/>
        <a:p>
          <a:endParaRPr lang="en-US"/>
        </a:p>
      </dgm:t>
    </dgm:pt>
    <dgm:pt modelId="{B73B4489-8DFC-4CED-A774-6E45DFDB5193}" type="sibTrans" cxnId="{0E3FFF2B-63C6-44F8-9B0F-42AD52CB54FC}">
      <dgm:prSet/>
      <dgm:spPr/>
      <dgm:t>
        <a:bodyPr/>
        <a:lstStyle/>
        <a:p>
          <a:endParaRPr lang="en-US"/>
        </a:p>
      </dgm:t>
    </dgm:pt>
    <dgm:pt modelId="{96395D18-5370-491D-805F-2D83FF3026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Detected outliers using boxplots and capped extreme values.</a:t>
          </a:r>
          <a:endParaRPr lang="en-US"/>
        </a:p>
      </dgm:t>
    </dgm:pt>
    <dgm:pt modelId="{332A0D93-241E-4844-B500-F8F37DD7F56D}" type="parTrans" cxnId="{E6414872-44A8-491C-8082-3BAEEE61CAB7}">
      <dgm:prSet/>
      <dgm:spPr/>
      <dgm:t>
        <a:bodyPr/>
        <a:lstStyle/>
        <a:p>
          <a:endParaRPr lang="en-US"/>
        </a:p>
      </dgm:t>
    </dgm:pt>
    <dgm:pt modelId="{6F797102-AE76-400E-AD4B-F9DD63DF2C0B}" type="sibTrans" cxnId="{E6414872-44A8-491C-8082-3BAEEE61CAB7}">
      <dgm:prSet/>
      <dgm:spPr/>
      <dgm:t>
        <a:bodyPr/>
        <a:lstStyle/>
        <a:p>
          <a:endParaRPr lang="en-US"/>
        </a:p>
      </dgm:t>
    </dgm:pt>
    <dgm:pt modelId="{AD7EA1E7-8D38-4F0A-ABDB-965C647220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Standardized formats and validated data integrity.</a:t>
          </a:r>
          <a:endParaRPr lang="en-US"/>
        </a:p>
      </dgm:t>
    </dgm:pt>
    <dgm:pt modelId="{5CD71830-E373-47E4-A709-7FF9FACE989A}" type="parTrans" cxnId="{D8F0E58F-723E-4253-B7AE-0293194266A0}">
      <dgm:prSet/>
      <dgm:spPr/>
      <dgm:t>
        <a:bodyPr/>
        <a:lstStyle/>
        <a:p>
          <a:endParaRPr lang="en-US"/>
        </a:p>
      </dgm:t>
    </dgm:pt>
    <dgm:pt modelId="{54B492E9-6987-48CE-A4D3-DEBA7E9DF5B8}" type="sibTrans" cxnId="{D8F0E58F-723E-4253-B7AE-0293194266A0}">
      <dgm:prSet/>
      <dgm:spPr/>
      <dgm:t>
        <a:bodyPr/>
        <a:lstStyle/>
        <a:p>
          <a:endParaRPr lang="en-US"/>
        </a:p>
      </dgm:t>
    </dgm:pt>
    <dgm:pt modelId="{C4D31F43-0E46-4803-BFA6-2FE7AC59BD6E}" type="pres">
      <dgm:prSet presAssocID="{C001DDE6-3F50-4A0D-9CF1-A6C52231B629}" presName="root" presStyleCnt="0">
        <dgm:presLayoutVars>
          <dgm:dir/>
          <dgm:resizeHandles val="exact"/>
        </dgm:presLayoutVars>
      </dgm:prSet>
      <dgm:spPr/>
    </dgm:pt>
    <dgm:pt modelId="{65D6FBB4-63FB-4851-AB67-3EDCAE2A8101}" type="pres">
      <dgm:prSet presAssocID="{7B35CC92-7DC7-4B52-A801-F0FB08A6E3F0}" presName="compNode" presStyleCnt="0"/>
      <dgm:spPr/>
    </dgm:pt>
    <dgm:pt modelId="{1EBA8428-AACC-4F75-A1E6-CCAB68B37DBE}" type="pres">
      <dgm:prSet presAssocID="{7B35CC92-7DC7-4B52-A801-F0FB08A6E3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6657563-A23D-4C0E-9787-F612E6861437}" type="pres">
      <dgm:prSet presAssocID="{7B35CC92-7DC7-4B52-A801-F0FB08A6E3F0}" presName="iconSpace" presStyleCnt="0"/>
      <dgm:spPr/>
    </dgm:pt>
    <dgm:pt modelId="{52BB2051-01CD-4838-8448-72F504D74229}" type="pres">
      <dgm:prSet presAssocID="{7B35CC92-7DC7-4B52-A801-F0FB08A6E3F0}" presName="parTx" presStyleLbl="revTx" presStyleIdx="0" presStyleCnt="4">
        <dgm:presLayoutVars>
          <dgm:chMax val="0"/>
          <dgm:chPref val="0"/>
        </dgm:presLayoutVars>
      </dgm:prSet>
      <dgm:spPr/>
    </dgm:pt>
    <dgm:pt modelId="{3EB44254-B074-439E-9AEB-450DDBD17C2D}" type="pres">
      <dgm:prSet presAssocID="{7B35CC92-7DC7-4B52-A801-F0FB08A6E3F0}" presName="txSpace" presStyleCnt="0"/>
      <dgm:spPr/>
    </dgm:pt>
    <dgm:pt modelId="{CF9041DD-8AEA-4EDE-B407-F11987795BAD}" type="pres">
      <dgm:prSet presAssocID="{7B35CC92-7DC7-4B52-A801-F0FB08A6E3F0}" presName="desTx" presStyleLbl="revTx" presStyleIdx="1" presStyleCnt="4">
        <dgm:presLayoutVars/>
      </dgm:prSet>
      <dgm:spPr/>
    </dgm:pt>
    <dgm:pt modelId="{3CA5042C-5912-409E-A95F-D4C5EB4DE81A}" type="pres">
      <dgm:prSet presAssocID="{4DF0AA28-E5CB-4861-839D-34AD25EC186B}" presName="sibTrans" presStyleCnt="0"/>
      <dgm:spPr/>
    </dgm:pt>
    <dgm:pt modelId="{FDA14509-998D-47E2-A2BE-937444E678D7}" type="pres">
      <dgm:prSet presAssocID="{2BB2DE6D-5D66-4E4E-8F54-9EB1FF6CCF0D}" presName="compNode" presStyleCnt="0"/>
      <dgm:spPr/>
    </dgm:pt>
    <dgm:pt modelId="{6739E5AE-8B18-4494-AE2E-D951F3FBFF12}" type="pres">
      <dgm:prSet presAssocID="{2BB2DE6D-5D66-4E4E-8F54-9EB1FF6CCF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2DE7EB1-816F-4B32-96DA-8EDB41689F1A}" type="pres">
      <dgm:prSet presAssocID="{2BB2DE6D-5D66-4E4E-8F54-9EB1FF6CCF0D}" presName="iconSpace" presStyleCnt="0"/>
      <dgm:spPr/>
    </dgm:pt>
    <dgm:pt modelId="{5DB886BD-CBBD-4C83-BEBE-5911070D9CC3}" type="pres">
      <dgm:prSet presAssocID="{2BB2DE6D-5D66-4E4E-8F54-9EB1FF6CCF0D}" presName="parTx" presStyleLbl="revTx" presStyleIdx="2" presStyleCnt="4">
        <dgm:presLayoutVars>
          <dgm:chMax val="0"/>
          <dgm:chPref val="0"/>
        </dgm:presLayoutVars>
      </dgm:prSet>
      <dgm:spPr/>
    </dgm:pt>
    <dgm:pt modelId="{0429D584-C5A5-4C3D-A623-1E0246112314}" type="pres">
      <dgm:prSet presAssocID="{2BB2DE6D-5D66-4E4E-8F54-9EB1FF6CCF0D}" presName="txSpace" presStyleCnt="0"/>
      <dgm:spPr/>
    </dgm:pt>
    <dgm:pt modelId="{78E8127E-6151-4FA0-91D1-D54AFEF9F5D2}" type="pres">
      <dgm:prSet presAssocID="{2BB2DE6D-5D66-4E4E-8F54-9EB1FF6CCF0D}" presName="desTx" presStyleLbl="revTx" presStyleIdx="3" presStyleCnt="4">
        <dgm:presLayoutVars/>
      </dgm:prSet>
      <dgm:spPr/>
    </dgm:pt>
  </dgm:ptLst>
  <dgm:cxnLst>
    <dgm:cxn modelId="{3F3D730F-BC46-41C6-9F7A-2B6D3E38C80F}" type="presOf" srcId="{C001DDE6-3F50-4A0D-9CF1-A6C52231B629}" destId="{C4D31F43-0E46-4803-BFA6-2FE7AC59BD6E}" srcOrd="0" destOrd="0" presId="urn:microsoft.com/office/officeart/2018/2/layout/IconLabelDescriptionList"/>
    <dgm:cxn modelId="{98B8F119-1873-48E3-BA45-70A8AE0F3F62}" type="presOf" srcId="{96395D18-5370-491D-805F-2D83FF3026C7}" destId="{78E8127E-6151-4FA0-91D1-D54AFEF9F5D2}" srcOrd="0" destOrd="1" presId="urn:microsoft.com/office/officeart/2018/2/layout/IconLabelDescriptionList"/>
    <dgm:cxn modelId="{171B8528-01EF-4A6E-9BA0-04ED82395CD4}" srcId="{7B35CC92-7DC7-4B52-A801-F0FB08A6E3F0}" destId="{B714D097-2506-44E6-B933-C3CAE8F7FE89}" srcOrd="2" destOrd="0" parTransId="{668B70C5-2DEB-490D-A605-9D194B999550}" sibTransId="{AB326F68-48B5-47D8-96B4-BAC059F06C25}"/>
    <dgm:cxn modelId="{0E3FFF2B-63C6-44F8-9B0F-42AD52CB54FC}" srcId="{2BB2DE6D-5D66-4E4E-8F54-9EB1FF6CCF0D}" destId="{191D23BA-A8C6-4E09-A197-FB68C21B6ED2}" srcOrd="0" destOrd="0" parTransId="{3127A59E-C5C2-4877-9A28-08F617180759}" sibTransId="{B73B4489-8DFC-4CED-A774-6E45DFDB5193}"/>
    <dgm:cxn modelId="{E129C368-40D3-4664-B6C8-5CDCBBA1B129}" type="presOf" srcId="{AD7EA1E7-8D38-4F0A-ABDB-965C64722086}" destId="{78E8127E-6151-4FA0-91D1-D54AFEF9F5D2}" srcOrd="0" destOrd="2" presId="urn:microsoft.com/office/officeart/2018/2/layout/IconLabelDescriptionList"/>
    <dgm:cxn modelId="{ADA25249-CB4C-4F25-ABA3-5C182A6B074C}" type="presOf" srcId="{B714D097-2506-44E6-B933-C3CAE8F7FE89}" destId="{CF9041DD-8AEA-4EDE-B407-F11987795BAD}" srcOrd="0" destOrd="2" presId="urn:microsoft.com/office/officeart/2018/2/layout/IconLabelDescriptionList"/>
    <dgm:cxn modelId="{E6414872-44A8-491C-8082-3BAEEE61CAB7}" srcId="{2BB2DE6D-5D66-4E4E-8F54-9EB1FF6CCF0D}" destId="{96395D18-5370-491D-805F-2D83FF3026C7}" srcOrd="1" destOrd="0" parTransId="{332A0D93-241E-4844-B500-F8F37DD7F56D}" sibTransId="{6F797102-AE76-400E-AD4B-F9DD63DF2C0B}"/>
    <dgm:cxn modelId="{138D6573-8C81-44F1-A437-AF43FD3C25A7}" srcId="{7B35CC92-7DC7-4B52-A801-F0FB08A6E3F0}" destId="{7688D244-150C-4A39-AC8F-3480FA0C6804}" srcOrd="1" destOrd="0" parTransId="{8812E1A9-BF21-4391-B209-0133081864C8}" sibTransId="{A43D7795-C0DD-4B33-94F0-8BF9D47236B0}"/>
    <dgm:cxn modelId="{E6419473-4728-422D-BA5C-BE7B6BB42D8E}" srcId="{7B35CC92-7DC7-4B52-A801-F0FB08A6E3F0}" destId="{8A8D1D66-4F83-4539-9BA5-6156D696848F}" srcOrd="0" destOrd="0" parTransId="{FDF76C6F-C522-4C28-9327-A3E4E5AC569B}" sibTransId="{EBC8A739-BE71-4E51-A1FB-41DEBEE5F09F}"/>
    <dgm:cxn modelId="{34A6C178-C124-42EF-A334-374331ACBD9E}" srcId="{C001DDE6-3F50-4A0D-9CF1-A6C52231B629}" destId="{2BB2DE6D-5D66-4E4E-8F54-9EB1FF6CCF0D}" srcOrd="1" destOrd="0" parTransId="{F44C84ED-0530-4FEA-8DD1-B4CE9A061C68}" sibTransId="{DBEC9B3D-1828-4991-8F68-BB148A06CB8A}"/>
    <dgm:cxn modelId="{D8F0E58F-723E-4253-B7AE-0293194266A0}" srcId="{2BB2DE6D-5D66-4E4E-8F54-9EB1FF6CCF0D}" destId="{AD7EA1E7-8D38-4F0A-ABDB-965C64722086}" srcOrd="2" destOrd="0" parTransId="{5CD71830-E373-47E4-A709-7FF9FACE989A}" sibTransId="{54B492E9-6987-48CE-A4D3-DEBA7E9DF5B8}"/>
    <dgm:cxn modelId="{BB5D289E-5998-4753-9A59-FD5EEE20AE05}" type="presOf" srcId="{7688D244-150C-4A39-AC8F-3480FA0C6804}" destId="{CF9041DD-8AEA-4EDE-B407-F11987795BAD}" srcOrd="0" destOrd="1" presId="urn:microsoft.com/office/officeart/2018/2/layout/IconLabelDescriptionList"/>
    <dgm:cxn modelId="{27928CB7-0338-4A37-8C97-818CDF84FB9A}" type="presOf" srcId="{191D23BA-A8C6-4E09-A197-FB68C21B6ED2}" destId="{78E8127E-6151-4FA0-91D1-D54AFEF9F5D2}" srcOrd="0" destOrd="0" presId="urn:microsoft.com/office/officeart/2018/2/layout/IconLabelDescriptionList"/>
    <dgm:cxn modelId="{6A2BDED9-6FC9-45C9-AD79-0A43F382E65A}" type="presOf" srcId="{2BB2DE6D-5D66-4E4E-8F54-9EB1FF6CCF0D}" destId="{5DB886BD-CBBD-4C83-BEBE-5911070D9CC3}" srcOrd="0" destOrd="0" presId="urn:microsoft.com/office/officeart/2018/2/layout/IconLabelDescriptionList"/>
    <dgm:cxn modelId="{C7C420DC-DA49-4583-8354-3754BCAB64D1}" type="presOf" srcId="{8A8D1D66-4F83-4539-9BA5-6156D696848F}" destId="{CF9041DD-8AEA-4EDE-B407-F11987795BAD}" srcOrd="0" destOrd="0" presId="urn:microsoft.com/office/officeart/2018/2/layout/IconLabelDescriptionList"/>
    <dgm:cxn modelId="{10C828E2-04C9-40B0-B5C1-7012E4BBE93E}" srcId="{C001DDE6-3F50-4A0D-9CF1-A6C52231B629}" destId="{7B35CC92-7DC7-4B52-A801-F0FB08A6E3F0}" srcOrd="0" destOrd="0" parTransId="{4474A68C-5C61-46D5-8D60-E6C865339A84}" sibTransId="{4DF0AA28-E5CB-4861-839D-34AD25EC186B}"/>
    <dgm:cxn modelId="{6AB354FC-1D3B-4548-8C9C-5206C2202C5B}" type="presOf" srcId="{7B35CC92-7DC7-4B52-A801-F0FB08A6E3F0}" destId="{52BB2051-01CD-4838-8448-72F504D74229}" srcOrd="0" destOrd="0" presId="urn:microsoft.com/office/officeart/2018/2/layout/IconLabelDescriptionList"/>
    <dgm:cxn modelId="{6679155C-D6E1-4EEF-A76E-A40711C1A8EF}" type="presParOf" srcId="{C4D31F43-0E46-4803-BFA6-2FE7AC59BD6E}" destId="{65D6FBB4-63FB-4851-AB67-3EDCAE2A8101}" srcOrd="0" destOrd="0" presId="urn:microsoft.com/office/officeart/2018/2/layout/IconLabelDescriptionList"/>
    <dgm:cxn modelId="{50D0857C-2BD9-4670-AE15-CD029B291182}" type="presParOf" srcId="{65D6FBB4-63FB-4851-AB67-3EDCAE2A8101}" destId="{1EBA8428-AACC-4F75-A1E6-CCAB68B37DBE}" srcOrd="0" destOrd="0" presId="urn:microsoft.com/office/officeart/2018/2/layout/IconLabelDescriptionList"/>
    <dgm:cxn modelId="{D9B72719-441E-48EE-9D26-D2657BCBC34B}" type="presParOf" srcId="{65D6FBB4-63FB-4851-AB67-3EDCAE2A8101}" destId="{76657563-A23D-4C0E-9787-F612E6861437}" srcOrd="1" destOrd="0" presId="urn:microsoft.com/office/officeart/2018/2/layout/IconLabelDescriptionList"/>
    <dgm:cxn modelId="{474DDBD6-9302-4C77-AC06-D948618EEC6C}" type="presParOf" srcId="{65D6FBB4-63FB-4851-AB67-3EDCAE2A8101}" destId="{52BB2051-01CD-4838-8448-72F504D74229}" srcOrd="2" destOrd="0" presId="urn:microsoft.com/office/officeart/2018/2/layout/IconLabelDescriptionList"/>
    <dgm:cxn modelId="{99BCE06E-F165-4F9F-98EC-DEB03A2ABDA3}" type="presParOf" srcId="{65D6FBB4-63FB-4851-AB67-3EDCAE2A8101}" destId="{3EB44254-B074-439E-9AEB-450DDBD17C2D}" srcOrd="3" destOrd="0" presId="urn:microsoft.com/office/officeart/2018/2/layout/IconLabelDescriptionList"/>
    <dgm:cxn modelId="{7FD77540-42BA-4905-9BB5-C8B42C532056}" type="presParOf" srcId="{65D6FBB4-63FB-4851-AB67-3EDCAE2A8101}" destId="{CF9041DD-8AEA-4EDE-B407-F11987795BAD}" srcOrd="4" destOrd="0" presId="urn:microsoft.com/office/officeart/2018/2/layout/IconLabelDescriptionList"/>
    <dgm:cxn modelId="{E926379D-F733-4861-B2E2-EFBA02743D3F}" type="presParOf" srcId="{C4D31F43-0E46-4803-BFA6-2FE7AC59BD6E}" destId="{3CA5042C-5912-409E-A95F-D4C5EB4DE81A}" srcOrd="1" destOrd="0" presId="urn:microsoft.com/office/officeart/2018/2/layout/IconLabelDescriptionList"/>
    <dgm:cxn modelId="{460ED8E9-6683-4664-A781-AD80531146D2}" type="presParOf" srcId="{C4D31F43-0E46-4803-BFA6-2FE7AC59BD6E}" destId="{FDA14509-998D-47E2-A2BE-937444E678D7}" srcOrd="2" destOrd="0" presId="urn:microsoft.com/office/officeart/2018/2/layout/IconLabelDescriptionList"/>
    <dgm:cxn modelId="{9575481E-47B9-4F69-B325-257AC3C9F368}" type="presParOf" srcId="{FDA14509-998D-47E2-A2BE-937444E678D7}" destId="{6739E5AE-8B18-4494-AE2E-D951F3FBFF12}" srcOrd="0" destOrd="0" presId="urn:microsoft.com/office/officeart/2018/2/layout/IconLabelDescriptionList"/>
    <dgm:cxn modelId="{8D82479F-97F4-4508-A03E-8312AEEA6E87}" type="presParOf" srcId="{FDA14509-998D-47E2-A2BE-937444E678D7}" destId="{32DE7EB1-816F-4B32-96DA-8EDB41689F1A}" srcOrd="1" destOrd="0" presId="urn:microsoft.com/office/officeart/2018/2/layout/IconLabelDescriptionList"/>
    <dgm:cxn modelId="{08A9DEFE-9858-4386-87C1-78E9CA93308F}" type="presParOf" srcId="{FDA14509-998D-47E2-A2BE-937444E678D7}" destId="{5DB886BD-CBBD-4C83-BEBE-5911070D9CC3}" srcOrd="2" destOrd="0" presId="urn:microsoft.com/office/officeart/2018/2/layout/IconLabelDescriptionList"/>
    <dgm:cxn modelId="{6B42EB28-2DB5-424B-BE8F-02EFB4C56453}" type="presParOf" srcId="{FDA14509-998D-47E2-A2BE-937444E678D7}" destId="{0429D584-C5A5-4C3D-A623-1E0246112314}" srcOrd="3" destOrd="0" presId="urn:microsoft.com/office/officeart/2018/2/layout/IconLabelDescriptionList"/>
    <dgm:cxn modelId="{AFF8BF64-F3D6-4650-88EB-D1C1A7C80FBD}" type="presParOf" srcId="{FDA14509-998D-47E2-A2BE-937444E678D7}" destId="{78E8127E-6151-4FA0-91D1-D54AFEF9F5D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89833-6A91-4231-843D-3C8D72C25C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9C45EF-E876-4931-AC17-3214FF5E5983}">
      <dgm:prSet/>
      <dgm:spPr/>
      <dgm:t>
        <a:bodyPr/>
        <a:lstStyle/>
        <a:p>
          <a:r>
            <a:rPr lang="en-IN" b="1"/>
            <a:t>Skewness and Transformations:</a:t>
          </a:r>
          <a:endParaRPr lang="en-US"/>
        </a:p>
      </dgm:t>
    </dgm:pt>
    <dgm:pt modelId="{051F2392-43EC-41D5-83AB-28F340E322AF}" type="parTrans" cxnId="{F0F35E9F-A601-4387-8BEF-195AEFD48F82}">
      <dgm:prSet/>
      <dgm:spPr/>
      <dgm:t>
        <a:bodyPr/>
        <a:lstStyle/>
        <a:p>
          <a:endParaRPr lang="en-US"/>
        </a:p>
      </dgm:t>
    </dgm:pt>
    <dgm:pt modelId="{17E3C3D5-3667-4137-BCB3-D0E844797F92}" type="sibTrans" cxnId="{F0F35E9F-A601-4387-8BEF-195AEFD48F82}">
      <dgm:prSet/>
      <dgm:spPr/>
      <dgm:t>
        <a:bodyPr/>
        <a:lstStyle/>
        <a:p>
          <a:endParaRPr lang="en-US"/>
        </a:p>
      </dgm:t>
    </dgm:pt>
    <dgm:pt modelId="{DD2AEF7B-A311-41B6-ACF8-CDDC66D2EFCD}">
      <dgm:prSet/>
      <dgm:spPr/>
      <dgm:t>
        <a:bodyPr/>
        <a:lstStyle/>
        <a:p>
          <a:r>
            <a:rPr lang="en-IN"/>
            <a:t>Skewed attributes normalized using log transformations.</a:t>
          </a:r>
          <a:endParaRPr lang="en-US"/>
        </a:p>
      </dgm:t>
    </dgm:pt>
    <dgm:pt modelId="{4CCFFB8F-BC33-438F-B5DD-EB0F512045D1}" type="parTrans" cxnId="{C46A6C59-1DBA-4ED5-98C4-87398742D9FC}">
      <dgm:prSet/>
      <dgm:spPr/>
      <dgm:t>
        <a:bodyPr/>
        <a:lstStyle/>
        <a:p>
          <a:endParaRPr lang="en-US"/>
        </a:p>
      </dgm:t>
    </dgm:pt>
    <dgm:pt modelId="{892650E3-FB76-48E7-9FAE-D823ED88A645}" type="sibTrans" cxnId="{C46A6C59-1DBA-4ED5-98C4-87398742D9FC}">
      <dgm:prSet/>
      <dgm:spPr/>
      <dgm:t>
        <a:bodyPr/>
        <a:lstStyle/>
        <a:p>
          <a:endParaRPr lang="en-US"/>
        </a:p>
      </dgm:t>
    </dgm:pt>
    <dgm:pt modelId="{5A7E9A96-E500-4F9B-BE4A-0D354F1CC2A7}">
      <dgm:prSet/>
      <dgm:spPr/>
      <dgm:t>
        <a:bodyPr/>
        <a:lstStyle/>
        <a:p>
          <a:r>
            <a:rPr lang="en-IN" b="1"/>
            <a:t>Correlation Analysis:</a:t>
          </a:r>
          <a:endParaRPr lang="en-US"/>
        </a:p>
      </dgm:t>
    </dgm:pt>
    <dgm:pt modelId="{7A69E172-FA2C-469D-83FA-9C4DB810E75F}" type="parTrans" cxnId="{75A05284-61B7-4251-9BF9-43E0EE485EAA}">
      <dgm:prSet/>
      <dgm:spPr/>
      <dgm:t>
        <a:bodyPr/>
        <a:lstStyle/>
        <a:p>
          <a:endParaRPr lang="en-US"/>
        </a:p>
      </dgm:t>
    </dgm:pt>
    <dgm:pt modelId="{7A0F8EC2-E3AA-4974-80B6-475BDA70E07E}" type="sibTrans" cxnId="{75A05284-61B7-4251-9BF9-43E0EE485EAA}">
      <dgm:prSet/>
      <dgm:spPr/>
      <dgm:t>
        <a:bodyPr/>
        <a:lstStyle/>
        <a:p>
          <a:endParaRPr lang="en-US"/>
        </a:p>
      </dgm:t>
    </dgm:pt>
    <dgm:pt modelId="{0E3F0C02-F9DF-44BE-8F47-225050850DC7}">
      <dgm:prSet/>
      <dgm:spPr/>
      <dgm:t>
        <a:bodyPr/>
        <a:lstStyle/>
        <a:p>
          <a:r>
            <a:rPr lang="en-IN"/>
            <a:t>Key relationships identified:</a:t>
          </a:r>
          <a:endParaRPr lang="en-US"/>
        </a:p>
      </dgm:t>
    </dgm:pt>
    <dgm:pt modelId="{B365BD44-7044-44F2-8E18-19D9346E6C57}" type="parTrans" cxnId="{6A1645B2-7CCA-434A-95A8-5DABA9480563}">
      <dgm:prSet/>
      <dgm:spPr/>
      <dgm:t>
        <a:bodyPr/>
        <a:lstStyle/>
        <a:p>
          <a:endParaRPr lang="en-US"/>
        </a:p>
      </dgm:t>
    </dgm:pt>
    <dgm:pt modelId="{C28984A5-0BCC-42A3-B0D6-1726DDE034AD}" type="sibTrans" cxnId="{6A1645B2-7CCA-434A-95A8-5DABA9480563}">
      <dgm:prSet/>
      <dgm:spPr/>
      <dgm:t>
        <a:bodyPr/>
        <a:lstStyle/>
        <a:p>
          <a:endParaRPr lang="en-US"/>
        </a:p>
      </dgm:t>
    </dgm:pt>
    <dgm:pt modelId="{85837EE2-6C7F-457A-B971-0D98D704012B}">
      <dgm:prSet/>
      <dgm:spPr/>
      <dgm:t>
        <a:bodyPr/>
        <a:lstStyle/>
        <a:p>
          <a:r>
            <a:rPr lang="en-IN" b="1"/>
            <a:t>Temp vs. Count</a:t>
          </a:r>
          <a:endParaRPr lang="en-US"/>
        </a:p>
      </dgm:t>
    </dgm:pt>
    <dgm:pt modelId="{512BBA91-F838-4A4F-8F99-053086F1605A}" type="parTrans" cxnId="{5815C3FC-CFFA-4F65-A658-2CBA81A92D84}">
      <dgm:prSet/>
      <dgm:spPr/>
      <dgm:t>
        <a:bodyPr/>
        <a:lstStyle/>
        <a:p>
          <a:endParaRPr lang="en-US"/>
        </a:p>
      </dgm:t>
    </dgm:pt>
    <dgm:pt modelId="{0BB6B9BC-7A8B-4D3F-907F-2F2A6062930C}" type="sibTrans" cxnId="{5815C3FC-CFFA-4F65-A658-2CBA81A92D84}">
      <dgm:prSet/>
      <dgm:spPr/>
      <dgm:t>
        <a:bodyPr/>
        <a:lstStyle/>
        <a:p>
          <a:endParaRPr lang="en-US"/>
        </a:p>
      </dgm:t>
    </dgm:pt>
    <dgm:pt modelId="{8EE26E42-619D-4229-999D-230A55A30587}">
      <dgm:prSet/>
      <dgm:spPr/>
      <dgm:t>
        <a:bodyPr/>
        <a:lstStyle/>
        <a:p>
          <a:r>
            <a:rPr lang="en-IN" b="1"/>
            <a:t>Humidity vs. Count</a:t>
          </a:r>
          <a:endParaRPr lang="en-US"/>
        </a:p>
      </dgm:t>
    </dgm:pt>
    <dgm:pt modelId="{CC47F6F8-1572-461A-946E-4C3220724D31}" type="parTrans" cxnId="{A5359C20-9165-4A64-B86C-D8C094BCDEB4}">
      <dgm:prSet/>
      <dgm:spPr/>
      <dgm:t>
        <a:bodyPr/>
        <a:lstStyle/>
        <a:p>
          <a:endParaRPr lang="en-US"/>
        </a:p>
      </dgm:t>
    </dgm:pt>
    <dgm:pt modelId="{A1D3466D-43F3-4094-B58E-54B9E11FFC3D}" type="sibTrans" cxnId="{A5359C20-9165-4A64-B86C-D8C094BCDEB4}">
      <dgm:prSet/>
      <dgm:spPr/>
      <dgm:t>
        <a:bodyPr/>
        <a:lstStyle/>
        <a:p>
          <a:endParaRPr lang="en-US"/>
        </a:p>
      </dgm:t>
    </dgm:pt>
    <dgm:pt modelId="{82ABEF16-E9CA-4F8F-A522-EB411263A226}">
      <dgm:prSet/>
      <dgm:spPr/>
      <dgm:t>
        <a:bodyPr/>
        <a:lstStyle/>
        <a:p>
          <a:r>
            <a:rPr lang="en-IN" b="1"/>
            <a:t>Windspeed vs. Count</a:t>
          </a:r>
          <a:endParaRPr lang="en-US"/>
        </a:p>
      </dgm:t>
    </dgm:pt>
    <dgm:pt modelId="{A5F6CE40-29FB-4130-B0C5-7D750B785E74}" type="parTrans" cxnId="{6CBB1C7A-1808-4143-AF28-618393F7D7A9}">
      <dgm:prSet/>
      <dgm:spPr/>
      <dgm:t>
        <a:bodyPr/>
        <a:lstStyle/>
        <a:p>
          <a:endParaRPr lang="en-US"/>
        </a:p>
      </dgm:t>
    </dgm:pt>
    <dgm:pt modelId="{41962BA8-C36F-4DB7-B3D6-EFC6495BA8C8}" type="sibTrans" cxnId="{6CBB1C7A-1808-4143-AF28-618393F7D7A9}">
      <dgm:prSet/>
      <dgm:spPr/>
      <dgm:t>
        <a:bodyPr/>
        <a:lstStyle/>
        <a:p>
          <a:endParaRPr lang="en-US"/>
        </a:p>
      </dgm:t>
    </dgm:pt>
    <dgm:pt modelId="{0631137F-7D72-4BA9-94AF-BA7E092BFE0F}">
      <dgm:prSet/>
      <dgm:spPr/>
      <dgm:t>
        <a:bodyPr/>
        <a:lstStyle/>
        <a:p>
          <a:r>
            <a:rPr lang="en-IN" b="1"/>
            <a:t>Visualizations:</a:t>
          </a:r>
          <a:endParaRPr lang="en-US"/>
        </a:p>
      </dgm:t>
    </dgm:pt>
    <dgm:pt modelId="{0DA40AE9-1103-4410-A0B7-50480C5FB183}" type="parTrans" cxnId="{A25303EC-47FB-4982-B799-4353D282940C}">
      <dgm:prSet/>
      <dgm:spPr/>
      <dgm:t>
        <a:bodyPr/>
        <a:lstStyle/>
        <a:p>
          <a:endParaRPr lang="en-US"/>
        </a:p>
      </dgm:t>
    </dgm:pt>
    <dgm:pt modelId="{19BB17C2-84BD-47B1-94A4-ABC4B232A292}" type="sibTrans" cxnId="{A25303EC-47FB-4982-B799-4353D282940C}">
      <dgm:prSet/>
      <dgm:spPr/>
      <dgm:t>
        <a:bodyPr/>
        <a:lstStyle/>
        <a:p>
          <a:endParaRPr lang="en-US"/>
        </a:p>
      </dgm:t>
    </dgm:pt>
    <dgm:pt modelId="{B5280BAC-245C-46BD-8268-E43A3FCFC5A3}">
      <dgm:prSet/>
      <dgm:spPr/>
      <dgm:t>
        <a:bodyPr/>
        <a:lstStyle/>
        <a:p>
          <a:r>
            <a:rPr lang="en-IN" b="1"/>
            <a:t>Heatmap</a:t>
          </a:r>
          <a:r>
            <a:rPr lang="en-IN"/>
            <a:t>: Correlation matrix of key attributes.</a:t>
          </a:r>
          <a:endParaRPr lang="en-US"/>
        </a:p>
      </dgm:t>
    </dgm:pt>
    <dgm:pt modelId="{EA101A43-8043-4D00-AE2C-3BB97A5C2290}" type="parTrans" cxnId="{69BD1E26-C396-48DF-9D53-5E242E8F8F45}">
      <dgm:prSet/>
      <dgm:spPr/>
      <dgm:t>
        <a:bodyPr/>
        <a:lstStyle/>
        <a:p>
          <a:endParaRPr lang="en-US"/>
        </a:p>
      </dgm:t>
    </dgm:pt>
    <dgm:pt modelId="{1549383E-FDAC-4748-B418-FAD50F4D5A28}" type="sibTrans" cxnId="{69BD1E26-C396-48DF-9D53-5E242E8F8F45}">
      <dgm:prSet/>
      <dgm:spPr/>
      <dgm:t>
        <a:bodyPr/>
        <a:lstStyle/>
        <a:p>
          <a:endParaRPr lang="en-US"/>
        </a:p>
      </dgm:t>
    </dgm:pt>
    <dgm:pt modelId="{24722BF8-9342-4638-BA79-A25F4248E0B5}">
      <dgm:prSet/>
      <dgm:spPr/>
      <dgm:t>
        <a:bodyPr/>
        <a:lstStyle/>
        <a:p>
          <a:r>
            <a:rPr lang="en-IN" b="1"/>
            <a:t>Scatter Plots</a:t>
          </a:r>
          <a:r>
            <a:rPr lang="en-IN"/>
            <a:t>: Relationship between environmental factors and rentals.</a:t>
          </a:r>
          <a:endParaRPr lang="en-US"/>
        </a:p>
      </dgm:t>
    </dgm:pt>
    <dgm:pt modelId="{EBFEA9A1-4680-4EBD-892C-F6F6D81C945B}" type="parTrans" cxnId="{9259C4ED-C7B0-4F10-9A78-F9B0A5F650DA}">
      <dgm:prSet/>
      <dgm:spPr/>
      <dgm:t>
        <a:bodyPr/>
        <a:lstStyle/>
        <a:p>
          <a:endParaRPr lang="en-US"/>
        </a:p>
      </dgm:t>
    </dgm:pt>
    <dgm:pt modelId="{3914D757-F0A2-4C1F-994F-F7D71F8BA3D2}" type="sibTrans" cxnId="{9259C4ED-C7B0-4F10-9A78-F9B0A5F650DA}">
      <dgm:prSet/>
      <dgm:spPr/>
      <dgm:t>
        <a:bodyPr/>
        <a:lstStyle/>
        <a:p>
          <a:endParaRPr lang="en-US"/>
        </a:p>
      </dgm:t>
    </dgm:pt>
    <dgm:pt modelId="{36E818E1-9DE2-49A6-A184-2A5B80CD06E0}">
      <dgm:prSet/>
      <dgm:spPr/>
      <dgm:t>
        <a:bodyPr/>
        <a:lstStyle/>
        <a:p>
          <a:r>
            <a:rPr lang="en-IN" b="1"/>
            <a:t>Boxplots</a:t>
          </a:r>
          <a:r>
            <a:rPr lang="en-IN"/>
            <a:t>: Outlier analysis before and after capping.</a:t>
          </a:r>
          <a:endParaRPr lang="en-US"/>
        </a:p>
      </dgm:t>
    </dgm:pt>
    <dgm:pt modelId="{C62EFDEE-3B18-4357-80E1-7B51C4862DF3}" type="parTrans" cxnId="{471BB8D7-8662-445F-AB8C-856A33BF1140}">
      <dgm:prSet/>
      <dgm:spPr/>
      <dgm:t>
        <a:bodyPr/>
        <a:lstStyle/>
        <a:p>
          <a:endParaRPr lang="en-US"/>
        </a:p>
      </dgm:t>
    </dgm:pt>
    <dgm:pt modelId="{9933C05A-35CB-47AF-85CC-26EFEDA9C61F}" type="sibTrans" cxnId="{471BB8D7-8662-445F-AB8C-856A33BF1140}">
      <dgm:prSet/>
      <dgm:spPr/>
      <dgm:t>
        <a:bodyPr/>
        <a:lstStyle/>
        <a:p>
          <a:endParaRPr lang="en-US"/>
        </a:p>
      </dgm:t>
    </dgm:pt>
    <dgm:pt modelId="{FF456F5A-1F2A-4CB9-8D8B-399AB7B5472E}" type="pres">
      <dgm:prSet presAssocID="{B1589833-6A91-4231-843D-3C8D72C25C26}" presName="linear" presStyleCnt="0">
        <dgm:presLayoutVars>
          <dgm:dir/>
          <dgm:animLvl val="lvl"/>
          <dgm:resizeHandles val="exact"/>
        </dgm:presLayoutVars>
      </dgm:prSet>
      <dgm:spPr/>
    </dgm:pt>
    <dgm:pt modelId="{EF6F7BB7-8036-4D92-9D03-270A23B5A2A8}" type="pres">
      <dgm:prSet presAssocID="{7E9C45EF-E876-4931-AC17-3214FF5E5983}" presName="parentLin" presStyleCnt="0"/>
      <dgm:spPr/>
    </dgm:pt>
    <dgm:pt modelId="{4898DF8F-8D3A-4899-9ED0-3BFDF830821D}" type="pres">
      <dgm:prSet presAssocID="{7E9C45EF-E876-4931-AC17-3214FF5E5983}" presName="parentLeftMargin" presStyleLbl="node1" presStyleIdx="0" presStyleCnt="3"/>
      <dgm:spPr/>
    </dgm:pt>
    <dgm:pt modelId="{DD257B29-FC9A-4D34-8652-042E74B38710}" type="pres">
      <dgm:prSet presAssocID="{7E9C45EF-E876-4931-AC17-3214FF5E59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B49F92-A288-455C-943B-0C831373762E}" type="pres">
      <dgm:prSet presAssocID="{7E9C45EF-E876-4931-AC17-3214FF5E5983}" presName="negativeSpace" presStyleCnt="0"/>
      <dgm:spPr/>
    </dgm:pt>
    <dgm:pt modelId="{F31C1F1C-E038-48FD-8028-D807454A8AE2}" type="pres">
      <dgm:prSet presAssocID="{7E9C45EF-E876-4931-AC17-3214FF5E5983}" presName="childText" presStyleLbl="conFgAcc1" presStyleIdx="0" presStyleCnt="3">
        <dgm:presLayoutVars>
          <dgm:bulletEnabled val="1"/>
        </dgm:presLayoutVars>
      </dgm:prSet>
      <dgm:spPr/>
    </dgm:pt>
    <dgm:pt modelId="{BF8B1605-BB44-4C1C-94BB-E2B41A6A2A31}" type="pres">
      <dgm:prSet presAssocID="{17E3C3D5-3667-4137-BCB3-D0E844797F92}" presName="spaceBetweenRectangles" presStyleCnt="0"/>
      <dgm:spPr/>
    </dgm:pt>
    <dgm:pt modelId="{3E1FA48A-37CA-439B-8495-5B9D9EAC7C63}" type="pres">
      <dgm:prSet presAssocID="{5A7E9A96-E500-4F9B-BE4A-0D354F1CC2A7}" presName="parentLin" presStyleCnt="0"/>
      <dgm:spPr/>
    </dgm:pt>
    <dgm:pt modelId="{044F6D26-C3FB-436B-9BF1-E5C6CB9AA43E}" type="pres">
      <dgm:prSet presAssocID="{5A7E9A96-E500-4F9B-BE4A-0D354F1CC2A7}" presName="parentLeftMargin" presStyleLbl="node1" presStyleIdx="0" presStyleCnt="3"/>
      <dgm:spPr/>
    </dgm:pt>
    <dgm:pt modelId="{224ED00D-A016-425C-B206-DFFAB54190B6}" type="pres">
      <dgm:prSet presAssocID="{5A7E9A96-E500-4F9B-BE4A-0D354F1CC2A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99D240-688F-4273-9930-F35488E95F6F}" type="pres">
      <dgm:prSet presAssocID="{5A7E9A96-E500-4F9B-BE4A-0D354F1CC2A7}" presName="negativeSpace" presStyleCnt="0"/>
      <dgm:spPr/>
    </dgm:pt>
    <dgm:pt modelId="{BCB067DC-CC54-41AB-A5BC-41F417356E6C}" type="pres">
      <dgm:prSet presAssocID="{5A7E9A96-E500-4F9B-BE4A-0D354F1CC2A7}" presName="childText" presStyleLbl="conFgAcc1" presStyleIdx="1" presStyleCnt="3">
        <dgm:presLayoutVars>
          <dgm:bulletEnabled val="1"/>
        </dgm:presLayoutVars>
      </dgm:prSet>
      <dgm:spPr/>
    </dgm:pt>
    <dgm:pt modelId="{1A750838-0153-47D3-9B45-F293FA122A02}" type="pres">
      <dgm:prSet presAssocID="{7A0F8EC2-E3AA-4974-80B6-475BDA70E07E}" presName="spaceBetweenRectangles" presStyleCnt="0"/>
      <dgm:spPr/>
    </dgm:pt>
    <dgm:pt modelId="{D39935AC-C7CF-4825-965A-FD10A7C18E0E}" type="pres">
      <dgm:prSet presAssocID="{0631137F-7D72-4BA9-94AF-BA7E092BFE0F}" presName="parentLin" presStyleCnt="0"/>
      <dgm:spPr/>
    </dgm:pt>
    <dgm:pt modelId="{0BA40761-8542-48CD-8A8E-1EE329A0EA32}" type="pres">
      <dgm:prSet presAssocID="{0631137F-7D72-4BA9-94AF-BA7E092BFE0F}" presName="parentLeftMargin" presStyleLbl="node1" presStyleIdx="1" presStyleCnt="3"/>
      <dgm:spPr/>
    </dgm:pt>
    <dgm:pt modelId="{2AD3C3E7-A075-4DDF-925D-7B80151B284C}" type="pres">
      <dgm:prSet presAssocID="{0631137F-7D72-4BA9-94AF-BA7E092BFE0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A7AB2F-CB3E-49EC-A735-2C1EAC28092B}" type="pres">
      <dgm:prSet presAssocID="{0631137F-7D72-4BA9-94AF-BA7E092BFE0F}" presName="negativeSpace" presStyleCnt="0"/>
      <dgm:spPr/>
    </dgm:pt>
    <dgm:pt modelId="{E9363657-D460-441A-91D1-5BA4FA06DD42}" type="pres">
      <dgm:prSet presAssocID="{0631137F-7D72-4BA9-94AF-BA7E092BFE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5359C20-9165-4A64-B86C-D8C094BCDEB4}" srcId="{0E3F0C02-F9DF-44BE-8F47-225050850DC7}" destId="{8EE26E42-619D-4229-999D-230A55A30587}" srcOrd="1" destOrd="0" parTransId="{CC47F6F8-1572-461A-946E-4C3220724D31}" sibTransId="{A1D3466D-43F3-4094-B58E-54B9E11FFC3D}"/>
    <dgm:cxn modelId="{69BD1E26-C396-48DF-9D53-5E242E8F8F45}" srcId="{0631137F-7D72-4BA9-94AF-BA7E092BFE0F}" destId="{B5280BAC-245C-46BD-8268-E43A3FCFC5A3}" srcOrd="0" destOrd="0" parTransId="{EA101A43-8043-4D00-AE2C-3BB97A5C2290}" sibTransId="{1549383E-FDAC-4748-B418-FAD50F4D5A28}"/>
    <dgm:cxn modelId="{5D31723B-C85D-40BD-931A-B5A588588B73}" type="presOf" srcId="{7E9C45EF-E876-4931-AC17-3214FF5E5983}" destId="{4898DF8F-8D3A-4899-9ED0-3BFDF830821D}" srcOrd="0" destOrd="0" presId="urn:microsoft.com/office/officeart/2005/8/layout/list1"/>
    <dgm:cxn modelId="{4515D640-DA35-4140-9365-DA7F17070F94}" type="presOf" srcId="{0631137F-7D72-4BA9-94AF-BA7E092BFE0F}" destId="{0BA40761-8542-48CD-8A8E-1EE329A0EA32}" srcOrd="0" destOrd="0" presId="urn:microsoft.com/office/officeart/2005/8/layout/list1"/>
    <dgm:cxn modelId="{175F475B-3C94-45EC-B48C-36491BC48678}" type="presOf" srcId="{24722BF8-9342-4638-BA79-A25F4248E0B5}" destId="{E9363657-D460-441A-91D1-5BA4FA06DD42}" srcOrd="0" destOrd="1" presId="urn:microsoft.com/office/officeart/2005/8/layout/list1"/>
    <dgm:cxn modelId="{3FF06946-287F-4D3B-AA7F-E0B3A53BB352}" type="presOf" srcId="{36E818E1-9DE2-49A6-A184-2A5B80CD06E0}" destId="{E9363657-D460-441A-91D1-5BA4FA06DD42}" srcOrd="0" destOrd="2" presId="urn:microsoft.com/office/officeart/2005/8/layout/list1"/>
    <dgm:cxn modelId="{F62F1052-0EF7-409E-BAE5-EF066F911090}" type="presOf" srcId="{7E9C45EF-E876-4931-AC17-3214FF5E5983}" destId="{DD257B29-FC9A-4D34-8652-042E74B38710}" srcOrd="1" destOrd="0" presId="urn:microsoft.com/office/officeart/2005/8/layout/list1"/>
    <dgm:cxn modelId="{2811D575-12F2-4E54-B139-A53B9B8EE249}" type="presOf" srcId="{85837EE2-6C7F-457A-B971-0D98D704012B}" destId="{BCB067DC-CC54-41AB-A5BC-41F417356E6C}" srcOrd="0" destOrd="1" presId="urn:microsoft.com/office/officeart/2005/8/layout/list1"/>
    <dgm:cxn modelId="{C46A6C59-1DBA-4ED5-98C4-87398742D9FC}" srcId="{7E9C45EF-E876-4931-AC17-3214FF5E5983}" destId="{DD2AEF7B-A311-41B6-ACF8-CDDC66D2EFCD}" srcOrd="0" destOrd="0" parTransId="{4CCFFB8F-BC33-438F-B5DD-EB0F512045D1}" sibTransId="{892650E3-FB76-48E7-9FAE-D823ED88A645}"/>
    <dgm:cxn modelId="{6CBB1C7A-1808-4143-AF28-618393F7D7A9}" srcId="{0E3F0C02-F9DF-44BE-8F47-225050850DC7}" destId="{82ABEF16-E9CA-4F8F-A522-EB411263A226}" srcOrd="2" destOrd="0" parTransId="{A5F6CE40-29FB-4130-B0C5-7D750B785E74}" sibTransId="{41962BA8-C36F-4DB7-B3D6-EFC6495BA8C8}"/>
    <dgm:cxn modelId="{86A7865A-64B2-461E-9664-53624972B117}" type="presOf" srcId="{DD2AEF7B-A311-41B6-ACF8-CDDC66D2EFCD}" destId="{F31C1F1C-E038-48FD-8028-D807454A8AE2}" srcOrd="0" destOrd="0" presId="urn:microsoft.com/office/officeart/2005/8/layout/list1"/>
    <dgm:cxn modelId="{75A05284-61B7-4251-9BF9-43E0EE485EAA}" srcId="{B1589833-6A91-4231-843D-3C8D72C25C26}" destId="{5A7E9A96-E500-4F9B-BE4A-0D354F1CC2A7}" srcOrd="1" destOrd="0" parTransId="{7A69E172-FA2C-469D-83FA-9C4DB810E75F}" sibTransId="{7A0F8EC2-E3AA-4974-80B6-475BDA70E07E}"/>
    <dgm:cxn modelId="{F0F35E9F-A601-4387-8BEF-195AEFD48F82}" srcId="{B1589833-6A91-4231-843D-3C8D72C25C26}" destId="{7E9C45EF-E876-4931-AC17-3214FF5E5983}" srcOrd="0" destOrd="0" parTransId="{051F2392-43EC-41D5-83AB-28F340E322AF}" sibTransId="{17E3C3D5-3667-4137-BCB3-D0E844797F92}"/>
    <dgm:cxn modelId="{ED59C2AC-370E-4EFA-99E4-7DA491E8AB0F}" type="presOf" srcId="{5A7E9A96-E500-4F9B-BE4A-0D354F1CC2A7}" destId="{224ED00D-A016-425C-B206-DFFAB54190B6}" srcOrd="1" destOrd="0" presId="urn:microsoft.com/office/officeart/2005/8/layout/list1"/>
    <dgm:cxn modelId="{6A1645B2-7CCA-434A-95A8-5DABA9480563}" srcId="{5A7E9A96-E500-4F9B-BE4A-0D354F1CC2A7}" destId="{0E3F0C02-F9DF-44BE-8F47-225050850DC7}" srcOrd="0" destOrd="0" parTransId="{B365BD44-7044-44F2-8E18-19D9346E6C57}" sibTransId="{C28984A5-0BCC-42A3-B0D6-1726DDE034AD}"/>
    <dgm:cxn modelId="{E1AEFFB9-FAA5-4DDC-A7D6-4935D2BFE250}" type="presOf" srcId="{0E3F0C02-F9DF-44BE-8F47-225050850DC7}" destId="{BCB067DC-CC54-41AB-A5BC-41F417356E6C}" srcOrd="0" destOrd="0" presId="urn:microsoft.com/office/officeart/2005/8/layout/list1"/>
    <dgm:cxn modelId="{391B51CE-C1EA-40E5-B253-1A9A4C56B4C6}" type="presOf" srcId="{8EE26E42-619D-4229-999D-230A55A30587}" destId="{BCB067DC-CC54-41AB-A5BC-41F417356E6C}" srcOrd="0" destOrd="2" presId="urn:microsoft.com/office/officeart/2005/8/layout/list1"/>
    <dgm:cxn modelId="{471BB8D7-8662-445F-AB8C-856A33BF1140}" srcId="{0631137F-7D72-4BA9-94AF-BA7E092BFE0F}" destId="{36E818E1-9DE2-49A6-A184-2A5B80CD06E0}" srcOrd="2" destOrd="0" parTransId="{C62EFDEE-3B18-4357-80E1-7B51C4862DF3}" sibTransId="{9933C05A-35CB-47AF-85CC-26EFEDA9C61F}"/>
    <dgm:cxn modelId="{4E10A8D8-3AB7-46BE-A661-0EBCCB265459}" type="presOf" srcId="{5A7E9A96-E500-4F9B-BE4A-0D354F1CC2A7}" destId="{044F6D26-C3FB-436B-9BF1-E5C6CB9AA43E}" srcOrd="0" destOrd="0" presId="urn:microsoft.com/office/officeart/2005/8/layout/list1"/>
    <dgm:cxn modelId="{EF1F56EA-882C-4AC0-9F1C-AE8B8A2E0B10}" type="presOf" srcId="{82ABEF16-E9CA-4F8F-A522-EB411263A226}" destId="{BCB067DC-CC54-41AB-A5BC-41F417356E6C}" srcOrd="0" destOrd="3" presId="urn:microsoft.com/office/officeart/2005/8/layout/list1"/>
    <dgm:cxn modelId="{A25303EC-47FB-4982-B799-4353D282940C}" srcId="{B1589833-6A91-4231-843D-3C8D72C25C26}" destId="{0631137F-7D72-4BA9-94AF-BA7E092BFE0F}" srcOrd="2" destOrd="0" parTransId="{0DA40AE9-1103-4410-A0B7-50480C5FB183}" sibTransId="{19BB17C2-84BD-47B1-94A4-ABC4B232A292}"/>
    <dgm:cxn modelId="{9259C4ED-C7B0-4F10-9A78-F9B0A5F650DA}" srcId="{0631137F-7D72-4BA9-94AF-BA7E092BFE0F}" destId="{24722BF8-9342-4638-BA79-A25F4248E0B5}" srcOrd="1" destOrd="0" parTransId="{EBFEA9A1-4680-4EBD-892C-F6F6D81C945B}" sibTransId="{3914D757-F0A2-4C1F-994F-F7D71F8BA3D2}"/>
    <dgm:cxn modelId="{D5953BF6-D78F-495B-ADC7-9F6A783EBFD9}" type="presOf" srcId="{0631137F-7D72-4BA9-94AF-BA7E092BFE0F}" destId="{2AD3C3E7-A075-4DDF-925D-7B80151B284C}" srcOrd="1" destOrd="0" presId="urn:microsoft.com/office/officeart/2005/8/layout/list1"/>
    <dgm:cxn modelId="{254DD3F9-804D-4CB2-86F4-9DF5020296AD}" type="presOf" srcId="{B1589833-6A91-4231-843D-3C8D72C25C26}" destId="{FF456F5A-1F2A-4CB9-8D8B-399AB7B5472E}" srcOrd="0" destOrd="0" presId="urn:microsoft.com/office/officeart/2005/8/layout/list1"/>
    <dgm:cxn modelId="{CBA106FA-4868-4912-9A29-9D5177809C09}" type="presOf" srcId="{B5280BAC-245C-46BD-8268-E43A3FCFC5A3}" destId="{E9363657-D460-441A-91D1-5BA4FA06DD42}" srcOrd="0" destOrd="0" presId="urn:microsoft.com/office/officeart/2005/8/layout/list1"/>
    <dgm:cxn modelId="{5815C3FC-CFFA-4F65-A658-2CBA81A92D84}" srcId="{0E3F0C02-F9DF-44BE-8F47-225050850DC7}" destId="{85837EE2-6C7F-457A-B971-0D98D704012B}" srcOrd="0" destOrd="0" parTransId="{512BBA91-F838-4A4F-8F99-053086F1605A}" sibTransId="{0BB6B9BC-7A8B-4D3F-907F-2F2A6062930C}"/>
    <dgm:cxn modelId="{5EC7FC5E-2A46-4014-A068-41270F1B10AD}" type="presParOf" srcId="{FF456F5A-1F2A-4CB9-8D8B-399AB7B5472E}" destId="{EF6F7BB7-8036-4D92-9D03-270A23B5A2A8}" srcOrd="0" destOrd="0" presId="urn:microsoft.com/office/officeart/2005/8/layout/list1"/>
    <dgm:cxn modelId="{09F816B9-174D-4401-8ADD-0515E6D4CEDA}" type="presParOf" srcId="{EF6F7BB7-8036-4D92-9D03-270A23B5A2A8}" destId="{4898DF8F-8D3A-4899-9ED0-3BFDF830821D}" srcOrd="0" destOrd="0" presId="urn:microsoft.com/office/officeart/2005/8/layout/list1"/>
    <dgm:cxn modelId="{0ED24973-D805-40F0-9A22-A3E18ED0248F}" type="presParOf" srcId="{EF6F7BB7-8036-4D92-9D03-270A23B5A2A8}" destId="{DD257B29-FC9A-4D34-8652-042E74B38710}" srcOrd="1" destOrd="0" presId="urn:microsoft.com/office/officeart/2005/8/layout/list1"/>
    <dgm:cxn modelId="{9EC747E5-79BA-4FBF-B0EA-97A85787AAC3}" type="presParOf" srcId="{FF456F5A-1F2A-4CB9-8D8B-399AB7B5472E}" destId="{09B49F92-A288-455C-943B-0C831373762E}" srcOrd="1" destOrd="0" presId="urn:microsoft.com/office/officeart/2005/8/layout/list1"/>
    <dgm:cxn modelId="{73A58638-1C66-4A65-9FBF-5A51CD7E47A5}" type="presParOf" srcId="{FF456F5A-1F2A-4CB9-8D8B-399AB7B5472E}" destId="{F31C1F1C-E038-48FD-8028-D807454A8AE2}" srcOrd="2" destOrd="0" presId="urn:microsoft.com/office/officeart/2005/8/layout/list1"/>
    <dgm:cxn modelId="{E017A275-0220-4660-B9A7-F3B74CF8BC45}" type="presParOf" srcId="{FF456F5A-1F2A-4CB9-8D8B-399AB7B5472E}" destId="{BF8B1605-BB44-4C1C-94BB-E2B41A6A2A31}" srcOrd="3" destOrd="0" presId="urn:microsoft.com/office/officeart/2005/8/layout/list1"/>
    <dgm:cxn modelId="{3DF97904-4B49-4DE6-9029-63B018B13795}" type="presParOf" srcId="{FF456F5A-1F2A-4CB9-8D8B-399AB7B5472E}" destId="{3E1FA48A-37CA-439B-8495-5B9D9EAC7C63}" srcOrd="4" destOrd="0" presId="urn:microsoft.com/office/officeart/2005/8/layout/list1"/>
    <dgm:cxn modelId="{7565CA0C-8243-46D5-B326-900BC6044395}" type="presParOf" srcId="{3E1FA48A-37CA-439B-8495-5B9D9EAC7C63}" destId="{044F6D26-C3FB-436B-9BF1-E5C6CB9AA43E}" srcOrd="0" destOrd="0" presId="urn:microsoft.com/office/officeart/2005/8/layout/list1"/>
    <dgm:cxn modelId="{CE0BED44-BB91-4C01-B86A-EE0DB7C68392}" type="presParOf" srcId="{3E1FA48A-37CA-439B-8495-5B9D9EAC7C63}" destId="{224ED00D-A016-425C-B206-DFFAB54190B6}" srcOrd="1" destOrd="0" presId="urn:microsoft.com/office/officeart/2005/8/layout/list1"/>
    <dgm:cxn modelId="{4FF3101C-F68E-4CE0-AE07-8C8B1D41CD5B}" type="presParOf" srcId="{FF456F5A-1F2A-4CB9-8D8B-399AB7B5472E}" destId="{B199D240-688F-4273-9930-F35488E95F6F}" srcOrd="5" destOrd="0" presId="urn:microsoft.com/office/officeart/2005/8/layout/list1"/>
    <dgm:cxn modelId="{22D653A4-ADC6-4F49-BD85-DFBB18427983}" type="presParOf" srcId="{FF456F5A-1F2A-4CB9-8D8B-399AB7B5472E}" destId="{BCB067DC-CC54-41AB-A5BC-41F417356E6C}" srcOrd="6" destOrd="0" presId="urn:microsoft.com/office/officeart/2005/8/layout/list1"/>
    <dgm:cxn modelId="{2304A62C-68E3-4836-A637-88E2D95E1BF4}" type="presParOf" srcId="{FF456F5A-1F2A-4CB9-8D8B-399AB7B5472E}" destId="{1A750838-0153-47D3-9B45-F293FA122A02}" srcOrd="7" destOrd="0" presId="urn:microsoft.com/office/officeart/2005/8/layout/list1"/>
    <dgm:cxn modelId="{626D95C6-5200-4B42-843B-F593F912FCB1}" type="presParOf" srcId="{FF456F5A-1F2A-4CB9-8D8B-399AB7B5472E}" destId="{D39935AC-C7CF-4825-965A-FD10A7C18E0E}" srcOrd="8" destOrd="0" presId="urn:microsoft.com/office/officeart/2005/8/layout/list1"/>
    <dgm:cxn modelId="{13484823-9DF0-48B4-AC1C-1A38F1E024FE}" type="presParOf" srcId="{D39935AC-C7CF-4825-965A-FD10A7C18E0E}" destId="{0BA40761-8542-48CD-8A8E-1EE329A0EA32}" srcOrd="0" destOrd="0" presId="urn:microsoft.com/office/officeart/2005/8/layout/list1"/>
    <dgm:cxn modelId="{C26E950E-DE9F-457F-85CD-8C7EBECAFCB9}" type="presParOf" srcId="{D39935AC-C7CF-4825-965A-FD10A7C18E0E}" destId="{2AD3C3E7-A075-4DDF-925D-7B80151B284C}" srcOrd="1" destOrd="0" presId="urn:microsoft.com/office/officeart/2005/8/layout/list1"/>
    <dgm:cxn modelId="{189097F8-DEDF-47E2-B869-2F89601AE1DC}" type="presParOf" srcId="{FF456F5A-1F2A-4CB9-8D8B-399AB7B5472E}" destId="{61A7AB2F-CB3E-49EC-A735-2C1EAC28092B}" srcOrd="9" destOrd="0" presId="urn:microsoft.com/office/officeart/2005/8/layout/list1"/>
    <dgm:cxn modelId="{12F9E9DE-813D-425E-AA89-B9AE14580E2A}" type="presParOf" srcId="{FF456F5A-1F2A-4CB9-8D8B-399AB7B5472E}" destId="{E9363657-D460-441A-91D1-5BA4FA06DD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5009-7ABD-4F6C-9C2C-C09BAC142584}">
      <dsp:nvSpPr>
        <dsp:cNvPr id="0" name=""/>
        <dsp:cNvSpPr/>
      </dsp:nvSpPr>
      <dsp:spPr>
        <a:xfrm>
          <a:off x="0" y="205652"/>
          <a:ext cx="6797675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Overview: </a:t>
          </a:r>
          <a:r>
            <a:rPr lang="en-US" sz="2100" kern="1200"/>
            <a:t>Addressing inconsistencies across three datasets to create a unified and clean dataset for analysis.</a:t>
          </a:r>
        </a:p>
      </dsp:txBody>
      <dsp:txXfrm>
        <a:off x="40780" y="246432"/>
        <a:ext cx="6716115" cy="753819"/>
      </dsp:txXfrm>
    </dsp:sp>
    <dsp:sp modelId="{E8F49437-CB7B-4C9E-B8C2-50DFAB1D9DDC}">
      <dsp:nvSpPr>
        <dsp:cNvPr id="0" name=""/>
        <dsp:cNvSpPr/>
      </dsp:nvSpPr>
      <dsp:spPr>
        <a:xfrm>
          <a:off x="0" y="1101512"/>
          <a:ext cx="6797675" cy="835379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Problem Statement:</a:t>
          </a:r>
          <a:endParaRPr lang="en-US" sz="2100" kern="1200"/>
        </a:p>
      </dsp:txBody>
      <dsp:txXfrm>
        <a:off x="40780" y="1142292"/>
        <a:ext cx="6716115" cy="753819"/>
      </dsp:txXfrm>
    </dsp:sp>
    <dsp:sp modelId="{409C7BFC-766C-4F4C-8C5F-E3A0335AA004}">
      <dsp:nvSpPr>
        <dsp:cNvPr id="0" name=""/>
        <dsp:cNvSpPr/>
      </dsp:nvSpPr>
      <dsp:spPr>
        <a:xfrm>
          <a:off x="0" y="1936892"/>
          <a:ext cx="6797675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Address ambiguities and inconsistencies in multiple datasets.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Leverage advanced data-wrangling techniques to produce a clean, unified dataset.</a:t>
          </a:r>
        </a:p>
      </dsp:txBody>
      <dsp:txXfrm>
        <a:off x="0" y="1936892"/>
        <a:ext cx="6797675" cy="782460"/>
      </dsp:txXfrm>
    </dsp:sp>
    <dsp:sp modelId="{D93A52C0-CBC1-45F2-9F3E-6158BF822E3C}">
      <dsp:nvSpPr>
        <dsp:cNvPr id="0" name=""/>
        <dsp:cNvSpPr/>
      </dsp:nvSpPr>
      <dsp:spPr>
        <a:xfrm>
          <a:off x="0" y="2719352"/>
          <a:ext cx="6797675" cy="835379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Objective:</a:t>
          </a:r>
          <a:endParaRPr lang="en-US" sz="2100" kern="1200"/>
        </a:p>
      </dsp:txBody>
      <dsp:txXfrm>
        <a:off x="40780" y="2760132"/>
        <a:ext cx="6716115" cy="753819"/>
      </dsp:txXfrm>
    </dsp:sp>
    <dsp:sp modelId="{E4117F47-BB36-404A-997D-C1A4D1CBB8B6}">
      <dsp:nvSpPr>
        <dsp:cNvPr id="0" name=""/>
        <dsp:cNvSpPr/>
      </dsp:nvSpPr>
      <dsp:spPr>
        <a:xfrm>
          <a:off x="0" y="3554732"/>
          <a:ext cx="6797675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Develop a well-integrated dataset for business analysis and predictive modeling.</a:t>
          </a:r>
        </a:p>
      </dsp:txBody>
      <dsp:txXfrm>
        <a:off x="0" y="3554732"/>
        <a:ext cx="6797675" cy="499904"/>
      </dsp:txXfrm>
    </dsp:sp>
    <dsp:sp modelId="{FA3F5ED2-815E-456C-851B-6E8D23B68849}">
      <dsp:nvSpPr>
        <dsp:cNvPr id="0" name=""/>
        <dsp:cNvSpPr/>
      </dsp:nvSpPr>
      <dsp:spPr>
        <a:xfrm>
          <a:off x="0" y="4054637"/>
          <a:ext cx="6797675" cy="83537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Deliverables:</a:t>
          </a:r>
          <a:endParaRPr lang="en-US" sz="2100" kern="1200"/>
        </a:p>
      </dsp:txBody>
      <dsp:txXfrm>
        <a:off x="40780" y="4095417"/>
        <a:ext cx="6716115" cy="753819"/>
      </dsp:txXfrm>
    </dsp:sp>
    <dsp:sp modelId="{8DFD6863-EC8A-40E7-BD79-0D5B5381B4C0}">
      <dsp:nvSpPr>
        <dsp:cNvPr id="0" name=""/>
        <dsp:cNvSpPr/>
      </dsp:nvSpPr>
      <dsp:spPr>
        <a:xfrm>
          <a:off x="0" y="4890017"/>
          <a:ext cx="6797675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Cleaned and merged dataset.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Comprehensive analysis with visualizations and insights.</a:t>
          </a:r>
        </a:p>
      </dsp:txBody>
      <dsp:txXfrm>
        <a:off x="0" y="4890017"/>
        <a:ext cx="6797675" cy="5542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B18D-AC63-40E9-924D-026D49C6F1BC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89F14-5A2B-4144-B2BE-A9104F0C6480}">
      <dsp:nvSpPr>
        <dsp:cNvPr id="0" name=""/>
        <dsp:cNvSpPr/>
      </dsp:nvSpPr>
      <dsp:spPr>
        <a:xfrm>
          <a:off x="0" y="275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Attributes Overview:</a:t>
          </a:r>
          <a:endParaRPr lang="en-US" sz="2000" kern="1200"/>
        </a:p>
      </dsp:txBody>
      <dsp:txXfrm>
        <a:off x="0" y="2758"/>
        <a:ext cx="6797675" cy="470366"/>
      </dsp:txXfrm>
    </dsp:sp>
    <dsp:sp modelId="{D57501D2-26C6-4B49-8C5F-F8BDBA31F7A6}">
      <dsp:nvSpPr>
        <dsp:cNvPr id="0" name=""/>
        <dsp:cNvSpPr/>
      </dsp:nvSpPr>
      <dsp:spPr>
        <a:xfrm>
          <a:off x="0" y="473124"/>
          <a:ext cx="6797675" cy="0"/>
        </a:xfrm>
        <a:prstGeom prst="line">
          <a:avLst/>
        </a:prstGeom>
        <a:solidFill>
          <a:schemeClr val="accent2">
            <a:hueOff val="3549"/>
            <a:satOff val="-2443"/>
            <a:lumOff val="-624"/>
            <a:alphaOff val="0"/>
          </a:schemeClr>
        </a:solidFill>
        <a:ln w="15875" cap="flat" cmpd="sng" algn="ctr">
          <a:solidFill>
            <a:schemeClr val="accent2">
              <a:hueOff val="3549"/>
              <a:satOff val="-2443"/>
              <a:lumOff val="-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56CEC-0814-4754-85D7-EB6DCDB4A5D5}">
      <dsp:nvSpPr>
        <dsp:cNvPr id="0" name=""/>
        <dsp:cNvSpPr/>
      </dsp:nvSpPr>
      <dsp:spPr>
        <a:xfrm>
          <a:off x="0" y="47312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Date</a:t>
          </a:r>
          <a:r>
            <a:rPr lang="en-US" sz="2000" kern="1200"/>
            <a:t>: Ride date.</a:t>
          </a:r>
        </a:p>
      </dsp:txBody>
      <dsp:txXfrm>
        <a:off x="0" y="473124"/>
        <a:ext cx="6797675" cy="470366"/>
      </dsp:txXfrm>
    </dsp:sp>
    <dsp:sp modelId="{9F4E9359-4273-417A-A9C4-005DBBE9DC6A}">
      <dsp:nvSpPr>
        <dsp:cNvPr id="0" name=""/>
        <dsp:cNvSpPr/>
      </dsp:nvSpPr>
      <dsp:spPr>
        <a:xfrm>
          <a:off x="0" y="943491"/>
          <a:ext cx="6797675" cy="0"/>
        </a:xfrm>
        <a:prstGeom prst="line">
          <a:avLst/>
        </a:prstGeom>
        <a:solidFill>
          <a:schemeClr val="accent2">
            <a:hueOff val="7098"/>
            <a:satOff val="-4887"/>
            <a:lumOff val="-1248"/>
            <a:alphaOff val="0"/>
          </a:schemeClr>
        </a:solidFill>
        <a:ln w="15875" cap="flat" cmpd="sng" algn="ctr">
          <a:solidFill>
            <a:schemeClr val="accent2">
              <a:hueOff val="7098"/>
              <a:satOff val="-4887"/>
              <a:lumOff val="-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96EC6-2296-4C59-B9F2-7C26EF939979}">
      <dsp:nvSpPr>
        <dsp:cNvPr id="0" name=""/>
        <dsp:cNvSpPr/>
      </dsp:nvSpPr>
      <dsp:spPr>
        <a:xfrm>
          <a:off x="0" y="943491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Season</a:t>
          </a:r>
          <a:r>
            <a:rPr lang="en-US" sz="2000" kern="1200"/>
            <a:t>: </a:t>
          </a:r>
          <a:r>
            <a:rPr lang="en-IN" sz="2000" kern="1200"/>
            <a:t>- 1 = spring, 2 = summer, 3 = fall, 4 = winter.</a:t>
          </a:r>
          <a:endParaRPr lang="en-US" sz="2000" kern="1200"/>
        </a:p>
      </dsp:txBody>
      <dsp:txXfrm>
        <a:off x="0" y="943491"/>
        <a:ext cx="6797675" cy="470366"/>
      </dsp:txXfrm>
    </dsp:sp>
    <dsp:sp modelId="{F1237D6C-1A9F-4F5A-A47A-1EFD047942B1}">
      <dsp:nvSpPr>
        <dsp:cNvPr id="0" name=""/>
        <dsp:cNvSpPr/>
      </dsp:nvSpPr>
      <dsp:spPr>
        <a:xfrm>
          <a:off x="0" y="1413857"/>
          <a:ext cx="6797675" cy="0"/>
        </a:xfrm>
        <a:prstGeom prst="line">
          <a:avLst/>
        </a:prstGeom>
        <a:solidFill>
          <a:schemeClr val="accent2">
            <a:hueOff val="10647"/>
            <a:satOff val="-7330"/>
            <a:lumOff val="-1872"/>
            <a:alphaOff val="0"/>
          </a:schemeClr>
        </a:solidFill>
        <a:ln w="15875" cap="flat" cmpd="sng" algn="ctr">
          <a:solidFill>
            <a:schemeClr val="accent2">
              <a:hueOff val="10647"/>
              <a:satOff val="-7330"/>
              <a:lumOff val="-18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8A319-0C5F-4365-B229-AB9FC1901594}">
      <dsp:nvSpPr>
        <dsp:cNvPr id="0" name=""/>
        <dsp:cNvSpPr/>
      </dsp:nvSpPr>
      <dsp:spPr>
        <a:xfrm>
          <a:off x="0" y="141385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Holiday</a:t>
          </a:r>
          <a:r>
            <a:rPr lang="en-US" sz="2000" kern="1200"/>
            <a:t>: Binary indicator of holidays.</a:t>
          </a:r>
        </a:p>
      </dsp:txBody>
      <dsp:txXfrm>
        <a:off x="0" y="1413857"/>
        <a:ext cx="6797675" cy="470366"/>
      </dsp:txXfrm>
    </dsp:sp>
    <dsp:sp modelId="{62E80B00-48E3-4040-8746-9816316E132D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4196"/>
            <a:satOff val="-9773"/>
            <a:lumOff val="-2496"/>
            <a:alphaOff val="0"/>
          </a:schemeClr>
        </a:solidFill>
        <a:ln w="15875" cap="flat" cmpd="sng" algn="ctr">
          <a:solidFill>
            <a:schemeClr val="accent2">
              <a:hueOff val="14196"/>
              <a:satOff val="-9773"/>
              <a:lumOff val="-2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743F6-3AA9-4AEF-99D1-D89B18BE126D}">
      <dsp:nvSpPr>
        <dsp:cNvPr id="0" name=""/>
        <dsp:cNvSpPr/>
      </dsp:nvSpPr>
      <dsp:spPr>
        <a:xfrm>
          <a:off x="0" y="1884223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Working Day</a:t>
          </a:r>
          <a:r>
            <a:rPr lang="en-US" sz="2000" kern="1200"/>
            <a:t>: Binary indicator of non-weekends/non-holidays.</a:t>
          </a:r>
        </a:p>
      </dsp:txBody>
      <dsp:txXfrm>
        <a:off x="0" y="1884223"/>
        <a:ext cx="6797675" cy="470366"/>
      </dsp:txXfrm>
    </dsp:sp>
    <dsp:sp modelId="{85330AD9-A38A-4C61-B44C-983517218BAE}">
      <dsp:nvSpPr>
        <dsp:cNvPr id="0" name=""/>
        <dsp:cNvSpPr/>
      </dsp:nvSpPr>
      <dsp:spPr>
        <a:xfrm>
          <a:off x="0" y="2354589"/>
          <a:ext cx="6797675" cy="0"/>
        </a:xfrm>
        <a:prstGeom prst="line">
          <a:avLst/>
        </a:prstGeom>
        <a:solidFill>
          <a:schemeClr val="accent2">
            <a:hueOff val="17745"/>
            <a:satOff val="-12216"/>
            <a:lumOff val="-3120"/>
            <a:alphaOff val="0"/>
          </a:schemeClr>
        </a:solidFill>
        <a:ln w="15875" cap="flat" cmpd="sng" algn="ctr">
          <a:solidFill>
            <a:schemeClr val="accent2">
              <a:hueOff val="17745"/>
              <a:satOff val="-12216"/>
              <a:lumOff val="-31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155CE-08BE-4B7D-B4FA-42BA11ED6F78}">
      <dsp:nvSpPr>
        <dsp:cNvPr id="0" name=""/>
        <dsp:cNvSpPr/>
      </dsp:nvSpPr>
      <dsp:spPr>
        <a:xfrm>
          <a:off x="0" y="2354589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Weather</a:t>
          </a:r>
          <a:r>
            <a:rPr lang="en-US" sz="2000" kern="1200"/>
            <a:t>: Categorical, from clear to severe weather.</a:t>
          </a:r>
        </a:p>
      </dsp:txBody>
      <dsp:txXfrm>
        <a:off x="0" y="2354589"/>
        <a:ext cx="6797675" cy="470366"/>
      </dsp:txXfrm>
    </dsp:sp>
    <dsp:sp modelId="{E99334F8-D40C-4461-9873-5E01F885854E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1293"/>
            <a:satOff val="-14660"/>
            <a:lumOff val="-3743"/>
            <a:alphaOff val="0"/>
          </a:schemeClr>
        </a:solidFill>
        <a:ln w="15875" cap="flat" cmpd="sng" algn="ctr">
          <a:solidFill>
            <a:schemeClr val="accent2">
              <a:hueOff val="21293"/>
              <a:satOff val="-14660"/>
              <a:lumOff val="-37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C762-F5EE-42A3-9529-9C3227D9713F}">
      <dsp:nvSpPr>
        <dsp:cNvPr id="0" name=""/>
        <dsp:cNvSpPr/>
      </dsp:nvSpPr>
      <dsp:spPr>
        <a:xfrm>
          <a:off x="0" y="2824956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Temp</a:t>
          </a:r>
          <a:r>
            <a:rPr lang="en-US" sz="2000" kern="1200"/>
            <a:t>: Feels-like temperature (°C).</a:t>
          </a:r>
        </a:p>
      </dsp:txBody>
      <dsp:txXfrm>
        <a:off x="0" y="2824956"/>
        <a:ext cx="6797675" cy="470366"/>
      </dsp:txXfrm>
    </dsp:sp>
    <dsp:sp modelId="{8D5C4F19-4998-4B3E-BDD6-8FB51CE1CFAD}">
      <dsp:nvSpPr>
        <dsp:cNvPr id="0" name=""/>
        <dsp:cNvSpPr/>
      </dsp:nvSpPr>
      <dsp:spPr>
        <a:xfrm>
          <a:off x="0" y="3295322"/>
          <a:ext cx="6797675" cy="0"/>
        </a:xfrm>
        <a:prstGeom prst="line">
          <a:avLst/>
        </a:prstGeom>
        <a:solidFill>
          <a:schemeClr val="accent2">
            <a:hueOff val="24842"/>
            <a:satOff val="-17103"/>
            <a:lumOff val="-4367"/>
            <a:alphaOff val="0"/>
          </a:schemeClr>
        </a:solidFill>
        <a:ln w="15875" cap="flat" cmpd="sng" algn="ctr">
          <a:solidFill>
            <a:schemeClr val="accent2">
              <a:hueOff val="24842"/>
              <a:satOff val="-17103"/>
              <a:lumOff val="-43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6CFEB-28A2-4179-981E-4C8A47390420}">
      <dsp:nvSpPr>
        <dsp:cNvPr id="0" name=""/>
        <dsp:cNvSpPr/>
      </dsp:nvSpPr>
      <dsp:spPr>
        <a:xfrm>
          <a:off x="0" y="3295322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Humidity</a:t>
          </a:r>
          <a:r>
            <a:rPr lang="en-US" sz="2000" kern="1200"/>
            <a:t>: Relative humidity (%).</a:t>
          </a:r>
        </a:p>
      </dsp:txBody>
      <dsp:txXfrm>
        <a:off x="0" y="3295322"/>
        <a:ext cx="6797675" cy="470366"/>
      </dsp:txXfrm>
    </dsp:sp>
    <dsp:sp modelId="{C188B480-5B89-49FB-88DC-72748E9855BC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28391"/>
            <a:satOff val="-19546"/>
            <a:lumOff val="-4991"/>
            <a:alphaOff val="0"/>
          </a:schemeClr>
        </a:solidFill>
        <a:ln w="15875" cap="flat" cmpd="sng" algn="ctr">
          <a:solidFill>
            <a:schemeClr val="accent2">
              <a:hueOff val="28391"/>
              <a:satOff val="-19546"/>
              <a:lumOff val="-4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E6E57-2603-4B21-8516-6E8ED455ED10}">
      <dsp:nvSpPr>
        <dsp:cNvPr id="0" name=""/>
        <dsp:cNvSpPr/>
      </dsp:nvSpPr>
      <dsp:spPr>
        <a:xfrm>
          <a:off x="0" y="3765688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Windspeed</a:t>
          </a:r>
          <a:r>
            <a:rPr lang="en-US" sz="2000" kern="1200"/>
            <a:t>: Measured in km/h.</a:t>
          </a:r>
        </a:p>
      </dsp:txBody>
      <dsp:txXfrm>
        <a:off x="0" y="3765688"/>
        <a:ext cx="6797675" cy="470366"/>
      </dsp:txXfrm>
    </dsp:sp>
    <dsp:sp modelId="{C0D0C5BA-BF28-4ADB-9261-848E598E3536}">
      <dsp:nvSpPr>
        <dsp:cNvPr id="0" name=""/>
        <dsp:cNvSpPr/>
      </dsp:nvSpPr>
      <dsp:spPr>
        <a:xfrm>
          <a:off x="0" y="4236054"/>
          <a:ext cx="6797675" cy="0"/>
        </a:xfrm>
        <a:prstGeom prst="line">
          <a:avLst/>
        </a:prstGeom>
        <a:solidFill>
          <a:schemeClr val="accent2">
            <a:hueOff val="31940"/>
            <a:satOff val="-21989"/>
            <a:lumOff val="-5615"/>
            <a:alphaOff val="0"/>
          </a:schemeClr>
        </a:solidFill>
        <a:ln w="15875" cap="flat" cmpd="sng" algn="ctr">
          <a:solidFill>
            <a:schemeClr val="accent2">
              <a:hueOff val="31940"/>
              <a:satOff val="-21989"/>
              <a:lumOff val="-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154BB-C95E-419C-9F27-9C1C9597B359}">
      <dsp:nvSpPr>
        <dsp:cNvPr id="0" name=""/>
        <dsp:cNvSpPr/>
      </dsp:nvSpPr>
      <dsp:spPr>
        <a:xfrm>
          <a:off x="0" y="4236054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Casual</a:t>
          </a:r>
          <a:r>
            <a:rPr lang="en-US" sz="2000" kern="1200"/>
            <a:t>: Non-registered user rentals.</a:t>
          </a:r>
        </a:p>
      </dsp:txBody>
      <dsp:txXfrm>
        <a:off x="0" y="4236054"/>
        <a:ext cx="6797675" cy="470366"/>
      </dsp:txXfrm>
    </dsp:sp>
    <dsp:sp modelId="{EF9D8F8C-7B5C-449F-890B-5EE852650132}">
      <dsp:nvSpPr>
        <dsp:cNvPr id="0" name=""/>
        <dsp:cNvSpPr/>
      </dsp:nvSpPr>
      <dsp:spPr>
        <a:xfrm>
          <a:off x="0" y="4706420"/>
          <a:ext cx="6797675" cy="0"/>
        </a:xfrm>
        <a:prstGeom prst="line">
          <a:avLst/>
        </a:prstGeom>
        <a:solidFill>
          <a:schemeClr val="accent2">
            <a:hueOff val="35489"/>
            <a:satOff val="-24433"/>
            <a:lumOff val="-6239"/>
            <a:alphaOff val="0"/>
          </a:schemeClr>
        </a:solidFill>
        <a:ln w="15875" cap="flat" cmpd="sng" algn="ctr">
          <a:solidFill>
            <a:schemeClr val="accent2">
              <a:hueOff val="35489"/>
              <a:satOff val="-24433"/>
              <a:lumOff val="-62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D0211-1420-4258-A6D6-730004E7296F}">
      <dsp:nvSpPr>
        <dsp:cNvPr id="0" name=""/>
        <dsp:cNvSpPr/>
      </dsp:nvSpPr>
      <dsp:spPr>
        <a:xfrm>
          <a:off x="0" y="4706420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Registered</a:t>
          </a:r>
          <a:r>
            <a:rPr lang="en-US" sz="2000" kern="1200"/>
            <a:t>: Registered user rentals.</a:t>
          </a:r>
        </a:p>
      </dsp:txBody>
      <dsp:txXfrm>
        <a:off x="0" y="4706420"/>
        <a:ext cx="6797675" cy="470366"/>
      </dsp:txXfrm>
    </dsp:sp>
    <dsp:sp modelId="{CFCBFE77-C0B5-435E-866F-6B82051840D9}">
      <dsp:nvSpPr>
        <dsp:cNvPr id="0" name=""/>
        <dsp:cNvSpPr/>
      </dsp:nvSpPr>
      <dsp:spPr>
        <a:xfrm>
          <a:off x="0" y="5176787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3EC2E-CECC-4715-85E0-0ACFFBCEDAB8}">
      <dsp:nvSpPr>
        <dsp:cNvPr id="0" name=""/>
        <dsp:cNvSpPr/>
      </dsp:nvSpPr>
      <dsp:spPr>
        <a:xfrm>
          <a:off x="0" y="5176787"/>
          <a:ext cx="6797675" cy="47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Count</a:t>
          </a:r>
          <a:r>
            <a:rPr lang="en-US" sz="2000" kern="1200"/>
            <a:t>: Total rentals.</a:t>
          </a:r>
        </a:p>
      </dsp:txBody>
      <dsp:txXfrm>
        <a:off x="0" y="5176787"/>
        <a:ext cx="6797675" cy="470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BFC11-EDF4-41F0-81D6-3A93383B6B2A}">
      <dsp:nvSpPr>
        <dsp:cNvPr id="0" name=""/>
        <dsp:cNvSpPr/>
      </dsp:nvSpPr>
      <dsp:spPr>
        <a:xfrm>
          <a:off x="49" y="162609"/>
          <a:ext cx="4700141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Tools:</a:t>
          </a:r>
          <a:endParaRPr lang="en-US" sz="2600" kern="1200"/>
        </a:p>
      </dsp:txBody>
      <dsp:txXfrm>
        <a:off x="49" y="162609"/>
        <a:ext cx="4700141" cy="748800"/>
      </dsp:txXfrm>
    </dsp:sp>
    <dsp:sp modelId="{61134632-12CA-4239-873B-78827C4FA10F}">
      <dsp:nvSpPr>
        <dsp:cNvPr id="0" name=""/>
        <dsp:cNvSpPr/>
      </dsp:nvSpPr>
      <dsp:spPr>
        <a:xfrm>
          <a:off x="49" y="911409"/>
          <a:ext cx="4700141" cy="27120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/>
            <a:t>Pandas</a:t>
          </a:r>
          <a:r>
            <a:rPr lang="en-IN" sz="2600" kern="1200"/>
            <a:t>: Data manipulation.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/>
            <a:t>NumPy</a:t>
          </a:r>
          <a:r>
            <a:rPr lang="en-IN" sz="2600" kern="1200"/>
            <a:t>: Numerical computations.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/>
            <a:t>Seaborn &amp; Matplotlib</a:t>
          </a:r>
          <a:r>
            <a:rPr lang="en-IN" sz="2600" kern="1200"/>
            <a:t>: Data visualization.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b="1" kern="1200"/>
            <a:t>Warnings: </a:t>
          </a:r>
          <a:r>
            <a:rPr lang="en-IN" sz="2600" kern="1200"/>
            <a:t>ignore warnings </a:t>
          </a:r>
          <a:endParaRPr lang="en-US" sz="2600" kern="1200"/>
        </a:p>
      </dsp:txBody>
      <dsp:txXfrm>
        <a:off x="49" y="911409"/>
        <a:ext cx="4700141" cy="2712060"/>
      </dsp:txXfrm>
    </dsp:sp>
    <dsp:sp modelId="{7B092736-3220-489C-9601-2D862AD2B749}">
      <dsp:nvSpPr>
        <dsp:cNvPr id="0" name=""/>
        <dsp:cNvSpPr/>
      </dsp:nvSpPr>
      <dsp:spPr>
        <a:xfrm>
          <a:off x="5358209" y="162609"/>
          <a:ext cx="4700141" cy="7488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Techniques:</a:t>
          </a:r>
          <a:endParaRPr lang="en-US" sz="2600" kern="1200"/>
        </a:p>
      </dsp:txBody>
      <dsp:txXfrm>
        <a:off x="5358209" y="162609"/>
        <a:ext cx="4700141" cy="748800"/>
      </dsp:txXfrm>
    </dsp:sp>
    <dsp:sp modelId="{15C9461C-B7AD-4FC2-A623-C2BE9BE4E907}">
      <dsp:nvSpPr>
        <dsp:cNvPr id="0" name=""/>
        <dsp:cNvSpPr/>
      </dsp:nvSpPr>
      <dsp:spPr>
        <a:xfrm>
          <a:off x="5358209" y="911409"/>
          <a:ext cx="4700141" cy="271206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Dataset merging and harmonization.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Imputation of missing values.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Outlier detection and capping.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600" kern="1200"/>
            <a:t>Statistical and exploratory analysis.</a:t>
          </a:r>
          <a:endParaRPr lang="en-US" sz="2600" kern="1200"/>
        </a:p>
      </dsp:txBody>
      <dsp:txXfrm>
        <a:off x="5358209" y="911409"/>
        <a:ext cx="4700141" cy="2712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A8428-AACC-4F75-A1E6-CCAB68B37DBE}">
      <dsp:nvSpPr>
        <dsp:cNvPr id="0" name=""/>
        <dsp:cNvSpPr/>
      </dsp:nvSpPr>
      <dsp:spPr>
        <a:xfrm>
          <a:off x="3798" y="1179384"/>
          <a:ext cx="1092656" cy="109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B2051-01CD-4838-8448-72F504D74229}">
      <dsp:nvSpPr>
        <dsp:cNvPr id="0" name=""/>
        <dsp:cNvSpPr/>
      </dsp:nvSpPr>
      <dsp:spPr>
        <a:xfrm>
          <a:off x="3798" y="2413559"/>
          <a:ext cx="3121875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Challenges:</a:t>
          </a:r>
          <a:endParaRPr lang="en-US" sz="3000" kern="1200"/>
        </a:p>
      </dsp:txBody>
      <dsp:txXfrm>
        <a:off x="3798" y="2413559"/>
        <a:ext cx="3121875" cy="468281"/>
      </dsp:txXfrm>
    </dsp:sp>
    <dsp:sp modelId="{CF9041DD-8AEA-4EDE-B407-F11987795BAD}">
      <dsp:nvSpPr>
        <dsp:cNvPr id="0" name=""/>
        <dsp:cNvSpPr/>
      </dsp:nvSpPr>
      <dsp:spPr>
        <a:xfrm>
          <a:off x="3798" y="2947663"/>
          <a:ext cx="3121875" cy="1522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baseline="0" dirty="0"/>
            <a:t>Missing values in critical attributes.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baseline="0" dirty="0"/>
            <a:t>Outliers impacting analysis.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baseline="0" dirty="0"/>
            <a:t>Integrating datasets with inconsistent formats.</a:t>
          </a:r>
          <a:endParaRPr lang="en-US" sz="1700" kern="1200" dirty="0"/>
        </a:p>
      </dsp:txBody>
      <dsp:txXfrm>
        <a:off x="3798" y="2947663"/>
        <a:ext cx="3121875" cy="1522863"/>
      </dsp:txXfrm>
    </dsp:sp>
    <dsp:sp modelId="{6739E5AE-8B18-4494-AE2E-D951F3FBFF12}">
      <dsp:nvSpPr>
        <dsp:cNvPr id="0" name=""/>
        <dsp:cNvSpPr/>
      </dsp:nvSpPr>
      <dsp:spPr>
        <a:xfrm>
          <a:off x="3672001" y="1179384"/>
          <a:ext cx="1092656" cy="109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886BD-CBBD-4C83-BEBE-5911070D9CC3}">
      <dsp:nvSpPr>
        <dsp:cNvPr id="0" name=""/>
        <dsp:cNvSpPr/>
      </dsp:nvSpPr>
      <dsp:spPr>
        <a:xfrm>
          <a:off x="3672001" y="2413559"/>
          <a:ext cx="3121875" cy="468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Solutions:</a:t>
          </a:r>
          <a:endParaRPr lang="en-US" sz="3000" kern="1200"/>
        </a:p>
      </dsp:txBody>
      <dsp:txXfrm>
        <a:off x="3672001" y="2413559"/>
        <a:ext cx="3121875" cy="468281"/>
      </dsp:txXfrm>
    </dsp:sp>
    <dsp:sp modelId="{78E8127E-6151-4FA0-91D1-D54AFEF9F5D2}">
      <dsp:nvSpPr>
        <dsp:cNvPr id="0" name=""/>
        <dsp:cNvSpPr/>
      </dsp:nvSpPr>
      <dsp:spPr>
        <a:xfrm>
          <a:off x="3672001" y="2947663"/>
          <a:ext cx="3121875" cy="15228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Applied mean/median imputation.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Detected outliers using boxplots and capped extreme values.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Standardized formats and validated data integrity.</a:t>
          </a:r>
          <a:endParaRPr lang="en-US" sz="1700" kern="1200"/>
        </a:p>
      </dsp:txBody>
      <dsp:txXfrm>
        <a:off x="3672001" y="2947663"/>
        <a:ext cx="3121875" cy="15228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C1F1C-E038-48FD-8028-D807454A8AE2}">
      <dsp:nvSpPr>
        <dsp:cNvPr id="0" name=""/>
        <dsp:cNvSpPr/>
      </dsp:nvSpPr>
      <dsp:spPr>
        <a:xfrm>
          <a:off x="0" y="457460"/>
          <a:ext cx="6797675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Skewed attributes normalized using log transformations.</a:t>
          </a:r>
          <a:endParaRPr lang="en-US" sz="1900" kern="1200"/>
        </a:p>
      </dsp:txBody>
      <dsp:txXfrm>
        <a:off x="0" y="457460"/>
        <a:ext cx="6797675" cy="807975"/>
      </dsp:txXfrm>
    </dsp:sp>
    <dsp:sp modelId="{DD257B29-FC9A-4D34-8652-042E74B38710}">
      <dsp:nvSpPr>
        <dsp:cNvPr id="0" name=""/>
        <dsp:cNvSpPr/>
      </dsp:nvSpPr>
      <dsp:spPr>
        <a:xfrm>
          <a:off x="339883" y="177020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Skewness and Transformations:</a:t>
          </a:r>
          <a:endParaRPr lang="en-US" sz="1900" kern="1200"/>
        </a:p>
      </dsp:txBody>
      <dsp:txXfrm>
        <a:off x="367263" y="204400"/>
        <a:ext cx="4703612" cy="506120"/>
      </dsp:txXfrm>
    </dsp:sp>
    <dsp:sp modelId="{BCB067DC-CC54-41AB-A5BC-41F417356E6C}">
      <dsp:nvSpPr>
        <dsp:cNvPr id="0" name=""/>
        <dsp:cNvSpPr/>
      </dsp:nvSpPr>
      <dsp:spPr>
        <a:xfrm>
          <a:off x="0" y="1648476"/>
          <a:ext cx="6797675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/>
            <a:t>Key relationships identified: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Temp vs. Count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Humidity vs. Count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Windspeed vs. Count</a:t>
          </a:r>
          <a:endParaRPr lang="en-US" sz="1900" kern="1200"/>
        </a:p>
      </dsp:txBody>
      <dsp:txXfrm>
        <a:off x="0" y="1648476"/>
        <a:ext cx="6797675" cy="1735650"/>
      </dsp:txXfrm>
    </dsp:sp>
    <dsp:sp modelId="{224ED00D-A016-425C-B206-DFFAB54190B6}">
      <dsp:nvSpPr>
        <dsp:cNvPr id="0" name=""/>
        <dsp:cNvSpPr/>
      </dsp:nvSpPr>
      <dsp:spPr>
        <a:xfrm>
          <a:off x="339883" y="136803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Correlation Analysis:</a:t>
          </a:r>
          <a:endParaRPr lang="en-US" sz="1900" kern="1200"/>
        </a:p>
      </dsp:txBody>
      <dsp:txXfrm>
        <a:off x="367263" y="1395416"/>
        <a:ext cx="4703612" cy="506120"/>
      </dsp:txXfrm>
    </dsp:sp>
    <dsp:sp modelId="{E9363657-D460-441A-91D1-5BA4FA06DD42}">
      <dsp:nvSpPr>
        <dsp:cNvPr id="0" name=""/>
        <dsp:cNvSpPr/>
      </dsp:nvSpPr>
      <dsp:spPr>
        <a:xfrm>
          <a:off x="0" y="3767165"/>
          <a:ext cx="6797675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95732" rIns="52757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Heatmap</a:t>
          </a:r>
          <a:r>
            <a:rPr lang="en-IN" sz="1900" kern="1200"/>
            <a:t>: Correlation matrix of key attributes.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Scatter Plots</a:t>
          </a:r>
          <a:r>
            <a:rPr lang="en-IN" sz="1900" kern="1200"/>
            <a:t>: Relationship between environmental factors and rentals.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/>
            <a:t>Boxplots</a:t>
          </a:r>
          <a:r>
            <a:rPr lang="en-IN" sz="1900" kern="1200"/>
            <a:t>: Outlier analysis before and after capping.</a:t>
          </a:r>
          <a:endParaRPr lang="en-US" sz="1900" kern="1200"/>
        </a:p>
      </dsp:txBody>
      <dsp:txXfrm>
        <a:off x="0" y="3767165"/>
        <a:ext cx="6797675" cy="1705725"/>
      </dsp:txXfrm>
    </dsp:sp>
    <dsp:sp modelId="{2AD3C3E7-A075-4DDF-925D-7B80151B284C}">
      <dsp:nvSpPr>
        <dsp:cNvPr id="0" name=""/>
        <dsp:cNvSpPr/>
      </dsp:nvSpPr>
      <dsp:spPr>
        <a:xfrm>
          <a:off x="339883" y="3486726"/>
          <a:ext cx="4758372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Visualizations:</a:t>
          </a:r>
          <a:endParaRPr lang="en-US" sz="1900" kern="1200"/>
        </a:p>
      </dsp:txBody>
      <dsp:txXfrm>
        <a:off x="367263" y="3514106"/>
        <a:ext cx="4703612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1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4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2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6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3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7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1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2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24CF8D-A38A-446F-93FD-98E2EAA4B3FA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92F462-D6C6-4371-94D4-B0FE2FEF538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8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3E894-9C36-1721-0727-9C6C6804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b="1" dirty="0"/>
              <a:t>Project 2</a:t>
            </a:r>
            <a:r>
              <a:rPr lang="en-US" dirty="0"/>
              <a:t> : </a:t>
            </a:r>
            <a:r>
              <a:rPr lang="en-US" b="1" dirty="0"/>
              <a:t>Data Harmonization and Insights Extraction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37BBA-381E-E6EE-ECAD-38845C2F3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Gurpreet kaur</a:t>
            </a:r>
          </a:p>
          <a:p>
            <a:r>
              <a:rPr lang="en-US" cap="none" dirty="0">
                <a:solidFill>
                  <a:srgbClr val="FFFFFF"/>
                </a:solidFill>
              </a:rPr>
              <a:t>Submission Date: 14 Jan 2025</a:t>
            </a:r>
            <a:endParaRPr lang="en-IN" cap="none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9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9E74B-619C-E5A1-94F2-44C1D259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Scatter Plot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green and white scatter chart&#10;&#10;Description automatically generated with medium confidence">
            <a:extLst>
              <a:ext uri="{FF2B5EF4-FFF2-40B4-BE49-F238E27FC236}">
                <a16:creationId xmlns:a16="http://schemas.microsoft.com/office/drawing/2014/main" id="{4072014A-7E16-5674-C9C6-FB077467F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404536"/>
            <a:ext cx="10916463" cy="28382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88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A0EA-37ED-2868-C7B8-72C955A4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Boxplot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06F3A32-8F2B-EBAB-AA2D-E6309470D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10" y="1217740"/>
            <a:ext cx="5131653" cy="26684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purple squares&#10;&#10;Description automatically generated">
            <a:extLst>
              <a:ext uri="{FF2B5EF4-FFF2-40B4-BE49-F238E27FC236}">
                <a16:creationId xmlns:a16="http://schemas.microsoft.com/office/drawing/2014/main" id="{1C4F6C19-0098-526D-C3EB-2E89C4B5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8" y="1177475"/>
            <a:ext cx="5118182" cy="26742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9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3F742-35AD-8C3D-2769-6A61B4331B2C}"/>
              </a:ext>
            </a:extLst>
          </p:cNvPr>
          <p:cNvSpPr txBox="1"/>
          <p:nvPr/>
        </p:nvSpPr>
        <p:spPr>
          <a:xfrm>
            <a:off x="1065197" y="5120640"/>
            <a:ext cx="1005840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Thanks,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E13608F8-DD96-493B-5D24-321D6250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7257" y="643538"/>
            <a:ext cx="3618586" cy="36185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548C2-82C1-B8C6-3518-F1C33A1D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8AABCA2-5AFA-5E79-79EB-130562D2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4369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67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66BCB-A90E-86B3-A3F3-B1F8F4CC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Dataset Details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14593EE-50D6-78A5-D230-FE031A93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50464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01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DEA5-6C30-F654-9FF4-798D931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Tools and Techniques</a:t>
            </a:r>
          </a:p>
        </p:txBody>
      </p:sp>
      <p:graphicFrame>
        <p:nvGraphicFramePr>
          <p:cNvPr id="14" name="Rectangle 6">
            <a:extLst>
              <a:ext uri="{FF2B5EF4-FFF2-40B4-BE49-F238E27FC236}">
                <a16:creationId xmlns:a16="http://schemas.microsoft.com/office/drawing/2014/main" id="{CF031D6D-1090-F616-BF30-0E99C58C5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993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57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5740-7E9F-FBB7-76D4-FA6B0D03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Data Wrangling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CA7947D-AE71-8B5F-77BC-6685C0496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2016" y="605896"/>
            <a:ext cx="6413663" cy="56462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1: Data Acquisition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Loaded datasets into Python.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inspection using .info() and .head().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Documented quality and completeness issues . Describe().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Phase 2: Dataset Integration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1: Dataset_1 and Dataset_2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Merged datasets on common keys.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Handled missing values using mean/mode imputation.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Dropped duplicates and unnecessary columns such as yr and Unnamed: 0.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2: Dataset_3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Concatenated Dataset_3 to the merged dataset.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missing value analysis and outlier detection.</a:t>
            </a:r>
          </a:p>
          <a:p>
            <a:pPr marL="944118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interpolation and capping to address data gaps and anomalies.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6B534-79D2-D41D-169A-CA2AEBDBC120}"/>
              </a:ext>
            </a:extLst>
          </p:cNvPr>
          <p:cNvSpPr txBox="1"/>
          <p:nvPr/>
        </p:nvSpPr>
        <p:spPr>
          <a:xfrm>
            <a:off x="492370" y="516835"/>
            <a:ext cx="3084844" cy="5772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Challenges and Solutions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0" name="Content Placeholder 17">
            <a:extLst>
              <a:ext uri="{FF2B5EF4-FFF2-40B4-BE49-F238E27FC236}">
                <a16:creationId xmlns:a16="http://schemas.microsoft.com/office/drawing/2014/main" id="{261830A8-34E6-8A92-9960-3FA9B35ED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0380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7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95"/>
    </mc:Choice>
    <mc:Fallback xmlns="">
      <p:transition spd="slow" advTm="576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FFECF-48AE-BA59-BA91-42E39A679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Advanced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E3A7954A-C91F-6171-602D-CF47C2119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14301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63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41A72-8C8D-0992-98BC-2A5633444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Insights and Findings</a:t>
            </a: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4AE7022-98CC-ED4C-BF3A-F1C0DF2C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/>
              <a:t>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Rental counts strongly correlated with temperature.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High humidity reduced rental activity.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/>
              <a:t>Outliers: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Significant anomalies detected in windspeed and temperature were mitigated.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/>
              <a:t>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Prepared dataset ensures robustness for predictive modeling.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Cleaned data aligns with business objectives for accurate insights.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  <a:p>
            <a:pPr lvl="2">
              <a:buFont typeface="Wingdings" panose="05000000000000000000" pitchFamily="2" charset="2"/>
              <a:buChar char="§"/>
            </a:pPr>
            <a:endParaRPr lang="en-IN" b="1"/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3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77CA4-9E92-C975-AA75-5008EB74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HeatMap</a:t>
            </a:r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0E8FF271-EEC0-1565-2471-03A8C25A3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8" r="-1" b="2890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16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498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Project 2 : Data Harmonization and Insights Extraction</vt:lpstr>
      <vt:lpstr>Project Overview</vt:lpstr>
      <vt:lpstr>Dataset Details</vt:lpstr>
      <vt:lpstr>Tools and Techniques</vt:lpstr>
      <vt:lpstr>Data Wrangling Process</vt:lpstr>
      <vt:lpstr>PowerPoint Presentation</vt:lpstr>
      <vt:lpstr>Advanced Analysis</vt:lpstr>
      <vt:lpstr>Insights and Findings</vt:lpstr>
      <vt:lpstr>HeatMap</vt:lpstr>
      <vt:lpstr>Scatter Plot</vt:lpstr>
      <vt:lpstr>Boxplot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gurpreet kaur</dc:creator>
  <cp:lastModifiedBy>gurpreet kaur</cp:lastModifiedBy>
  <cp:revision>13</cp:revision>
  <dcterms:created xsi:type="dcterms:W3CDTF">2024-11-23T06:56:16Z</dcterms:created>
  <dcterms:modified xsi:type="dcterms:W3CDTF">2025-01-14T08:05:12Z</dcterms:modified>
</cp:coreProperties>
</file>