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6" r:id="rId2"/>
    <p:sldId id="257" r:id="rId3"/>
    <p:sldId id="258" r:id="rId4"/>
    <p:sldId id="259" r:id="rId5"/>
    <p:sldId id="267" r:id="rId6"/>
    <p:sldId id="268" r:id="rId7"/>
    <p:sldId id="269" r:id="rId8"/>
    <p:sldId id="270" r:id="rId9"/>
    <p:sldId id="271" r:id="rId10"/>
    <p:sldId id="260" r:id="rId11"/>
    <p:sldId id="272" r:id="rId12"/>
    <p:sldId id="273" r:id="rId13"/>
    <p:sldId id="274" r:id="rId14"/>
    <p:sldId id="275" r:id="rId15"/>
    <p:sldId id="261" r:id="rId16"/>
    <p:sldId id="276" r:id="rId17"/>
    <p:sldId id="262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0997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7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74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71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94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9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9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5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3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047A-3D90-508F-453E-743AA426D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914" y="770652"/>
            <a:ext cx="8153892" cy="356616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Project 7:</a:t>
            </a:r>
            <a:r>
              <a:rPr lang="en-US" sz="6700" dirty="0"/>
              <a:t>Disaster Tweet Classification using NLP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8DDD7-65E2-E057-FF22-CD7D9076B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none" dirty="0">
                <a:solidFill>
                  <a:schemeClr val="tx1"/>
                </a:solidFill>
              </a:rPr>
              <a:t>Gurpreet kaur</a:t>
            </a:r>
          </a:p>
          <a:p>
            <a:r>
              <a:rPr lang="en-US" b="1" cap="none" dirty="0">
                <a:solidFill>
                  <a:schemeClr val="tx1"/>
                </a:solidFill>
              </a:rPr>
              <a:t>Submission Date: 30 July 2025</a:t>
            </a:r>
            <a:endParaRPr lang="en-IN" b="1" cap="none" dirty="0">
              <a:solidFill>
                <a:schemeClr val="tx1"/>
              </a:solidFill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D0CE-1DC8-DEA8-1F54-B133452E13DA}"/>
              </a:ext>
            </a:extLst>
          </p:cNvPr>
          <p:cNvSpPr txBox="1"/>
          <p:nvPr/>
        </p:nvSpPr>
        <p:spPr>
          <a:xfrm>
            <a:off x="2348189" y="3955780"/>
            <a:ext cx="449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• NLP • Flask Deployment</a:t>
            </a:r>
          </a:p>
        </p:txBody>
      </p:sp>
    </p:spTree>
    <p:extLst>
      <p:ext uri="{BB962C8B-B14F-4D97-AF65-F5344CB8AC3E}">
        <p14:creationId xmlns:p14="http://schemas.microsoft.com/office/powerpoint/2010/main" val="4001240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Vectorizer: TF-IDF (unigrams + bigrams)</a:t>
            </a:r>
          </a:p>
          <a:p>
            <a:r>
              <a:rPr dirty="0">
                <a:solidFill>
                  <a:schemeClr val="tx1"/>
                </a:solidFill>
              </a:rPr>
              <a:t>• Features: Char/word count, hashtag/mention count, sentiment (neg/pos/neu/compound)</a:t>
            </a:r>
          </a:p>
          <a:p>
            <a:r>
              <a:rPr dirty="0">
                <a:solidFill>
                  <a:schemeClr val="tx1"/>
                </a:solidFill>
              </a:rPr>
              <a:t>• Model: Random Forest (also tested Logistic Regression and MLP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Classifier)</a:t>
            </a:r>
          </a:p>
          <a:p>
            <a:r>
              <a:rPr dirty="0">
                <a:solidFill>
                  <a:schemeClr val="tx1"/>
                </a:solidFill>
              </a:rPr>
              <a:t>• Performance: Accuracy, F1-score, ROC-AUC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FF5B9-A9B0-3400-A0CF-F46CD7316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65" y="4120375"/>
            <a:ext cx="2977343" cy="122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A56125-64D0-5BC0-7CD4-126307B7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805" y="4120375"/>
            <a:ext cx="2971089" cy="1228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27479-797E-5D46-9891-421A7674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703" y="4120375"/>
            <a:ext cx="2800032" cy="10712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C73501-91CE-C186-01DA-980D925F4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30" y="2381104"/>
            <a:ext cx="4944165" cy="2095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8D01CE-3070-843D-D8BC-DFF10C03D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26"/>
            <a:ext cx="6811326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16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26656D-BF8D-1AAB-4938-31A950D91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64" y="858332"/>
            <a:ext cx="6277851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19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7CAEA-2936-AB05-AB82-95AC481DE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0" y="1109339"/>
            <a:ext cx="5296639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6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39D3E9-B5A4-1A37-D3D4-76EAEF20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838" y="80797"/>
            <a:ext cx="5544324" cy="4572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46E16C-0BEE-E75B-D72F-A9FEE0D5D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90" y="5051412"/>
            <a:ext cx="4934639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78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Web App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Developed using Flask</a:t>
            </a:r>
          </a:p>
          <a:p>
            <a:r>
              <a:rPr dirty="0">
                <a:solidFill>
                  <a:schemeClr val="tx1"/>
                </a:solidFill>
              </a:rPr>
              <a:t>• Users can paste tweet content and classify instantly</a:t>
            </a:r>
          </a:p>
          <a:p>
            <a:r>
              <a:rPr dirty="0">
                <a:solidFill>
                  <a:schemeClr val="tx1"/>
                </a:solidFill>
              </a:rPr>
              <a:t>• Real-time results with confidence and recent history</a:t>
            </a:r>
          </a:p>
          <a:p>
            <a:r>
              <a:rPr dirty="0">
                <a:solidFill>
                  <a:schemeClr val="tx1"/>
                </a:solidFill>
              </a:rPr>
              <a:t>• Designed responsive UI with gradient background and styled result box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A9E8E-073D-7A46-7FC4-987FF1DB6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551"/>
            <a:ext cx="9144000" cy="434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F0F4C6-1536-BCE0-61F8-C643DB648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7140"/>
            <a:ext cx="9144000" cy="428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3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Applied full NLP pipeline from cleaning to deployment</a:t>
            </a:r>
          </a:p>
          <a:p>
            <a:r>
              <a:rPr dirty="0">
                <a:solidFill>
                  <a:schemeClr val="tx1"/>
                </a:solidFill>
              </a:rPr>
              <a:t>• Used TF-IDF and metadata features for text classification</a:t>
            </a:r>
          </a:p>
          <a:p>
            <a:r>
              <a:rPr dirty="0">
                <a:solidFill>
                  <a:schemeClr val="tx1"/>
                </a:solidFill>
              </a:rPr>
              <a:t>• Built a Flask web interface with a modern UI</a:t>
            </a:r>
          </a:p>
          <a:p>
            <a:r>
              <a:rPr dirty="0">
                <a:solidFill>
                  <a:schemeClr val="tx1"/>
                </a:solidFill>
              </a:rPr>
              <a:t>• Learned version compatibility handling and model serialization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• Integrate live Twitter API for real-time monitoring</a:t>
            </a:r>
          </a:p>
          <a:p>
            <a:r>
              <a:rPr dirty="0">
                <a:solidFill>
                  <a:schemeClr val="tx1"/>
                </a:solidFill>
              </a:rPr>
              <a:t>• Replace classical ML with deep learning models (BERT, LSTM)</a:t>
            </a:r>
          </a:p>
          <a:p>
            <a:r>
              <a:rPr dirty="0">
                <a:solidFill>
                  <a:schemeClr val="tx1"/>
                </a:solidFill>
              </a:rPr>
              <a:t>• Deploy to cloud (Render, Heroku, AWS)</a:t>
            </a:r>
          </a:p>
          <a:p>
            <a:r>
              <a:rPr dirty="0">
                <a:solidFill>
                  <a:schemeClr val="tx1"/>
                </a:solidFill>
              </a:rPr>
              <a:t>• Add multilingual support and location extraction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Automatically detecting disaster-related tweets can greatly improve response times and help public safety organizations allocate resources efficiently. This project leverages NLP and machine learning to classify tweets as either disaster-related or 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639257"/>
            <a:ext cx="7543801" cy="4023360"/>
          </a:xfrm>
        </p:spPr>
        <p:txBody>
          <a:bodyPr/>
          <a:lstStyle/>
          <a:p>
            <a:pPr marL="0" indent="0">
              <a:buNone/>
            </a:pPr>
            <a:endParaRPr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</a:rPr>
              <a:t>Data Cleaning &amp; Preprocessing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</a:rPr>
              <a:t>Feature Engineering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</a:rPr>
              <a:t>Model Training &amp; Evaluation</a:t>
            </a:r>
          </a:p>
          <a:p>
            <a:pPr marL="457200" indent="-457200">
              <a:buFont typeface="+mj-lt"/>
              <a:buAutoNum type="arabicPeriod"/>
            </a:pPr>
            <a:r>
              <a:rPr dirty="0">
                <a:solidFill>
                  <a:schemeClr val="tx1"/>
                </a:solidFill>
              </a:rPr>
              <a:t>Web Deployment using Flask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EDA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>
                <a:solidFill>
                  <a:schemeClr val="tx1"/>
                </a:solidFill>
              </a:rPr>
              <a:t>Analyzed class distribution: Disaster vs Non-Disaster</a:t>
            </a:r>
          </a:p>
          <a:p>
            <a:r>
              <a:rPr dirty="0">
                <a:solidFill>
                  <a:schemeClr val="tx1"/>
                </a:solidFill>
              </a:rPr>
              <a:t>• Common keywords: earthquake, flood, fire, etc.</a:t>
            </a:r>
          </a:p>
          <a:p>
            <a:r>
              <a:rPr dirty="0">
                <a:solidFill>
                  <a:schemeClr val="tx1"/>
                </a:solidFill>
              </a:rPr>
              <a:t>• Text lengths and sentiment scores extracted</a:t>
            </a:r>
          </a:p>
          <a:p>
            <a:r>
              <a:rPr dirty="0">
                <a:solidFill>
                  <a:schemeClr val="tx1"/>
                </a:solidFill>
              </a:rPr>
              <a:t>• Visualized frequency and correlation of key terms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DD442-AE42-8CDA-200E-E317D21E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9" y="3728346"/>
            <a:ext cx="8236634" cy="1579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D9C168-9D24-A8AD-BF32-62C7C1A3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8" y="147483"/>
            <a:ext cx="8903424" cy="599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67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2BAC81-B7DD-8820-E207-33415F6AB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06" y="1124748"/>
            <a:ext cx="8652387" cy="460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71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A274B2-4DCC-5E12-2E02-543318250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20" y="780680"/>
            <a:ext cx="8668960" cy="5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6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F5C58C-D12A-8B3F-C443-2BCEA879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3" y="999786"/>
            <a:ext cx="9021434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126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5FB22E-A6E3-9127-0BDF-9AB45B088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529"/>
            <a:ext cx="9144000" cy="1898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763E0-2EC3-9141-8994-E0B096FAB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3023"/>
            <a:ext cx="9144000" cy="20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43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285</Words>
  <Application>Microsoft Office PowerPoint</Application>
  <PresentationFormat>On-screen Show (4:3)</PresentationFormat>
  <Paragraphs>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Calibri</vt:lpstr>
      <vt:lpstr>Calibri Light</vt:lpstr>
      <vt:lpstr>Retrospect</vt:lpstr>
      <vt:lpstr>Project 7:Disaster Tweet Classification using NLP </vt:lpstr>
      <vt:lpstr>Problem Statement</vt:lpstr>
      <vt:lpstr>Project Workflow</vt:lpstr>
      <vt:lpstr>EDA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Training</vt:lpstr>
      <vt:lpstr>PowerPoint Presentation</vt:lpstr>
      <vt:lpstr>PowerPoint Presentation</vt:lpstr>
      <vt:lpstr>PowerPoint Presentation</vt:lpstr>
      <vt:lpstr>PowerPoint Presentation</vt:lpstr>
      <vt:lpstr>Web App Deployment</vt:lpstr>
      <vt:lpstr>PowerPoint Presentation</vt:lpstr>
      <vt:lpstr>Learning Outcomes</vt:lpstr>
      <vt:lpstr>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gurpreet kaur</dc:creator>
  <cp:keywords/>
  <dc:description>generated using python-pptx</dc:description>
  <cp:lastModifiedBy>gurpreet kaur</cp:lastModifiedBy>
  <cp:revision>3</cp:revision>
  <dcterms:created xsi:type="dcterms:W3CDTF">2013-01-27T09:14:16Z</dcterms:created>
  <dcterms:modified xsi:type="dcterms:W3CDTF">2025-07-29T09:49:45Z</dcterms:modified>
  <cp:category/>
</cp:coreProperties>
</file>