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3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C8177-DFE3-4320-87C3-639F1F0DA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851F2-38BF-475F-9634-8D9343172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DFF43-0E98-43E2-AFC0-173C10DF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52F-893A-42D6-9F15-9F767747896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97E7F-0766-40CD-8617-EBCF7CA8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EBF5E-27E4-4729-AB72-9C5FD34D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E29-E549-409E-BD62-DD69396D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541B3-8A7A-4084-B943-D44208D8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80C502-E8ED-4291-AEED-14F3A980C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DB6A0-A6E1-491D-A9F2-4EFEBC80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52F-893A-42D6-9F15-9F767747896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800DC-8CC0-455C-A863-A7175295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B2761-DCBA-4AB4-BF0F-2DBC7A0C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E29-E549-409E-BD62-DD69396D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DE4E58-9787-41E4-B1EB-DFC703A4A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23D620-4026-4908-8B36-E919AE6E6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19FE0-FFC8-4E91-9150-D6BE904A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52F-893A-42D6-9F15-9F767747896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2E672-9857-4C55-9BF3-3BEE70CE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B7867-4497-46AD-817C-D851EA5C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E29-E549-409E-BD62-DD69396D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9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12007-085C-4164-965B-66E67EAA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0BD88-CBA4-42F4-9512-39DC1B7F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9881-B3E1-4837-AEDE-0114DCF8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52F-893A-42D6-9F15-9F767747896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DAF77-E758-4109-8D1A-196D8015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56924-A85D-411C-8E88-EDD8F63D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E29-E549-409E-BD62-DD69396D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EEC40-42BB-4E4D-8843-571D8770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5E53C-3C04-4078-BB0B-0C578D4B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09BE4-0268-4254-BCEB-18FE429E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52F-893A-42D6-9F15-9F767747896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7EFD9-5445-4455-9BEA-C1A06176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CAAEB-D57D-4360-8CFD-CF21219D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E29-E549-409E-BD62-DD69396D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1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756A5-CA12-4B2C-8656-2053889C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D99A9-F097-429C-B9AE-C97BF2BC0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57A5C3-A420-4F00-AC23-9DD644D1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65B43A-B3F8-4B94-AB63-3232231C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52F-893A-42D6-9F15-9F767747896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9B852-532F-474F-909B-29E74F03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CD8A2E-C174-4D11-A20A-795634FD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E29-E549-409E-BD62-DD69396D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7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933B0-5815-4DE4-AFEB-61456E24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6FB5E-4398-4F49-B9C4-277CF2DC8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E85A4-D62B-4300-9933-B90E4A26B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72F984-50C9-441B-89BA-96E8BB86A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70B59A-8BFA-48C4-9162-244AFB8A4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1F9FE2-E918-4ECD-A7E1-DF526432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52F-893A-42D6-9F15-9F767747896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A525AB-117E-482A-BA13-55D4FA04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9B8D1D-4363-490F-963B-83545E00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E29-E549-409E-BD62-DD69396D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3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F992C-E212-4869-A3DD-52592B61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C241D1-ABF4-4077-AB19-8807CB52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52F-893A-42D6-9F15-9F767747896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51DC9A-0225-4B5F-A7B2-FE1076FB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D1692D-F16D-4AA4-9B67-8260144D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E29-E549-409E-BD62-DD69396D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7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68AD3D-1013-488F-92DB-1C08B532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52F-893A-42D6-9F15-9F767747896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C352A4-DE3C-4A6D-B9FC-09965B7E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E71F02-991A-407C-9AAB-A6778BF5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E29-E549-409E-BD62-DD69396D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3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C8FBC-4AFD-463F-89A9-B2FA3649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A6BEC-89C9-4015-BA2C-F7794744B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CD04D8-8CA9-4DDC-A75B-BA8A7F2D5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B87CDD-EA88-4EBB-BC39-E0B72811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52F-893A-42D6-9F15-9F767747896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2997E6-92B7-4CB1-970E-AA797845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66F5E-9F3A-4459-8F0E-725CD43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E29-E549-409E-BD62-DD69396D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44C77-8DB0-402C-B0F0-33C1B597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704F56-2047-48C2-AFD5-2E54B2687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D2901-60DB-498A-9D6F-328F50638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2A88D2-4204-46DD-ACC8-F95710D1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A52F-893A-42D6-9F15-9F767747896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680EA1-49A3-4E46-BB95-1EA33818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2DAC0-A281-4339-9C40-5E0A9609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E29-E549-409E-BD62-DD69396D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352453-9616-435A-AB11-3E7B8C92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C2D81-10F1-4375-8915-05D456D6C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59742-8868-42CA-AA59-2F6923563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A52F-893A-42D6-9F15-9F767747896E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5CABB-2FC8-4085-B115-6E755A27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A19E1-BF32-4DB6-AD51-26E018FC9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ACE29-E549-409E-BD62-DD69396D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7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6501D8-328A-49EA-B7B1-E5A04401F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95848"/>
              </p:ext>
            </p:extLst>
          </p:nvPr>
        </p:nvGraphicFramePr>
        <p:xfrm>
          <a:off x="585926" y="824002"/>
          <a:ext cx="10928412" cy="590453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56769">
                  <a:extLst>
                    <a:ext uri="{9D8B030D-6E8A-4147-A177-3AD203B41FA5}">
                      <a16:colId xmlns:a16="http://schemas.microsoft.com/office/drawing/2014/main" val="2336480146"/>
                    </a:ext>
                  </a:extLst>
                </a:gridCol>
                <a:gridCol w="8371643">
                  <a:extLst>
                    <a:ext uri="{9D8B030D-6E8A-4147-A177-3AD203B41FA5}">
                      <a16:colId xmlns:a16="http://schemas.microsoft.com/office/drawing/2014/main" val="3257581782"/>
                    </a:ext>
                  </a:extLst>
                </a:gridCol>
              </a:tblGrid>
              <a:tr h="365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Activity</a:t>
                      </a: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0799905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09:00 A.M ~ 10:00 A.M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OT</a:t>
                      </a: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82296723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10:00 A.M ~ 11:00 A.M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Minecraft Exercise / Python Installation</a:t>
                      </a:r>
                      <a:br>
                        <a:rPr lang="en-US" sz="2400"/>
                      </a:br>
                      <a:r>
                        <a:rPr lang="en-US" sz="1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(https://studio.code.org/s/mc/stage/1/puzzle/1)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5012333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11:00 A.M ~ 12:00 P.M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Python Intro with Minecraft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(Blocks to functions) </a:t>
                      </a: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3911959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12:00 P.M ~ 01:00 P.M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Lunch</a:t>
                      </a: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36272177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01:00 P.M ~ 03:00 P.M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Python Basics </a:t>
                      </a:r>
                      <a:r>
                        <a:rPr lang="en-US" sz="1400" dirty="0"/>
                        <a:t>+ Exercise (Favorite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Song Lyrics)</a:t>
                      </a:r>
                      <a:endParaRPr lang="en-US" sz="2400" dirty="0"/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(Variables, Conditional Statements, Functions, Packages)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4148710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03:00 P.M ~ 06:00 P.M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Introduction to Machine Learning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(KNN, K-means algorithm, Decision Tree, Naïve Bayes)</a:t>
                      </a: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1645935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06:00 P.M ~ 07:00 P.M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Dinner</a:t>
                      </a: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94158742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07:00 P.M ~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Assignments</a:t>
                      </a: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68154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3030EB-22DF-40AC-88B0-B838DFA74DB9}"/>
              </a:ext>
            </a:extLst>
          </p:cNvPr>
          <p:cNvSpPr txBox="1"/>
          <p:nvPr/>
        </p:nvSpPr>
        <p:spPr>
          <a:xfrm>
            <a:off x="736846" y="129468"/>
            <a:ext cx="234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Day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041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6501D8-328A-49EA-B7B1-E5A04401F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31872"/>
              </p:ext>
            </p:extLst>
          </p:nvPr>
        </p:nvGraphicFramePr>
        <p:xfrm>
          <a:off x="585926" y="824002"/>
          <a:ext cx="10928412" cy="581601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83402">
                  <a:extLst>
                    <a:ext uri="{9D8B030D-6E8A-4147-A177-3AD203B41FA5}">
                      <a16:colId xmlns:a16="http://schemas.microsoft.com/office/drawing/2014/main" val="2336480146"/>
                    </a:ext>
                  </a:extLst>
                </a:gridCol>
                <a:gridCol w="8345010">
                  <a:extLst>
                    <a:ext uri="{9D8B030D-6E8A-4147-A177-3AD203B41FA5}">
                      <a16:colId xmlns:a16="http://schemas.microsoft.com/office/drawing/2014/main" val="3257581782"/>
                    </a:ext>
                  </a:extLst>
                </a:gridCol>
              </a:tblGrid>
              <a:tr h="365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Activity</a:t>
                      </a: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0799905"/>
                  </a:ext>
                </a:extLst>
              </a:tr>
              <a:tr h="7296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09:00 A.M ~ 10:00 A.M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Learning</a:t>
                      </a: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82296723"/>
                  </a:ext>
                </a:extLst>
              </a:tr>
              <a:tr h="1271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10:00 A.M ~ 12:00 P.M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Python + Machine Learning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(iris data, </a:t>
                      </a:r>
                      <a:r>
                        <a:rPr lang="en-US" sz="1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etc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5012333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12:00 P.M ~ 01:00 P.M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Lunch</a:t>
                      </a: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36272177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01:00 P.M ~ 03:00 P.M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Collection 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(Web, Open data, Google Form, Speech2Text, Text2Speech, OCR)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4148710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03:00 P.M ~ 06:00 P.M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Natural Language Processing </a:t>
                      </a:r>
                      <a:r>
                        <a:rPr lang="en-US" sz="1400" dirty="0"/>
                        <a:t>+ NLTK</a:t>
                      </a:r>
                      <a:endParaRPr lang="en-US" sz="2400" dirty="0"/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(English, Korean)</a:t>
                      </a: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1645935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06:00 P.M ~ 07:00 P.M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Dinner</a:t>
                      </a: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94158742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07:00 P.M ~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Assignments</a:t>
                      </a: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68154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3030EB-22DF-40AC-88B0-B838DFA74DB9}"/>
              </a:ext>
            </a:extLst>
          </p:cNvPr>
          <p:cNvSpPr txBox="1"/>
          <p:nvPr/>
        </p:nvSpPr>
        <p:spPr>
          <a:xfrm>
            <a:off x="736846" y="129468"/>
            <a:ext cx="234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Day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048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6501D8-328A-49EA-B7B1-E5A04401F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86277"/>
              </p:ext>
            </p:extLst>
          </p:nvPr>
        </p:nvGraphicFramePr>
        <p:xfrm>
          <a:off x="585926" y="824002"/>
          <a:ext cx="10928412" cy="55400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56769">
                  <a:extLst>
                    <a:ext uri="{9D8B030D-6E8A-4147-A177-3AD203B41FA5}">
                      <a16:colId xmlns:a16="http://schemas.microsoft.com/office/drawing/2014/main" val="2336480146"/>
                    </a:ext>
                  </a:extLst>
                </a:gridCol>
                <a:gridCol w="8371643">
                  <a:extLst>
                    <a:ext uri="{9D8B030D-6E8A-4147-A177-3AD203B41FA5}">
                      <a16:colId xmlns:a16="http://schemas.microsoft.com/office/drawing/2014/main" val="3257581782"/>
                    </a:ext>
                  </a:extLst>
                </a:gridCol>
              </a:tblGrid>
              <a:tr h="365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Activity</a:t>
                      </a: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0799905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09:00 A.M ~ 10:00 A.M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Problem Define</a:t>
                      </a: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82296723"/>
                  </a:ext>
                </a:extLst>
              </a:tr>
              <a:tr h="44514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10:00 A.M </a:t>
                      </a:r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~</a:t>
                      </a:r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10:00 P.M ~</a:t>
                      </a:r>
                    </a:p>
                  </a:txBody>
                  <a:tcPr marL="86955" marR="86955" marT="43477" marB="43477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12 Hour Hackathon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                                                              - Problem Define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                                                              - Solution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                                                              -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                                                              - Result </a:t>
                      </a:r>
                    </a:p>
                  </a:txBody>
                  <a:tcPr marL="86955" marR="86955" marT="43477" marB="4347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50123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3030EB-22DF-40AC-88B0-B838DFA74DB9}"/>
              </a:ext>
            </a:extLst>
          </p:cNvPr>
          <p:cNvSpPr txBox="1"/>
          <p:nvPr/>
        </p:nvSpPr>
        <p:spPr>
          <a:xfrm>
            <a:off x="736846" y="129468"/>
            <a:ext cx="234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Day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373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272</Words>
  <Application>Microsoft Office PowerPoint</Application>
  <PresentationFormat>와이드스크린</PresentationFormat>
  <Paragraphs>64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agdal1125@gmail.com</dc:creator>
  <cp:lastModifiedBy>agdal1125@gmail.com</cp:lastModifiedBy>
  <cp:revision>4</cp:revision>
  <dcterms:created xsi:type="dcterms:W3CDTF">2018-01-14T18:22:11Z</dcterms:created>
  <dcterms:modified xsi:type="dcterms:W3CDTF">2018-01-15T04:37:37Z</dcterms:modified>
</cp:coreProperties>
</file>