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0" r:id="rId2"/>
    <p:sldId id="313" r:id="rId3"/>
    <p:sldId id="317" r:id="rId4"/>
    <p:sldId id="318" r:id="rId5"/>
    <p:sldId id="319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denbrookes Hospital" initials="A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367A-6B35-410F-8E7D-05BA4BA25097}" type="datetimeFigureOut">
              <a:rPr lang="en-US" smtClean="0"/>
              <a:pPr/>
              <a:t>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E2D3-EA09-431F-932D-CEE816DD0B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9D3F-5E61-4B24-8E6B-F441C7A5ECD4}" type="datetimeFigureOut">
              <a:rPr lang="en-US" smtClean="0"/>
              <a:pPr/>
              <a:t>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A034-C26E-4F38-9A28-F52E051C8C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C2B5-5B67-47EF-ACDF-86AEF430330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27" name="Picture 3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35" y="6021288"/>
            <a:ext cx="108745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AA33-3AC1-47DD-ACD4-3D14F375C7E8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F698-2235-4A7A-A1FB-3F092409EB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3AC4-BC67-41E1-A592-A03C34E56F17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A622-6AC4-4BB8-AE05-2CF1D4DD2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5000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8EFC-62CE-4832-9E46-A3D11C2F46A4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93296"/>
            <a:ext cx="994307" cy="5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A8D73-002D-42E5-B861-52CF5AAC4207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2F1-16AE-4D93-8C9C-8B442CADA4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BB98-AE31-4D19-B39C-7D1F2766F4D1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AAC6-A8D6-416F-B5F1-EB6884ECB2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29"/>
            <a:ext cx="4040188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1E08-DCB9-4DE7-839A-314D0EF9C502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375B-0DEA-48DF-A212-58BE89EF01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B64CA-3199-49C9-8111-5EBBEE926645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7687-6952-413F-A228-502FD71FA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DC12-2D71-4A43-8FFE-85A71DD70CC2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DCF1-630B-42A5-BB51-B9CD14104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E276-B013-4F70-8CFE-7CA282CDE1F3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6230-3F99-43E3-B267-11185B9AB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3EA-E632-4186-B512-EE2F1E81383F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D2CF-72D7-4855-9591-BDE0FBC175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3DF3E-BEED-4156-8E42-7415516F2B4C}" type="datetime1">
              <a:rPr lang="en-US" smtClean="0"/>
              <a:pPr>
                <a:defRPr/>
              </a:pPr>
              <a:t>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40ECC-C5EB-487E-8056-A33BA40D4D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 cstate="print"/>
          <a:srcRect l="50177" t="4391" b="85397"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9" descr="unianddept"/>
          <p:cNvPicPr>
            <a:picLocks noChangeAspect="1" noChangeArrowheads="1"/>
          </p:cNvPicPr>
          <p:nvPr/>
        </p:nvPicPr>
        <p:blipFill>
          <a:blip r:embed="rId14" cstate="print"/>
          <a:srcRect b="31461"/>
          <a:stretch>
            <a:fillRect/>
          </a:stretch>
        </p:blipFill>
        <p:spPr bwMode="auto">
          <a:xfrm>
            <a:off x="142875" y="142875"/>
            <a:ext cx="1835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</Words>
  <Application>Microsoft Office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Cambridge University Hospitals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harrism5</dc:creator>
  <cp:lastModifiedBy>Stockley, Louise</cp:lastModifiedBy>
  <cp:revision>333</cp:revision>
  <dcterms:created xsi:type="dcterms:W3CDTF">2011-12-13T11:50:09Z</dcterms:created>
  <dcterms:modified xsi:type="dcterms:W3CDTF">2019-04-10T08:47:27Z</dcterms:modified>
</cp:coreProperties>
</file>