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53" autoAdjust="0"/>
  </p:normalViewPr>
  <p:slideViewPr>
    <p:cSldViewPr snapToGrid="0">
      <p:cViewPr>
        <p:scale>
          <a:sx n="70" d="100"/>
          <a:sy n="70" d="100"/>
        </p:scale>
        <p:origin x="138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0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3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62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96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6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4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0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7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07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FCAA-3713-4A94-8C2C-50D3605BD62B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4790-765E-4F7C-B8A8-99CB0BFAE5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8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Entering Safety Data into </a:t>
            </a:r>
            <a:r>
              <a:rPr lang="en-GB" dirty="0" err="1" smtClean="0">
                <a:solidFill>
                  <a:schemeClr val="bg1"/>
                </a:solidFill>
              </a:rPr>
              <a:t>EudraCT</a:t>
            </a:r>
            <a:r>
              <a:rPr lang="en-GB" dirty="0" smtClean="0">
                <a:solidFill>
                  <a:schemeClr val="bg1"/>
                </a:solidFill>
              </a:rPr>
              <a:t> made Easy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Simon Bond, Beatrice Pantaleo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9" y="5628330"/>
            <a:ext cx="1816768" cy="9764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561" y="-72169"/>
            <a:ext cx="3883293" cy="853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33" y="117120"/>
            <a:ext cx="3434365" cy="690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33" y="5432381"/>
            <a:ext cx="1237729" cy="500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0"/>
          <a:stretch/>
        </p:blipFill>
        <p:spPr>
          <a:xfrm>
            <a:off x="8557145" y="5493886"/>
            <a:ext cx="3076599" cy="130997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9" name="TextBox 8"/>
          <p:cNvSpPr txBox="1"/>
          <p:nvPr/>
        </p:nvSpPr>
        <p:spPr>
          <a:xfrm>
            <a:off x="136478" y="4139698"/>
            <a:ext cx="11439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chemeClr val="bg1"/>
                </a:solidFill>
              </a:rPr>
              <a:t>https://eudract-tool.medschl.cam.ac.uk</a:t>
            </a:r>
            <a:endParaRPr lang="en-GB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2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Entering Safety Data into EudraCT made Easy</vt:lpstr>
    </vt:vector>
  </TitlesOfParts>
  <Company>Clinical School Computing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Entering Safety Data into EudraCT made Easy</dc:title>
  <dc:creator>Simon Bond</dc:creator>
  <cp:lastModifiedBy>Simon Bond</cp:lastModifiedBy>
  <cp:revision>2</cp:revision>
  <dcterms:created xsi:type="dcterms:W3CDTF">2019-10-02T15:49:37Z</dcterms:created>
  <dcterms:modified xsi:type="dcterms:W3CDTF">2019-10-02T15:55:34Z</dcterms:modified>
</cp:coreProperties>
</file>