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26.jpg" ContentType="image/jpg"/>
  <Override PartName="/ppt/media/image36.jpg" ContentType="image/jpg"/>
  <Override PartName="/ppt/media/image52.jpg" ContentType="image/jpg"/>
  <Override PartName="/ppt/media/image55.jpg" ContentType="image/jpg"/>
  <Override PartName="/ppt/media/image56.jpg" ContentType="image/jpg"/>
  <Override PartName="/ppt/media/image57.jpg" ContentType="image/jpg"/>
  <Override PartName="/ppt/media/image58.jpg" ContentType="image/jpg"/>
  <Override PartName="/ppt/media/image60.jpg" ContentType="image/jpg"/>
  <Override PartName="/ppt/media/image61.jpg" ContentType="image/jpg"/>
  <Override PartName="/ppt/media/image6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94620"/>
  </p:normalViewPr>
  <p:slideViewPr>
    <p:cSldViewPr>
      <p:cViewPr varScale="1">
        <p:scale>
          <a:sx n="75" d="100"/>
          <a:sy n="75" d="100"/>
        </p:scale>
        <p:origin x="1109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6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9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0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9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9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2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8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8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3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7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Danish A. G.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https://github.com/agdanish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14.05.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545631"/>
            <a:ext cx="3688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60483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18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18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18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18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18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18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1800" dirty="0">
                <a:latin typeface="Carlito"/>
                <a:cs typeface="Carlito"/>
              </a:rPr>
              <a:t>https://github.com/agdanish/Applied-Capstone-DS-Project/blob/main/Data%20Wrangling.ipynb</a:t>
            </a:r>
            <a:endParaRPr lang="en-TR" sz="18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</a:rPr>
              <a:t>https://github.com/agdanish/Applied-Capstone-DS-Project/blob/main/EDA%20-%20Visualization.ipynb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056" y="1955801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764780"/>
            <a:ext cx="3245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 with 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477825" y="1017414"/>
            <a:ext cx="811019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3784" y="1840926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Loaded data set into IBM DB2 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Queried using SQL Python 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Queries were made to get a better understanding of the 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Queried information about launch site names, mission outcomes, various pay load sizes of  customers and booster versions, and landing 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</a:rPr>
              <a:t>https://github.com/agdanish/Applied-Capstone-DS-Project/blob/main/EDA%20-%20SQL.ipynb</a:t>
            </a:r>
            <a:endParaRPr lang="en-TR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607036"/>
            <a:ext cx="87337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 an interactive map with 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Folium maps mark Launch Sites, successful and unsuccessful landings, and a proximity example  to key locations: Railway, Highway, Coast, and 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allows us to understand why launch sites may be located where they are. Also visualizes  successful landings relative to 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</a:rPr>
              <a:t>https://github.com/agdanish/Applied-Capstone-DS-Project/blob/main/Interactive%20Visual%20Analytics%20with%20Folium.ipynb</a:t>
            </a:r>
            <a:endParaRPr lang="en-TR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545631"/>
            <a:ext cx="83292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 a Dashboard with Plotly 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Dashboard includes a pie chart and a scatter 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Pie chart can be selected to show distribution of successful landings across all launch sites and  can be selected to show individual launch site success 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Scatter plot takes two inputs: All sites or individual site and payload mass on a slider between 0  and 10000 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pie chart is used to visualize launch site success 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scatter plot can help us see how success varies across launch sites, payload mass, 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booster version 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Carlito"/>
                <a:cs typeface="Carlito"/>
              </a:rPr>
              <a:t>https://github.com/agdanish/Applied-Capstone-DS-Project/blob/main/spacex_dash_app.py</a:t>
            </a:r>
            <a:endParaRPr lang="en-TR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Predictive analysis 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https://github.com/agdanish/Applied-Capstone-DS-Project/blob/main/Machine%20Learning%20Prediction.ipynb</a:t>
            </a:r>
            <a:endParaRPr lang="en-TR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label 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from 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Fit and 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Features 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Standard 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79508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(cv=10) to find  optimal 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 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 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Tree, 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 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Score models 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test 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Confusion 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for all 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79508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to compare  scores of 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7670" y="439927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476722"/>
            <a:ext cx="40252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Payload vs. Launch 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Payload mass appears to fall mostly between 0-6000 kg.  Different launch sites also seem to use different payload 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Green indicates successful launch; Purple indicates unsuccessful 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848" y="557437"/>
            <a:ext cx="10058400" cy="146373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0507" y="238563"/>
            <a:ext cx="76996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Success rate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ES-L1 (1), GEO (1), HEO (1) have 100% success rate (sample sizes in parenthesis)  SSO (5) has 100% success 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VLEO (14) has decent success rate and 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SO (1) has 0% success 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GTO (27) has the around 50% success rate but largest 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Success Rate Scale with  0 as 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 60%  1 as 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2989" y="359893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984" y="4791711"/>
            <a:ext cx="10844412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3583" y="488103"/>
            <a:ext cx="74232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Payload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73075" y="675783"/>
            <a:ext cx="721565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1123" y="4920995"/>
            <a:ext cx="7108330" cy="115095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Payload mass seems to correlate with 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LEO and SSO seem to have relatively low payload 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 other most successful orbit VLEO only has payload mass values in the higher end of the 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34" y="1492249"/>
            <a:ext cx="10760459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629" y="4223004"/>
            <a:ext cx="521571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Green indicates successful launch; Purple indicates unsuccessful 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9219" y="4884420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7800" y="231661"/>
            <a:ext cx="492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Launch Success Yearly 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370841" y="768492"/>
            <a:ext cx="811019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6800" y="5000829"/>
            <a:ext cx="5977890" cy="85472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Success generally increases over time since 2013 with a slight dip in 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Success in recent years at around 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5673" y="1453894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09359" y="2719576"/>
            <a:ext cx="197421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95% confidence interval  (light blue 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2727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242424"/>
                </a:solidFill>
                <a:latin typeface="Arial"/>
                <a:cs typeface="Arial"/>
              </a:rPr>
              <a:t>EDA with 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735375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5718578" cy="1265731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EXPLORATORY</a:t>
            </a:r>
            <a:r>
              <a:rPr lang="en-IN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DATA  ANALYSIS</a:t>
            </a:r>
            <a:r>
              <a:rPr lang="en-IN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WITH</a:t>
            </a:r>
            <a:r>
              <a:rPr lang="en-IN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SQL</a:t>
            </a:r>
            <a:r>
              <a:rPr lang="en-IN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r>
              <a:rPr lang="en-IN"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INTEGRATED</a:t>
            </a:r>
            <a:r>
              <a:rPr lang="en-IN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IN</a:t>
            </a:r>
            <a:r>
              <a:rPr lang="en-IN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PYTHON</a:t>
            </a:r>
            <a:r>
              <a:rPr lang="en-IN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WITH</a:t>
            </a:r>
            <a:r>
              <a:rPr lang="en-IN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1005218"/>
            <a:ext cx="5181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All Launch Site 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191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32326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site names from 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CCAFS SLC-40 and CCAFSSLC-40 likely all represent the 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site with data entry 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CCAFS LC-40 was the previous name.  Likely only 3 unique launch_site values:  CCAFS SLC-40, KSC LC-39A, VAFB 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5679" y="1050762"/>
            <a:ext cx="94964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Launch Site Names Beginning with 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060922"/>
            <a:ext cx="71380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Total Payload Mass from 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1108584"/>
            <a:ext cx="77222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Average Payload Mass by F9 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8412" y="1050762"/>
            <a:ext cx="96551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First Successful Ground Pad Landing 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85800"/>
            <a:ext cx="10058400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IN" u="heavy" dirty="0">
                <a:uFill>
                  <a:solidFill>
                    <a:srgbClr val="7D7D7D"/>
                  </a:solidFill>
                </a:uFill>
              </a:rPr>
              <a:t>Executive 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z="1050" smtClean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lang="en-IN"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848" y="2209800"/>
            <a:ext cx="9495333" cy="3650486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lang="en-US"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lang="en-US"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lang="en-US"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lang="en-US"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lang="en-US"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lang="en-US"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lang="en-US"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lang="en-US"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lang="en-US"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lang="en-US"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lang="en-US"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lang="en-US"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lang="en-US"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lang="en-US"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lang="en-US"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lang="en-US"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lang="en-US"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lang="en-US" sz="2200" spc="-20" dirty="0" err="1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US"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lang="en-US"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lang="en-US"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lang="en-US"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lang="en-US"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lang="en-US"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lang="en-US"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lang="en-US"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lang="en-US"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lang="en-US"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lang="en-US"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lang="en-US"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lang="en-US"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lang="en-US"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lang="en-US"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lang="en-US"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lang="en-US"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lang="en-US"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lang="en-US"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lang="en-US"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lang="en-US"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lang="en-US"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US"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lang="en-US"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Total Number of Each Mission 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Boosters that Carried Maximum 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639" y="160865"/>
            <a:ext cx="9603275" cy="211006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uFill>
                  <a:solidFill>
                    <a:srgbClr val="7D7D7D"/>
                  </a:solidFill>
                </a:uFill>
              </a:rPr>
              <a:t>Launch Site</a:t>
            </a:r>
            <a:r>
              <a:rPr lang="en-IN" u="heavy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93014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uFill>
                  <a:solidFill>
                    <a:srgbClr val="7D7D7D"/>
                  </a:solidFill>
                </a:uFill>
              </a:rPr>
              <a:t>Color-Coded Launch Markers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2133599"/>
            <a:ext cx="5416296" cy="3179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211006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</a:t>
            </a:r>
            <a:r>
              <a:rPr lang="en-IN" u="heavy" spc="-50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211006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uFill>
                  <a:solidFill>
                    <a:srgbClr val="7D7D7D"/>
                  </a:solidFill>
                </a:uFill>
              </a:rPr>
              <a:t>Successful Launches Across Launch 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211006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uFill>
                  <a:solidFill>
                    <a:srgbClr val="7D7D7D"/>
                  </a:solidFill>
                </a:uFill>
              </a:rPr>
              <a:t>Highest Success Rate Launch 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9603275" cy="1950276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dirty="0"/>
              <a:t>Payload Mass vs. Success vs. Booster  </a:t>
            </a:r>
            <a:r>
              <a:rPr u="heavy" dirty="0">
                <a:uFill>
                  <a:solidFill>
                    <a:srgbClr val="7D7D7D"/>
                  </a:solidFill>
                </a:uFill>
              </a:rPr>
              <a:t>Version 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479253" y="1813729"/>
            <a:ext cx="9603275" cy="1336073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dirty="0"/>
              <a:t>Predictive Analysis 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924091"/>
            <a:ext cx="32448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209867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1239713"/>
            <a:ext cx="24542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2187410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https://github.com/agdanish/Applied-Capstone-DS-Project.git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362" y="533400"/>
            <a:ext cx="9603275" cy="112518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4042" y="21336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latin typeface="Carlito"/>
                <a:cs typeface="Carlito"/>
              </a:rPr>
              <a:t>https://github.com/agdanish/Applied-Capstone-DS-Project/blob/main/Data%20Collection%20API.ipynb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https://github.com/agdanish/Applied-Capstone-DS-Project/blob/main/Data%20Collection%20using%20Web%20Scraping.ipynb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2791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Carlito</vt:lpstr>
      <vt:lpstr>Gill Sans MT</vt:lpstr>
      <vt:lpstr>Gallery</vt:lpstr>
      <vt:lpstr>PowerPoint Presentation</vt:lpstr>
      <vt:lpstr>Outline</vt:lpstr>
      <vt:lpstr>Executive Summary</vt:lpstr>
      <vt:lpstr>Introduction</vt:lpstr>
      <vt:lpstr>Methodology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</vt:lpstr>
      <vt:lpstr>Key 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danisharlin</cp:lastModifiedBy>
  <cp:revision>4</cp:revision>
  <dcterms:created xsi:type="dcterms:W3CDTF">2021-08-26T16:53:12Z</dcterms:created>
  <dcterms:modified xsi:type="dcterms:W3CDTF">2024-05-13T18:53:27Z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