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9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9AA64-D469-8744-BC50-E8134EBA0BE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F38E7-B325-5D4B-83E9-84717088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7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7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8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B96B-A637-6548-BF20-7F725F754757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9B96B-A637-6548-BF20-7F725F754757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3C9C6-E1D7-754D-A92C-75EF311A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3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" y="80142"/>
            <a:ext cx="1320995" cy="1855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6352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err="1" smtClean="0">
                <a:solidFill>
                  <a:schemeClr val="bg2">
                    <a:lumMod val="10000"/>
                  </a:schemeClr>
                </a:solidFill>
                <a:latin typeface="Trajan Pro" charset="0"/>
                <a:ea typeface="Trajan Pro" charset="0"/>
                <a:cs typeface="Trajan Pro" charset="0"/>
              </a:rPr>
              <a:t>Banjaara</a:t>
            </a:r>
            <a:r>
              <a:rPr lang="en-US" sz="3400" dirty="0" smtClean="0">
                <a:solidFill>
                  <a:schemeClr val="bg2">
                    <a:lumMod val="10000"/>
                  </a:schemeClr>
                </a:solidFill>
                <a:latin typeface="Trajan Pro" charset="0"/>
                <a:ea typeface="Trajan Pro" charset="0"/>
                <a:cs typeface="Trajan Pro" charset="0"/>
              </a:rPr>
              <a:t> 2017</a:t>
            </a:r>
            <a:endParaRPr lang="en-US" sz="3400" dirty="0">
              <a:solidFill>
                <a:schemeClr val="bg2">
                  <a:lumMod val="10000"/>
                </a:schemeClr>
              </a:solidFill>
              <a:latin typeface="Trajan Pro" charset="0"/>
              <a:ea typeface="Trajan Pro" charset="0"/>
              <a:cs typeface="Trajan Pr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9858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11</a:t>
            </a:r>
            <a:r>
              <a:rPr lang="en-US" sz="2400" baseline="30000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th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 February </a:t>
            </a:r>
            <a:r>
              <a:rPr lang="mr-IN" sz="2400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–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 12</a:t>
            </a:r>
            <a:r>
              <a:rPr lang="en-US" sz="2400" baseline="30000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th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 February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020" y="6119336"/>
            <a:ext cx="285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Dean of Undergraduate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Programmes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0475" y="6119335"/>
            <a:ext cx="285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Lato" charset="0"/>
                <a:ea typeface="Lato" charset="0"/>
                <a:cs typeface="Lato" charset="0"/>
              </a:rPr>
              <a:t>Fest Secretary</a:t>
            </a:r>
            <a:endParaRPr lang="en-US" dirty="0">
              <a:solidFill>
                <a:schemeClr val="bg2">
                  <a:lumMod val="1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27" y="36155"/>
            <a:ext cx="2321169" cy="971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131682"/>
            <a:ext cx="1219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algn="ctr">
              <a:lnSpc>
                <a:spcPct val="150000"/>
              </a:lnSpc>
              <a:defRPr sz="3000">
                <a:solidFill>
                  <a:srgbClr val="FFFFFF"/>
                </a:solidFill>
                <a:latin typeface="Lato"/>
              </a:defRPr>
            </a:pPr>
            <a:r>
              <a:rPr lang="en-US" sz="2000" dirty="0">
                <a:solidFill>
                  <a:srgbClr val="000000"/>
                </a:solidFill>
              </a:rPr>
              <a:t>This is to certify that</a:t>
            </a:r>
          </a:p>
          <a:p>
            <a:pPr algn="ctr">
              <a:lnSpc>
                <a:spcPct val="150000"/>
              </a:lnSpc>
              <a:defRPr sz="3000">
                <a:solidFill>
                  <a:srgbClr val="FFFFFF"/>
                </a:solidFill>
                <a:latin typeface="Lato"/>
              </a:defRPr>
            </a:pPr>
            <a:r>
              <a:rPr lang="en-US" sz="2000" dirty="0" err="1">
                <a:solidFill>
                  <a:srgbClr val="000000"/>
                </a:solidFill>
              </a:rPr>
              <a:t>Rajyawardhan</a:t>
            </a:r>
            <a:r>
              <a:rPr lang="en-US" sz="2000" dirty="0">
                <a:solidFill>
                  <a:srgbClr val="000000"/>
                </a:solidFill>
              </a:rPr>
              <a:t> Singh </a:t>
            </a:r>
            <a:r>
              <a:rPr lang="en-US" sz="2000" dirty="0" err="1">
                <a:solidFill>
                  <a:srgbClr val="000000"/>
                </a:solidFill>
              </a:rPr>
              <a:t>Rathore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Shekhawat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algn="ctr">
              <a:lnSpc>
                <a:spcPct val="150000"/>
              </a:lnSpc>
              <a:defRPr sz="3000">
                <a:solidFill>
                  <a:srgbClr val="FFFFFF"/>
                </a:solidFill>
                <a:latin typeface="Lato"/>
              </a:defRPr>
            </a:pPr>
            <a:r>
              <a:rPr lang="en-US" sz="2000" dirty="0">
                <a:solidFill>
                  <a:srgbClr val="000000"/>
                </a:solidFill>
              </a:rPr>
              <a:t>of Ashoka University</a:t>
            </a:r>
          </a:p>
          <a:p>
            <a:pPr algn="ctr">
              <a:lnSpc>
                <a:spcPct val="150000"/>
              </a:lnSpc>
              <a:defRPr sz="3000">
                <a:solidFill>
                  <a:srgbClr val="FFFFFF"/>
                </a:solidFill>
                <a:latin typeface="Lato"/>
              </a:defRPr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participated in </a:t>
            </a:r>
            <a:r>
              <a:rPr lang="en-US" sz="2000" dirty="0">
                <a:solidFill>
                  <a:srgbClr val="000000"/>
                </a:solidFill>
              </a:rPr>
              <a:t>Vocal Solo at the inter-collegiate festival of </a:t>
            </a:r>
            <a:endParaRPr lang="en-US" sz="2000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  <a:defRPr sz="3000">
                <a:solidFill>
                  <a:srgbClr val="FFFFFF"/>
                </a:solidFill>
                <a:latin typeface="Lato"/>
              </a:defRPr>
            </a:pPr>
            <a:r>
              <a:rPr lang="en-US" sz="2000" dirty="0" smtClean="0">
                <a:solidFill>
                  <a:srgbClr val="000000"/>
                </a:solidFill>
              </a:rPr>
              <a:t>Ashoka </a:t>
            </a:r>
            <a:r>
              <a:rPr lang="en-US" sz="2000" dirty="0">
                <a:solidFill>
                  <a:srgbClr val="000000"/>
                </a:solidFill>
              </a:rPr>
              <a:t>University, </a:t>
            </a:r>
            <a:r>
              <a:rPr lang="en-US" sz="2000" dirty="0" err="1">
                <a:solidFill>
                  <a:srgbClr val="000000"/>
                </a:solidFill>
              </a:rPr>
              <a:t>Banjaara</a:t>
            </a:r>
            <a:r>
              <a:rPr lang="en-US" sz="2000" dirty="0">
                <a:solidFill>
                  <a:srgbClr val="000000"/>
                </a:solidFill>
              </a:rPr>
              <a:t> 2017.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980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Lato</vt:lpstr>
      <vt:lpstr>Trajan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Agarwal</dc:creator>
  <cp:lastModifiedBy>Dhruv Agarwal</cp:lastModifiedBy>
  <cp:revision>23</cp:revision>
  <cp:lastPrinted>2017-02-20T08:58:42Z</cp:lastPrinted>
  <dcterms:created xsi:type="dcterms:W3CDTF">2017-02-14T21:18:58Z</dcterms:created>
  <dcterms:modified xsi:type="dcterms:W3CDTF">2017-02-20T09:11:40Z</dcterms:modified>
</cp:coreProperties>
</file>