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8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9AA64-D469-8744-BC50-E8134EBA0BE4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F38E7-B325-5D4B-83E9-84717088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5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B96B-A637-6548-BF20-7F725F754757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C9C6-E1D7-754D-A92C-75EF311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3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B96B-A637-6548-BF20-7F725F754757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C9C6-E1D7-754D-A92C-75EF311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B96B-A637-6548-BF20-7F725F754757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C9C6-E1D7-754D-A92C-75EF311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B96B-A637-6548-BF20-7F725F754757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C9C6-E1D7-754D-A92C-75EF311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7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B96B-A637-6548-BF20-7F725F754757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C9C6-E1D7-754D-A92C-75EF311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B96B-A637-6548-BF20-7F725F754757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C9C6-E1D7-754D-A92C-75EF311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7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B96B-A637-6548-BF20-7F725F754757}" type="datetimeFigureOut">
              <a:rPr lang="en-US" smtClean="0"/>
              <a:t>3/5/17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C9C6-E1D7-754D-A92C-75EF311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8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B96B-A637-6548-BF20-7F725F754757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C9C6-E1D7-754D-A92C-75EF311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B96B-A637-6548-BF20-7F725F754757}" type="datetimeFigureOut">
              <a:rPr lang="en-US" smtClean="0"/>
              <a:t>3/5/17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C9C6-E1D7-754D-A92C-75EF311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B96B-A637-6548-BF20-7F725F754757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C9C6-E1D7-754D-A92C-75EF311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6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B96B-A637-6548-BF20-7F725F754757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C9C6-E1D7-754D-A92C-75EF311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9B96B-A637-6548-BF20-7F725F754757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3C9C6-E1D7-754D-A92C-75EF311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3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" y="80142"/>
            <a:ext cx="1320995" cy="18553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76352"/>
            <a:ext cx="1219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err="1" smtClean="0">
                <a:solidFill>
                  <a:schemeClr val="bg2">
                    <a:lumMod val="10000"/>
                  </a:schemeClr>
                </a:solidFill>
                <a:latin typeface="Trajan Pro" charset="0"/>
                <a:ea typeface="Trajan Pro" charset="0"/>
                <a:cs typeface="Trajan Pro" charset="0"/>
              </a:rPr>
              <a:t>Banjaara</a:t>
            </a:r>
            <a:r>
              <a:rPr lang="en-US" sz="3400" dirty="0" smtClean="0">
                <a:solidFill>
                  <a:schemeClr val="bg2">
                    <a:lumMod val="10000"/>
                  </a:schemeClr>
                </a:solidFill>
                <a:latin typeface="Trajan Pro" charset="0"/>
                <a:ea typeface="Trajan Pro" charset="0"/>
                <a:cs typeface="Trajan Pro" charset="0"/>
              </a:rPr>
              <a:t> 2017</a:t>
            </a:r>
            <a:endParaRPr lang="en-US" sz="3400" dirty="0">
              <a:solidFill>
                <a:schemeClr val="bg2">
                  <a:lumMod val="10000"/>
                </a:schemeClr>
              </a:solidFill>
              <a:latin typeface="Trajan Pro" charset="0"/>
              <a:ea typeface="Trajan Pro" charset="0"/>
              <a:cs typeface="Trajan Pr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9858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Lato" charset="0"/>
                <a:ea typeface="Lato" charset="0"/>
                <a:cs typeface="Lato" charset="0"/>
              </a:rPr>
              <a:t>11</a:t>
            </a:r>
            <a:r>
              <a:rPr lang="en-US" sz="2400" baseline="30000" dirty="0" smtClean="0">
                <a:solidFill>
                  <a:schemeClr val="bg2">
                    <a:lumMod val="10000"/>
                  </a:schemeClr>
                </a:solidFill>
                <a:latin typeface="Lato" charset="0"/>
                <a:ea typeface="Lato" charset="0"/>
                <a:cs typeface="Lato" charset="0"/>
              </a:rPr>
              <a:t>th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Lato" charset="0"/>
                <a:ea typeface="Lato" charset="0"/>
                <a:cs typeface="Lato" charset="0"/>
              </a:rPr>
              <a:t> February </a:t>
            </a:r>
            <a:r>
              <a:rPr lang="mr-IN" sz="2400" dirty="0" smtClean="0">
                <a:solidFill>
                  <a:schemeClr val="bg2">
                    <a:lumMod val="10000"/>
                  </a:schemeClr>
                </a:solidFill>
                <a:latin typeface="Lato" charset="0"/>
                <a:ea typeface="Lato" charset="0"/>
                <a:cs typeface="Lato" charset="0"/>
              </a:rPr>
              <a:t>–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Lato" charset="0"/>
                <a:ea typeface="Lato" charset="0"/>
                <a:cs typeface="Lato" charset="0"/>
              </a:rPr>
              <a:t> 12</a:t>
            </a:r>
            <a:r>
              <a:rPr lang="en-US" sz="2400" baseline="30000" dirty="0" smtClean="0">
                <a:solidFill>
                  <a:schemeClr val="bg2">
                    <a:lumMod val="10000"/>
                  </a:schemeClr>
                </a:solidFill>
                <a:latin typeface="Lato" charset="0"/>
                <a:ea typeface="Lato" charset="0"/>
                <a:cs typeface="Lato" charset="0"/>
              </a:rPr>
              <a:t>th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Lato" charset="0"/>
                <a:ea typeface="Lato" charset="0"/>
                <a:cs typeface="Lato" charset="0"/>
              </a:rPr>
              <a:t> February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1020" y="6119336"/>
            <a:ext cx="2850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Lato" charset="0"/>
                <a:ea typeface="Lato" charset="0"/>
                <a:cs typeface="Lato" charset="0"/>
              </a:rPr>
              <a:t>Dean of Undergraduate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Lato" charset="0"/>
                <a:ea typeface="Lato" charset="0"/>
                <a:cs typeface="Lato" charset="0"/>
              </a:rPr>
              <a:t>Programmes</a:t>
            </a:r>
            <a:endParaRPr lang="en-US" dirty="0">
              <a:solidFill>
                <a:schemeClr val="bg2">
                  <a:lumMod val="1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30475" y="6119335"/>
            <a:ext cx="285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Lato" charset="0"/>
                <a:ea typeface="Lato" charset="0"/>
                <a:cs typeface="Lato" charset="0"/>
              </a:rPr>
              <a:t>Fest Secretary</a:t>
            </a:r>
            <a:endParaRPr lang="en-US" dirty="0">
              <a:solidFill>
                <a:schemeClr val="bg2">
                  <a:lumMod val="1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527" y="36155"/>
            <a:ext cx="2321169" cy="97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0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Trajan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Agarwal</dc:creator>
  <cp:lastModifiedBy>Dhruv Agarwal</cp:lastModifiedBy>
  <cp:revision>24</cp:revision>
  <cp:lastPrinted>2017-02-20T08:58:42Z</cp:lastPrinted>
  <dcterms:created xsi:type="dcterms:W3CDTF">2017-02-14T21:18:58Z</dcterms:created>
  <dcterms:modified xsi:type="dcterms:W3CDTF">2017-03-04T19:21:12Z</dcterms:modified>
</cp:coreProperties>
</file>