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1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3666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88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91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2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078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606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68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7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E4CA9CB-D168-40D9-8488-BE1150CA3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Zwischenpräsentation von Jakob Müller und Markus Richter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C4C38E-44E6-4FF0-B1A8-E3B6C6AA2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172F9-4DD4-4DA7-9BE0-75211C8D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Schlüsselverwaltung als Dienst: </a:t>
            </a:r>
            <a:r>
              <a:rPr lang="de-DE" dirty="0" err="1"/>
              <a:t>Keywi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7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A1B5F-CA19-4E1E-8F55-819C0274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9886-259F-4F30-8880-7130D179DE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</a:t>
            </a:r>
          </a:p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</p:txBody>
      </p:sp>
      <p:pic>
        <p:nvPicPr>
          <p:cNvPr id="11266" name="Picture 2" descr="data:image/png;base64,iVBORw0KGgoAAAANSUhEUgAAARcAAACDCAMAAACQja8HAAAAolBMVEX///8Ab7YSn9sRl9AEe78Nk9K/2+1/t9omk80/k8gJh8gih8MPd7rv9vry8vKfyeRfpdEvisPP5PHf7fav0ugfgb9PnM2PwN9vrtYQmdYLjc0Ae7YOj8sCdLlNt+T4+PjE5/Yhpd1OXGRrw+k8lL7U4uqn2/K8wsVveoGY1e+Jz+0Dgr210eM/seKxt7tkcHebo6dUqNBvtNYAcrF+vNjj6u7LKpNJAAAHuUlEQVR4nO2c2WKbOBSGEWYJWwCzu3YmbaerOzNtp/P+rzbS0U5w7MQ0toj+K5kQgr6cTQcZx7GysrKysrKysrKyegFFSFVw6du5Glku04rQjctVWi5ChIs/DL47DJaLIsIF+b7nxrHloshymZblMi3LZVqWy7RsPprWa69fAnSKLBfLhQpzEf5ygxIxTo76UVS/+M2+oAgXf+NuBjcGLhsfD4YNcIkHPPD9aS4hQm328vf7UiJcYs/1fBcBFy/GA5yekyN5ek3cq1wumOdyiZDn7xYM5plcsLkM7pLBPJNLgTwckDGY9hI3/QJ6JpcG+SRT+QgtNCsRLrja97FXABcY4APJo+uAirgRkYeai9z271Eg1SFsFUwJasS4QYlyvFN+Ay6AUlraDIuq+U6qcQ+JXCCE8EINpr/0bOYTQk3C1CDEh4mHUjFOkaeMxekJ5xIzLj5KiP2tLz2lWYRo1GSR84R1gDjdHXMZhB2VvfEehSDTbDZu7BMumxgPXA+4xBs88GPg4vl4gM8q5enu2I9c1cVKw82GcEEkA3vA5XieFqczLiLu4gCTbFdEW+yGCIWXntpZOpuLyNOuu5La7lB06amdpbO5OCUPMCuVi+lJ+3wuHdoNYywrz3BzmYFLltLIq2KJETI/7p6Xp9dFChFGxZKYHHWrkAjXcjdMeDY3cuyJsSdPuWmUMZ58GGEoaOfr5oKzUXHp2T1f3VlLACnP17xoS3K0yQuCEO28MxXHMXcr7Dxx3HgECmqMTkW4gF+t3JmEDYXbT2t4G2ZOLgOJtQ0OV7XhaciZlws2l53BKUjTjFwgNe8W0veej8sA5mJwatYUIm8mLrSSqy49oZkUEC5zgFktKbrA87BZuND10FKii0OWRtuZuGwR6i49m/kUoWQGLnRBlFx6MjOqfyTA/HXvOB/fnojF/K6CpvqRAFM5n/527k/DsjW5qzClFG0OcLlzPr3759Y5ajArmosM782NVRx0pDvn87t33527U7B4KF1OLgIFBx3prXP7+buTnYbF8A73hBqyFJgE88W5dZz3p2HJLz2N2ZUfjrx3X78eiS4cy7JiLlWDmgdgVsM0hwNYlrJc1FRDzauC2e7f7E+gMiwaC6l5dysJZpW8wfpxLA3xLvduUeW/pmqH0v1+v8Xa7wmU/c/KqY7VLfxR6wJDLhf2pH/fcO1/0J71xxOMBRf/6ZKq/7F6hNo/sX79qmVn6ZEMLfYrLHrvu0OqXhTeYv2hHjwERj47S5caWoQwmOK/MZlJMPKpPIqW0rZ8RNiVmm+3IzJfDkDZNsY/UTxZdYpN5sMtRcPZ3MusNIinzxvyoLVZbhoaqSLvpuBkAA5W9n6lC6Cg5NVQIQqIe0S5REP04afcphADlLRYcm6eVB7Rrbf5N5XMr7fbbdwAEwzF8Efyz1TVl2xPQsTViG0uUfg6Yu20qryHLVDaFuUozF+d90wqCIKabNoIlrLb38rKysrKymoBWj+5LqleQ7kbPXmreo7r3t9zL1ekipT3T/sVslBa/KoxeDoXZPw3Fk+Q5TIty2Valsu0LJdpWS7TslwUVSFrbK91LkEBXd2oGz1uzlvS0Gxa+lhE55L1qdzLUBekuEnlBaqIbIvJOuiINsVVF8pZLxu2US65rJW3mqv2UMsub0PqOe3n8FCFX6AUJ6bshILsAAnlBa74gdNaNva54HiuNbnlK8UK7dRQ45LRH6b0AtqJEVxAf4E8uuL3K63HPX7GJR8d42CK0fFK4cItKTx4gTGXq932nFFbb4ouF4+ICJc1m0yfdwU1KLo2DKlBtGEQtjDMBZeMHmDbPNirRqOw7nqKi7ysjXPBf68Oo/R6XwUTyn+w43Sp4AKMUrocZAGITLeik6U7OUgASoUfcb+je4IygFnSwJrRv1ILLv217xvKYDIiLTCnYk7QiLuHjyRqgBfJjZZrEjeBS8VmzFDSr+yX+gUazuWKoy0T3K/Sb+kYl1bDxT7XTqbjogICzFgK/jNib+qXAwDomnIx4O2H7ej2qf/Quar7bzPKL2DuoAkJyT1BcH6rvM8up94GXK7diRxq11pOgEhAw4i2S66EE8OpaUku8krTL3gu4O9db26WYjFTqgYuwciNqB9QLg+mpU2caZpLBFxM2Ac+Hxda1/BQNc2lBy4mrKUe+FH/PD/ChQgN2SzVTHLB6d0ULpNxtyHf49PTRkX/3YEydSFuc4UKRvMqKVO45KP779hnlpeFIvoZ0sz4u3nCFwEM2wEPee3hRl5TuNC6TlgArevWzA9SMS/ARQILTF0aUi3qOrhYKcEAcFnXVTUdmsKFrQNYXU4/wLTBQNiG9oyvhPg6gC1rSE+hUWM3BUPrPnUdULUcsjFcqMGThWDY0vUhdRO2IigL9mIxHp7ZK7miPqS9LJy1JBenSoWZ8IVniC+cijBuDpdMNo+QEh9owlZ0oM+AKSpcGE4IWOM+A5iOOVxGYOQXhwKtMROJUNFrs83H/To4CkO9sUWDu0FccFiREyiUXFO1kpZaywSywQfxg5wmMw8xk5RdQHahUhbaCVRznmVnHYktadSNEmsFsaVs81FmrguoB9mrl9dto7V/G/nliTVs+S0LcaAqUpNf7GdlZWVlZWVlZWVlZWVltTj9D5dEcSecKg8kAAAAAElFTkSuQmCC">
            <a:extLst>
              <a:ext uri="{FF2B5EF4-FFF2-40B4-BE49-F238E27FC236}">
                <a16:creationId xmlns:a16="http://schemas.microsoft.com/office/drawing/2014/main" id="{120E8FBC-2488-45B2-960C-E0D69390C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18" y="1610056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2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EAD82-72E6-4520-9D2A-BDD968DC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645A5-F6B2-4AE9-999F-1E80483907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3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B2838-6DAB-46F0-A391-8ED5A4D5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„Kunde“: AG DSN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76B45-0369-4577-94B7-0AF364493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- Hier gerne ein paar Randdaten einfügen, hab jetzt nichts auf die Schnelle auf eurer Webseite gefunden</a:t>
            </a:r>
          </a:p>
        </p:txBody>
      </p:sp>
      <p:pic>
        <p:nvPicPr>
          <p:cNvPr id="1026" name="Picture 2" descr="data:image/png;base64,iVBORw0KGgoAAAANSUhEUgAAAOEAAADhCAMAAAAJbSJIAAAAmVBMVEUAAID///8AAHUAAH0AAHkAAHcAAHPh4ez9/f++vtb6+v2srMvZ2eeUlL3z8/ipqcppaaXk5O7ExNrKyt52dqzR0eLq6vJiYqL09PmgoMQgIIdSUpqDg7N9fbCbm8FLS5dCQpM6OpCzs88VFYQnJ4mOjrlubqhVVZstLYodHYZeXqAAAGuIiLYzM415ea5ISJYWFoQ9PZENDYN1Tjq1AAANj0lEQVR4nO1c6XriuBKlVJINBrMZzBJWhyUsSbp5/4e7pcW2DCTTt78Z7PDp/JieEJvouKTay7Wag4ODg4ODg4ODg4ODg4ODg4ODg4ODg4ODg4ODg4ODg4ODg4ODg4ODg0NFgZxzLHsR/yH4r7AfNY/saTmyDij03p6UIosgxftTUsRzRhBiVvZq/guwIGcIgycUIi4tgtDnZa/n3wfObYa+KHs9/z5wYDNsPSPDtc1w6D3hNmWxTREW+HQccWSJcN4GaL6KJ9OoYpESbHPOBiTSxtuTcRS7tiYIR6yhN2oBRJ/P5aSKLUyCGC9Ql7SQLcmPax29J+IoWnCKY8YHpEvlzyjeG+SID55HjhyGJ3/MaqwPM61JUfxKaNuexXMoVuzC1msBed18DFkExXECUH8O48ETeBcRCOWkWuEF51vyyju1nx/9s3js8T5IYYkJNC3HDdmcjEey+enGYwoJJzkqFp4Pe5sOel2fjMfvH610KAQeIG/CVP1wgKBIBtnLkIzH/gcbDx6R+PgEfisK/AMir3gBsnWfjMfuSo4/hzEDn9UwhBe95Nxk5EAxJeMRz1j2C2Svn1P2M/QsvsCEy606MkLhAWxu5ENGowMQhFyTYmcZkQSTH6FmaX+S9PADdma1RZNhXchDMh6TGnHkrdRX//UDKDJf2nqy+vN0sWQyOndjfS5m5KMnh1ML8nDkgUv9SyBEtEo8wjkTB+sVTYZ1Mdv1KIy0I+bKU8QBzFBtzTAjhVMIvlo4Py0jiyC0K59i5Q1lCHEt9U324Ryi25UjF+yw6wzHhbTHrwcu9q/gjbVaOUDTEhuLYG5LETn3Lt3JUGWPWwWGvyuua/CdXDb1P9CwKeUmg8gxIhcpyfnJ7Dc7FYRYxqr/H+AWutqXKea7yUr2PETOaqOFJtdLzishOAlzaWfnKl7qQGRDMDYchgWG3gI6+zBSGZxe47wkckhmU9TCYvZxVuVNysVqtIahFgIL0ny3lBzuw4YWUWO75EySkzewkdSjnQ8r/1hlEYpJXa1Rr561e0KR4/uwr8REhi8np3zTCSma4cAjW2JqqhBVuQqA6W6rq7qoF7dP/GXbUJ+2++EevTn00yiDDMWAVOh4chCIASy9FV0XRKMqS5CctRQB50L8juu+Jrc4opYcmYwPrWfZe1MKbCSDCbqRDInXa59Ypf3uQlGtn/TkP+NoMaoxqymDpDWljctnxD0OayqX4TWgSZIT1d6gNZUitRFEYQtO1x0nuAf/tJQqp/Fiwl8RqpwqmdFOxR1SViC48TjJ5jYoPE2AzEXvnFHHEcSSGe7yUKSiKDJco0wpvhYv4ezYl6dvnWcv8A3gIH/iC/isOsNrz4t3wG6nQfG6IPG15tC2s4tjk+vg/VuJVwy8YRFsnbAgFbKKO4oBg86GiRn0M5PgtdIUjuiNq2woJIrF7cZG8G0a9SJ765AvEHWVNfAiGBidwhqQGF7k41VcleJbO+cXkbwah4FKRZFtmJOabS8uaZ6bTMZB78ytKU2p89istioVXXKZt4ZgwthLS0Z9O47eKpH2cW/lCaXJkMTwmCdlsFttj7tGcQO8cL5p+u0YFp4qisrC7/uZLH+8xWKZQjRhIpQanWZ1qUWaXa0kUEQQv6LOSnjGN8FTV1n+5uq2QsFiUkLYtrJT/I7xrA5wGkM/k5LQuURxWZArLetM09s6E4lvTGr0nO9c4QfVVaXiCBDmhQkyg2vOuhT2BdA5yfPYuK2l8TO5NonFyatw85QXAhxtGz6ChQr7dhwSjuw+x1MLWna55mCSO9UDsj7EVlGCTqKMMcaTV4FcpaLuciR1CnUrf0+P5VzNc4iXGIZWcMTW0jaAtg1C5b7vccQNwECbDPNB+FVOvGTwF4BJHrXrsO+cGCOQuynXHDmpUa9p5e9JlT504X8KdgbopiS8FxX2LZkYGOPNxnlzaYGjVqPKZJhfi1a9iqqUvMr2m96HOiXoz1TYdzGpYBbHhR6FlCNLlBqlmHecCpFVUZVizTdH0KQEm2nYx9q6uCL8YpHFcHydGTVKJqNhLnitoCrlKzJ30j0Th8lYpgRFpnDoUKnQV7SurbjmCLHpUfCGpohKHuq2GooGMU12MrIJA0a2QYV9k6ntmeFMd+hz1TN09Q1eF3Kdg6CfBW5lE2P5QLaZLc7vkgwpwmDN2HuznqYE7es2es+ZnqEieAwzuVeVL0dmUG1YnsDlMRy+BU51pba15kgeCRNzKyVYAAtUdeWeCaCNuWW5XiWlI02GaIF3c+nDgasswP1oQ2eT6JTgPQVhci5pz5AF1oSGl+kckqOIYcWZF8i0R9lAexJm6MuUIH6RojYFNj6RKTcbPFWjme1g77QNZD6/vy5bmdJyC0juhH0pcK2yu+SKLQvX4AuMLQ9vLznWwvQbtyVbxOKIgWUb7l6sRmXwXNSQeIBiflHJMd8aJWeEeUGCyBSEUDVcBcxRo5hfyjDvGdJfEWddUgbIlnaWtVyGCFeoj9txz28No34jSTqTRbg9zwbd0X65Wm9qW/KsmTeCgZc/A6lGvfQZpLjYXxmWSrGQ0g6SaNhq+XF7HMDXqAfQtp4BBZKD+aB7pGfwvnlVOR3m7ewbolKVDU/stTQPJ5KO3ql0Il+nb6vlfrQbzGfncDFpJgmMoyEp3HY7qH/zDILiEyrZ+55aSyFb0doVTKF1Cs2OPAm2gYWXPoQjjOkZdHf6GXSSpNGX+6BXHRnKRtjsvJyWfRLA4o47k16s2hN/ZXlsvMiRYPsZEIR3woINKvcc0qq7ZsPNhQwIF7TBGl+N+uBeemOYxUTkunSvBCQL+XbDHlSgVQj5rDHsn40m5GxH1syf3x8RETKDkfUM0aYNi2cM2VoV8o+1nOBNI3EJKL4oweSdOoc7m1XIeRJheoZYJ+/BMF+TFfJxlaqisHpRvlwqbtskif3NZuUd+I2srrQjnWDfCoXJldEZHR0HI3Zk1SpaVUCCd4FsNJQJtqueBDkXhKpnqIaf1jhCMaOjwVnt8r0XWDJQTOWRSt4KgkSIPK9HcaJUo2mIkWZ03n/aOIk8VySYYdeaamb++NxsBx5mahTZ9Dqj85OA3guZyHGYhoxYM7Z8EMFCFJu8Sl7qXwPFRRZkGipuxEPujpEaNVr3JqPz48DZgIyAP2Dcs7wxojX7KqPz84Bs1ZD+nN3jFieWbXgC0EEMi633V7bhGcC9USEomj+N+HJ4haBo93wEZT7fwvoJGRZe4FLx6YK/hJ17fMb3KOlCvUHylCKUTo1pit4+KUEC+5w0kvlTvEDhKzz7mxOfCsU8/Z/fUjUBc12MuVqWnLZbdne7/YFdRQ4shZ5RK37V22i3O64xGzbR6XOe/V7e9l8R+Qq8CQHhKmsr1kk27DQMD5Za4eryIBjHvWGytdMWfJqkbms7WiiHR/h1urRuxtZ4h+6tPzzFL0zSL7bSglgreGdgd98Vq3HQ66ZWgxdeWAcLxdD4sbq3jTdVQPJghpgVifK5D/yEK9ijzde/M0UJ2ZVoI7QZ6l6+chiKTFpZ8xK+px8Fvh//I0Po6eywIRP7fnDDUM/XlsMwT74H6V8WZvwgeZOFNm81ad8yHO4G80VanZDj6rJ9XT4KQQrIqw0axV2qz0ApDFENGvQUJxPuoWkxeDE6FLk3uDmHDYbIxWWYSUjv9l46ZcHxs8BQ1fJLYaj3VqiqpGZM0NO5ig9Lf9pGwTA0lZm+PmbMTCn2rN5Z+Z+c4ViUw9BM/GyO6h9dbvjMt9U9FBimp3KaaqwOMttIaoZqcGrLS2Go/2aP6ffnqjZCvW/Tk4fXHQjXDHWN/ANrr0ZY6k0Dqd+qGS4kxXo5DDWzBdcLVYUkvQzzcoG3z5XC5+ELhviRPg9hmdB644VZDDs1fU0JDM3rOjeyqUlCjmqbYTw1ysPTUXMr6XTFUO9vVfQu5Boj6xx2PPUAsQSGop+KTvecyJauAsOsGt/9Z4aI9qAibf2cIVdCbHolyBCMDjB7U7b+2rv0DxjO010q+UwX1lS07HpPGeovws6jGeJMLeX1crnU9JusR5iaw4WeUk6S5FuGuabRPwq22hojKScWMhmqu5LJoxmy4hw6qJd0m7d2a09ShvPfM9T3We2miOxdOfOy2z1nqJ5b48EMrbxZBszevJ714n3HMLf4NasnVSQ3DGsiqwc8kOF1Z6k5POnHb8Yi3meovLY0yJJe22eUVcM9JauevUvTE/FYhp414JuixdRLgxRCJC+a3Wc4HO0GYWoBlee9og9nr7Jl0ZtnYs4Z1lj61x7H0AR0A0/nJE5aw2zQen9+PBz2MikVGNrQr07Q3eJjf9gK8lsshlkg+jiGxvBlDrbu4JN6n4/gGtcW34JuHrL64fPdYDPM6lYPZKj+Xv7KJ61Z22oY+80vLnf4dnVbLsCd9s+KU/vEw/Zp9DM4Ppgh2ep6vW5tPzyrD1RKBXV/jKEXvlqLIobysnrQjluNMG97R5z3s4Ptz4xf6tPF6btN2FDd+cBzeJ1ELHyAnL1357OP4+aPs4nypVHL3Xw22GP2teImmfj4bOLX+JvsbiUzwg4ODg4ODg4ODg4ODg4ODg4ODg4ODg4ODg4ODg4ODg4ODg4ODg4ODg4ODg4ODg4ODg4O1cP/AJZxtqBZrN0aAAAAAElFTkSuQmCC">
            <a:extLst>
              <a:ext uri="{FF2B5EF4-FFF2-40B4-BE49-F238E27FC236}">
                <a16:creationId xmlns:a16="http://schemas.microsoft.com/office/drawing/2014/main" id="{10A68556-2F9A-4C5D-B817-E9033722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16" y="33231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3B3CE-5380-484F-A9FA-7AF8B97C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Projekt: Schlüsselverwaltung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EC4C9-69A1-4D53-828B-162427499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Viele Server- und Mitgliederräume in Dresden verteilt</a:t>
            </a:r>
          </a:p>
          <a:p>
            <a:r>
              <a:rPr lang="de-DE" dirty="0">
                <a:sym typeface="Wingdings" panose="05000000000000000000" pitchFamily="2" charset="2"/>
              </a:rPr>
              <a:t>      </a:t>
            </a:r>
            <a:r>
              <a:rPr lang="de-DE" b="1" dirty="0"/>
              <a:t>Digitale Schlüsselverwaltung</a:t>
            </a:r>
          </a:p>
          <a:p>
            <a:pPr marL="681692" lvl="1" indent="-285750">
              <a:buFontTx/>
              <a:buChar char="-"/>
            </a:pPr>
            <a:r>
              <a:rPr lang="de-DE" dirty="0"/>
              <a:t>Papierlisten ablösen</a:t>
            </a:r>
          </a:p>
          <a:p>
            <a:pPr marL="681692" lvl="1" indent="-285750">
              <a:buFontTx/>
              <a:buChar char="-"/>
            </a:pPr>
            <a:r>
              <a:rPr lang="de-DE" dirty="0"/>
              <a:t>Bessere Übersicht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2050" name="Picture 2" descr="https://cdn.bueromarkt-ag.de/product/044a10eb0fb95274a5e69fd4409dc29662cbcf50-schluesselkasten_format_s_100.jpg">
            <a:extLst>
              <a:ext uri="{FF2B5EF4-FFF2-40B4-BE49-F238E27FC236}">
                <a16:creationId xmlns:a16="http://schemas.microsoft.com/office/drawing/2014/main" id="{433693C4-3E33-4A39-A9F3-6E5FE869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99" y="21626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4E4E0F-CD03-4A1A-BECE-F865E634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6" y="3073074"/>
            <a:ext cx="6841685" cy="30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3B3CE-5380-484F-A9FA-7AF8B97C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EC4C9-69A1-4D53-828B-162427499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Selbst ausgeliehene Schlüssel einsehen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Überfällige Ausleihen überprüfen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Schlüsselinventur</a:t>
            </a:r>
          </a:p>
        </p:txBody>
      </p:sp>
      <p:pic>
        <p:nvPicPr>
          <p:cNvPr id="2050" name="Picture 2" descr="https://cdn.bueromarkt-ag.de/product/044a10eb0fb95274a5e69fd4409dc29662cbcf50-schluesselkasten_format_s_100.jpg">
            <a:extLst>
              <a:ext uri="{FF2B5EF4-FFF2-40B4-BE49-F238E27FC236}">
                <a16:creationId xmlns:a16="http://schemas.microsoft.com/office/drawing/2014/main" id="{433693C4-3E33-4A39-A9F3-6E5FE869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99" y="21626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84E4E0F-CD03-4A1A-BECE-F865E634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6" y="3073074"/>
            <a:ext cx="6841685" cy="30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6CEB9-9B66-4599-80EB-D801157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Backend: </a:t>
            </a:r>
            <a:r>
              <a:rPr lang="de-DE" dirty="0" err="1"/>
              <a:t>fastapi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51486-1A1B-4E30-9C3B-0AED8F0577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 Framework in </a:t>
            </a:r>
            <a:r>
              <a:rPr lang="de-DE" dirty="0" err="1"/>
              <a:t>python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Fokus: gute Performance, schnelle Entwicklung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Generiert automatisch </a:t>
            </a:r>
            <a:r>
              <a:rPr lang="de-DE" dirty="0" err="1"/>
              <a:t>openapi.json</a:t>
            </a:r>
            <a:r>
              <a:rPr lang="de-DE" dirty="0"/>
              <a:t> Spezifikation</a:t>
            </a:r>
          </a:p>
        </p:txBody>
      </p:sp>
      <p:pic>
        <p:nvPicPr>
          <p:cNvPr id="4" name="Picture 2" descr="data:image/png;base64,iVBORw0KGgoAAAANSUhEUgAAAXYAAACHCAMAAAA1OYJfAAAAZlBMVEX///8AlogFmIoAkIEAkoMAjn8AkoQAmozR5uOq1M/v+fjl8/HC4NyGxb9is6nO6OWOycIfnpFPraPs+Pdvu7LK5eLb7uyXzce129d/wbn4/fzX7Oql0849ppp5vbVBqJ1YsqhqtaysrqKaAAAJxUlEQVR4nO2c65arqhJGVdB0EnMxbdR4SdLv/5JHKVCBQh3ZnbRjnfr2j73SouIEq4oC9DwSiUQikUgkEolEIpFIJBKJRCKRSCQSiUQikUgkEolEIpFIJBKJRCKRSCQSiUQikUgkEon0jyqrb5eEM8Y3j3td/XVt/j9U3Tac+74ftGr/x/kmPf11nf55FQ8OxAe16JvtX9frHSpb/XUdhE4NN5hL8jyJZ0/e3w4u3bIPVF6pEHe8Oo9XxTk9Xppk077L/ia5/Jzjb6TYYeYyv6YyZWZHH/7FnruZ079C7lI432hL6pfF+XO+GIu6WyaOo7swZJxH/qCIszDJ92ZBX1T8/a95lXCzkz9GzeBvZlr+i/kusV/A/p34nEXhbLmaT95yF6E15PxovJHiZeBvx17Y9sWPxw0xV4c3Y98LnPPYE3nPB37Ygb0lzA5awc9g35oGJgh4Xun9n+VTV5jA/htGZh8twl6oWoR45Kuwt5YoijpzNOoczdjDfgT7ltl+1C9PhtmZ5C6xJ4jm7NMSLcSuOrsfPdHjEvvjmKb3++2eHpsgVC9AlIy4fwL7FYlgeO6Z2ANeuK8B2PleBGaGfqGKy7Bfh1eOWV6yE2Bno35QZnkiz+LP4c8fwL4zY3XhQksbe0fVpR77e7QM+2UwGvyGFZDYDau3laeFQ7f6APYHEq23nd3GHviuwGwd2DNRh0RGM1jIi2Pv4iQwkf1f3o+9tuh2nd3DsAf87LrKGrDfu0K89gR2jnkiB3ZvL7t7b33ejn0XYJ299lDsge/iuhj7AmOPlFiCvWSyl59F4Q1SxIXdyyPdMr0d+yFC4AbdERR76rjMAuzlaZs+22H5ph2T3wuc/W6bXtoSSfNM6+uoCGBnu++RzHNzLslBkI8NF5zYd9Bkjfr9buw7hG0A98OwBy6ws9i/mm5crnxeOyT/sVM11bMtIwvwtkjT8wHsfjgSNxsu6SOYo7A2F+RpXdi9Boy7uua7sedYlwbXgmM/4NeZxR6Hvi5ujQMOzBhEDqHF3h5eBgb2uKsBxOsnUZnQblc39p9I88Pvxp5glh1uh2IH+2NrFntmYm+56E14tAa6UQ9uAXYRPUqiouNHd6sSbuwpvGXKcr0Ze2aPT/swEcUecHzMOW/bO+wRZ52UqdFSfDc1amGtBYEyQxPPY8/EReUZOdzB8h8T2KNPYsdsjBqM4th9dByyAHsQ+pdbHV+v1+LQDwwHvwiGwWfJ+Zpl2Sk+XFg4WGcbe2RAhehR2i3wkKw26+DG/tCb8s3Yn8gAVbnzU//So4d1zWPX5mULyW4wM0fRQaNR/mG3HR5bRjKeM+dQwumqGYVTtavqxg7N+qFIptwg2Rj15KeNSmbp3NEZD4kdm6lBBUHeyIxA73dlfWbjdjHAj47qJ2Rn2JdRyokdUpe8D4/fi/0bST3aCYBUw87RnKrEXpwsOW69BTDKaWqm2dYs9sbgGegYpZzYITvA+lZ/L/YrMv636mTk3fEeKRO/4DLH4q57iydj6skqyKe4Cs9hP4XG6eBUmeFUXdiP0sn3xd+LvbCzXbbpNuw/txxVJ/c0h+vedzGoVMYdsNuxh9Qc9lS7mKeMmFlXHPu3zFyOzn8v9q2F3Y4PM6PMb2EXiUKuYmvg+qptL8WdtPERoDQ6EYa9uvkqTBoa/cPYkUlIM9hBU3svYIdR5Y/6CYUjRyg0gx0chcYYnKQxuQfYo7rq9PUV1+efYXopHLmhD2Nnlge0BlSTvZ2Fppjr3iLYGGKPGzw9r1E7M4O9sS1KiTlVOakX9Y5ntHhDc2qfte2+nT46miHmFPao2lkalyr3RX24p7e6yEzs3/LpWZIjEeo09gr8p37eXc+yCDlXDrS31d6Lz0Yy3O7stvWfiGSm4/brz0ZkIXm3JsiHvEmP3StU0obzoz0PMYn9JtyE0WUqcT2moXNh5/ysv2Qfjdv9o1XC6uzTcfvEKDVOQm497wh7y10dj1hgdPlp7OAoze4Asbhm8BHsXYL5YVm2j45S+/UWGxVgVHZgPzlKdWO/2xlIA7uXNYNf5tF9/OZMYhfO2R5q1RAcjcMb3ba3r96meZ5j5IE+m5PpH1p5Iruzv5iT+VFEIQmpJjwi/f0qmj472XbDkROZxP4UB4PnRRdkt7QJAi2SyfbfO9c44Q8ykMEwd2db9hczkDlQj8LkUBfXuI3cIK6OTLN2SgfwYR9dTmLfqXSmIXWZcVFnKszQH+TbR9iRBOVL+XZJhj1Hb/yJYdhbw9evF/JZz30Ke267jLHGkNeCHZ1d6rEjjYJOyHtz2IGMPiF4dWBvVSjw/fLJKezNJHXtFqvBjlsZid227C/OpV6QCG8Ce79guj9lYsWvzOZgK+vlCGxwmavBjq4ckNgRy/7iygHINuoR3iR2bw/uPZTIJHbMA4qg3U/OiGCmbuSaV4MdXScjsSOd/cV1MpAf0Q9OY5dzW4oQjGHR9aSQBECXq0GGbBR7rQf7DplgArpYZ39xVdgL2OWyF/mGQIbFzhipoJ3h+6NgGcZwcD3Y8TWQHXYsjHlxDaQVUnjz2J98/ORIsgsEs6aO+RFok8EfrQi7d8FtCRbG4EOlTtPYAZq+bmUOe6P5gyc+J+2VYvCLJ6NbgWfuo681YUfWt3fYkQHqy+vbwe1p43QTuzlCr/R8OYQ2Vt5F/t2VpocprGEfwZqwI7s5WuyIZV+0mwOVWvsRm38bsDeX7ThOOSV6P93LK/RViB/C0EMGAFnuKB9NXxGwKuzIJFOKdPYFe5ecr0MjNy4mt+JUZdXpFG+FUe6xl1HE+OUcX7uj8fkhg/FhlHBRV7jndX44bphYfLRHsruaNnCWbNF1Ybd26vn3vdXZl+zUc2LP+kyYyPx1yTDISinswqZwtfAAyaf0ayh51P0nV5mewXq5Nysf+LhdVobdi3U7499So7Mv25fqNv791kVdPfYaSaxE/tgZ5GbmuMv0mnMllqC91Wh3bdiNXdh+Y1qdZbuwpxZa+1jGqif2YzcLe+hXOxhFwkwt/prCCBkbOdBaHXavTMPxZncd+pJvDoiJg4nZpTIPwmFbAW9tOQvDjRoIZIdNOErWch4mlgO/JqGacu72HNSld+zuGk7urcmhYnCfb/gxjz0SF0ZnjX9b/+kLGztYeTe9LanKYYtM8jimt7y46o20FxtoOuuRXNIt2oCn87HbhdNtwhH9AG46+QWPEsrIQBR+zPUhVW7xis7/pjV8T2Y133n5pKpbYnw96U5fT/qIsu3tkvj0rTASiUQikUgkEolEIpFIJBKJRCKRSCQSiUQikUgkEolEIpFIJBKJRCKRSCQSiUQikUgkEon0r+h/ME+DMh4xOlUAAAAASUVORK5CYII=">
            <a:extLst>
              <a:ext uri="{FF2B5EF4-FFF2-40B4-BE49-F238E27FC236}">
                <a16:creationId xmlns:a16="http://schemas.microsoft.com/office/drawing/2014/main" id="{D0DC2BF5-5DED-4344-B6BD-F686BD1F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904411"/>
            <a:ext cx="35623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99FA8D-ACD4-4A69-8112-C7914892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3028103"/>
            <a:ext cx="8244689" cy="3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7494-AF8D-4390-819D-7A371ED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Backend: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1B4AB-89FA-40F3-9BB5-5452275E5E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Datenbanksystem: </a:t>
            </a:r>
            <a:r>
              <a:rPr lang="de-DE" dirty="0" err="1"/>
              <a:t>PostreSQL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Python ORM Mapper: SQL </a:t>
            </a:r>
            <a:r>
              <a:rPr lang="de-DE" dirty="0" err="1"/>
              <a:t>Alchemy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Pydantic</a:t>
            </a:r>
            <a:r>
              <a:rPr lang="de-DE" dirty="0"/>
              <a:t> für Modellvalidierung</a:t>
            </a:r>
          </a:p>
        </p:txBody>
      </p:sp>
      <p:pic>
        <p:nvPicPr>
          <p:cNvPr id="5122" name="Picture 2" descr="data:image/jpeg;base64,/9j/4AAQSkZJRgABAQAAAQABAAD/2wCEAAoHCBQREhcSFRUXFRYYHCAcFxgXGRgdGBwZGhwZGRkZHhkdIzkjHB0pIB0ZJDgkKS0vMzMzICI4PjgwPSwyMy8BCwsLDw4PHRISHjcpIyovMjIyMjQyMjIyPTo0NTI0LzcyNDIyMjQyMjIzMzQzNDIyMjQyMjI6MjIyMjIyMjIyMv/AABEIAK4BIQMBIgACEQEDEQH/xAAbAAEAAgMBAQAAAAAAAAAAAAAABQYDBAcCAf/EAEsQAAICAQIDBAcEBQYLCQAAAAECAAMEBREGEiETMUFRByJhcYGRoRQyQlIjcoKSsRYzYqKy0SQ1Q1R0k5TBwtLwFRclNFVjc6PT/8QAGQEBAAMBAQAAAAAAAAAAAAAAAAIDBAEF/8QAKhEBAQACAQMCBQQDAQAAAAAAAAECEQMSITEiUQQyQWFxE4GRwUKx8CP/2gAMAwEAAhEDEQA/AOzREQEREBERAREQEREBERAREQEREBERAREQEREBERAREQEREBERAREQEREBERAREQEREBEo3FPpLwtPY1gnItHQ117bKfJ3PQHw2G5HiJWF4/1rL9bE00BD1DPXaw+FhKqflA7BE5MNf4nHU4FJHlyj+At3n3/vH1TH/wDN6U+w+86C1FA89yrD6wOsROdYHpg02xCbO1pYD7rV83MfJShI/e2kLb6U83LYppuAzgHbnsV3P7SpsqH3sYHX4nJF1LipvWGLUB5HsB9Gs3mT+VHEWP8AzumpYNv8mpZt/P8AR2NuPhA6vE5IDxRm9f0WGh8PUX6HnsHx2nn+QeuP1fVmU+SXZHL9Ao+kDrsTj/8AI7iGgk1akLB4BrrST+zYpX6zw3GOu6X1zsQXVj7zhQOnn2tW6L+0u8DscSr8Kcb4mpjlqcraBu1T7BwPEjwYe1SdvHaWiAiIgIiICIiAiIgIiICIiAiIgIiICIiAiIgIiICcw9KPFVy2JpWFucm7YOyH1lVuiop8GbqS3TlX37jpbsFBJ6AdT7hOO+i9Rmahnaxb3IW7Mt+Hn5idvLkrUL7mgSml8N4Gg1LZeq5OY3UdAdj4itW6Ig/Oep6/qzXzuPsuwnk5Kl8Aqh2+LP0PyEr+r6i+Ve9797noPyqPuqPcPrufGac9Dj4McZ6pusXJzZW9vCdHF+eDv9ob9yrb+zN7F4+zE+92dg/pJsfmhA+kqkkdB005eQlHXZju5Hgi9WPy6D2kSeXHx63Yrxzz3qVe6cbD1TGbJzMKqtR/lGOzMB3sLFAcDfp39T5yHy+NVpUUYFKU1L0UlAPeVrHQbnrudyfETDx7q4awYdfq007AqvcXA6D3KNht57+QlRlXFw431Wfst5OXKemX900/FecTucl/gEA+QWZ8bjTOQ/zoceTopHzAB+sr0S/9PD2in9TL3dDwuOasgdjlo1XN0563cL8eUh0+BPtkRxJw1bSv2im18igjm5uYs6r5kjoy/wBIfEeMqcn+F+JbMF+U7vQx9dPLfvdPI+zuP1FV4rh3x/hZOTq7ZfyiqNRurO6XWJ+rY4+gPWWXSePMiv1bwL07j0C2be8eq3uI6+c8cY6AlYXMxtjj2bEhe5S3cR5IfLwPTxAFTkpMOXHekbc+O62tXEHBOPn1/b9KbschTzdmh5AWHXYAfzVnkRsp+PNJn0bcctnBsTKHJl1b8245e0CnZjy/hdT95fiPECnaDrD4Vy2qfV6B18HTxB9o7wfA/HeS48xxia9p+bXsvbsofb8RDrW595rdR8Ji5ePov2a+Pk6593YoiJUtIiICIiAiIgIiICIiAiIgIiICIiAiIgIiIETxRf2eDlWDvSi1h7xWxnMfR+vZcO5Vg77LHHwIrq2/j851DiLH7bDyah3vTYn7yMP985hwO3Pw1kKO9LG3+DV2fwMlh80/KOXy38K5ERPWeaS7+j1Fpqy81h9xOUfsqbHHx9SUidF4a0179IeqshWudurb7AcwVu7qfVU9JTz306v1sW8U9Tnj2F2Lsd2YlmPmSdyfnPMvT8P6XierlZJewfeVSRsf1KwWHxM9jh7TczdMW16rgNwj9p1Hny2DmK+1T0j9bH2uvfXY/Sy95v8AKhRM2VjtS71uOVkJVh7R/EeO8wy5UREuWh8MULjrlZjMEs27Otebmbm+7931mZh1Cr12+kM85hN1LHC5Xs+8B6itgs0671q7Q3ID4Hbd1HluPWHkQfOVfVcFse96G6lG238x3q3xUg/GXxLdOx7a98O+pyw7N3rdfW3G2xZt+8jcSG9JigZikDqalLe081gH0Amfjz/9O07Vdnj6O98Kg/cZbvSbWTl6JX+Ltdvm+MP75W9Mx+2vrq7+d1X4FgD9N5cteH2niXBpABXHqa1/YTzkdPeK/nI/F3vIl8NPNdLiImRqIiICIiAiIgIiICIiAiIgIiICIiAiIgIiIHnacl9GeNynVtLPTkdgoPiG7Son5LWd/bOtzmCj7HxUfBcynp5cwX+O9R/e9sTsVSREkuI8TsMu6vuAsJH6r+uv0YSNnrS7m3l2auiXzEvddAZkZkYORup2OzXAEbjzDShy8V9OHn/pP0/16/3GV83+P5i3i+v4qmYt7VOlibBkYMu43G6ncbjxlrv40fItxt60r5LFZmBJJ39RgCR6qlWbp198p8MdhJ5ceOXexDHO4+Fr9JGNyZvOB/OVqx943Q/RVlUl59KI/S458Sj7/Art/EyjSPDd4RLlmsq+N3S/8c5DJXg21MVCqShHg3LWVPkem/1lBl8pX7fo3IOtmKeg8SEB2+dbEe8TnL2uNvv/ALd4+8sn/aQuFqd+dnYwufm5bF5VAAUAEM3QeJ5e+ZPSFdz6g4/IiL/V5/8AjkfwrZy52Of6aj971f8AfNzj6rl1G0/mCN/9ar/wzmpOWSe39m7eO37tj0d4Pa5gsI9WpS37Teoo+rH4SS9Hn+GalqWpdCpcUVNv+BNt/mq1H4ma9WT/ANl6Hfln1bbxtX57v6lW3nsC1nult4A0X7Dp1FBGz8vPZ59o/rMD+ruF/ZmTny6s61cOPTgssREpWkREBERAREQEREBERAREQEREBERAREQEREBOael+pqPsWpICWxbhzbeKMQ3X2bpy/tzpchOLtI+3YN+NsOZ0PJv+dfWQ/vBYFG9JGMDdVkp1S2vvHcSvUH4qy/KU2WvRrv8AtDh9QRvbhnkI22IFQ8v/AImHxEqk9H4fLqw/DDzY6zJec3/EFXL3c/rf6yz/AItpRpd+C70yca7TbDtzgtWfkTt7VYBtvHr5TvN2kvtdo8fmz3ikTc0jDORkV0jrzuAf1d92PwUE/CedS0+zGsaqxeVh8mHgynxU/wDXWWr0e4yIL89/uVKVU+3l53I9vLyj4md5M5MOqOYYby1WH0k5QfMVB/k0AP6zEsR8isqMz52U19j2v96xix9m57vcB0+EwSXHj04yOZ5dWVpLHwRq/wBlygGO1duyPv3A7+o3wJ29zGVyCJ3LGZTVcxyuN3Fn1jRzh6lUqjZHtrer3Gxd0/ZPT3cvnJXi7TDl6tVSv4q05yPwoGsLN8u727SW4Zur1KilrDvdiuCfMkAhWPsboT/SWedU1NNPqytVtHrvslCN0JVfVrXzHOwLnyXbymLLkuN7+ZNNUwl8eLdonW0Gpaxjaeg/wbBAuvA+7zgDs6+7boOQbb9zP+WdMlL9GmhPi4hvv3OVlN2tzH73rblEPTwBJI8CzS6TM0kREBERAREQEREBERAREQEREBERAREQEREBERAREQOXadtpev3YrdMfUF7Svf7ot3YlevTq3aDYfmSVviDSziZNlJ+6Duh8626qfl0PtBnQvSVw4+dih6dxk47dpQV+8SNiyA+BOwI9qrIPFvTiHBW1CqZtA5bEPTc+I28FYglT4Hcecu4OXoy7+Kq5sOrHt5UiWXgzQHybBezGums8xcHlJZevKreG3i3gPaennR+Dsm+0JZW9KA+uxG3QeCfmJ8xuPH2GyZlC6oLNNxLuwxMfZMl69i7sd/0KHwUbEu533J26+tNHNzTWsVHFxXe8kTqfpQ0y298e6hraFOyXAKwLfiIU7Mq+TAknyEteRRhLgBGLY2Pdsdm5lfdiHAIbdgTt1B7h5Sn4um6DprhlR8m5O4vzPsw8diFr338duk1szIytZyByIeQdFUE8iA95Z+7c+J7zsABM+HHle97RdnnjPHevHFPDn2PksR+0os+6/TcHbcAkdG3HUEd+x+NfnRuM8AY2mU0cxbkdBzHxPK+528u/p5TnM2cOdyx7svLj05EREuVr1wbp64tY1G+41Id1VR3MpO3rDYltyNwq9egO/hM/FejVa32NlOoLUKvWWvlDDmJ352UsrBum3UHx8zN7L0/Gs07Eqychcb1a2Qs9acz9n931/vdGPd1kK/Dmlp1t1GoDy7WhSfmTPOyuOVtyvdtxmWMkk7NxNAyQQt+u2nmIAWsV1OSfAHmJJ9wlY460rI0ezGycbOyrbLH5RXfYXZiNj3DYMh6KVI8R1khkca6NpYP2RDk37bBgDt3eNrjoP1AZl4N0HM1LLXVtRHKK+uNSVKgHvVwh6qqnqN/WY7HuA3puvoux39XVhPsROOkREBERAREQEREBERAREQEREBERAREQEREBERATmvFPAV4yTqGl2jHyDubE32RyepI6Ebk96sOUnr0Pf0qIHL8fTeIc39DlW14lPdY1XJ2rL4hSm+xPnuvx7jH1cD6ppGQ9+mPXdU3fVYQGZQSVVw2yty79GVlPf0G5B7BEDmd/GOevTI0K12H4q93X6Vtt8zNXV+LNYfFttpwBgVVKWay47uAPBKyo2br4qROrSu8fpvpeYP8A2XPyG/8AugUrJyHt4exLHZndnBZmJLMxNu5JPed5UJacU83DOIfJv4WWrKtPQ+F+Rh+I+cnxh0n2bekU9pk0p+axB8C43+kvt13Uyb7LV6QNPTJ1DScBxzJ+kLruRuoVPEdR0RuokuPRTpW+/YufZ2tn/NNHLXtuKaR3jHxS23kW7QfwsX6Sd411PIobErx7FrbIvFTM1YcAMrHfl3G/Uec8h6jd0jhDAwyGpxakYdzkczj3O+7D5yelVOlat/6jT/sY/wD1mLRNaykzm07M7N3Nfa0XVKVWxAeVlZCTyuD16dNvhuFviIgIiICJG6bq1eS1yoGBosNT8wAHOFVjy9eo2YeUkoCIiAiIgeSdpEX8SYaHlbJqB8udT/CQ/H1jMmPj8xSu61UsI6epuBt7uu/wk9iaNjVKFSmtQOn3VJPvJ6k++T6ZJLfqh1W2yMuDqdOQD2VqWbd/IwJHvA6ibkp3FXDwVBlYlfJk1sCvZKBzgkAgqOh79/aAQe+etf1K616MGkmq25Q9rfirr26geR6N7egHjuHRLrVc6rN7iezdcxqG5bL60b8pcc37vfGFrmNeeWu+t2/KHHN+73zW0zhrFxlASpWbxdwGcnxJYjp7hsI1ThnFyV2apVbwdFCuD4EEd/uO4j0/d31fZMtMWPkJYvMjq6nuZSGHzHSVbh7PtR78DIbntqUlHPfZUe4nzI3X57eBJzejf/F1fvf+20XDUtcme7ItcREgsIiICIiAiIgIiICRPFGObcHKrHe9Fqj3lGA+slp4dQQQeoPQwORcMN2vDBUdTU7b+za0WH+q+8rMm/R/lLp2bl6Llnau1ytfPsFYkFR18O0QoR7QB3mZdY4QysawhK3tr39R6xzEjw5lHUN59NvKa/huSSXGsvxGFt3Fflg4FxTZn1+VfM7e5VIH9ZlmLB4TzLjsKWQfmt9QD4H1vkDJvUM6jh7FdQ6259q7Ii9SCd+Ule8Vgnfr1Y9PdbzcuMxsl7q+LjyuUtnZm4MYZGvaplDqKwlIPu2RgPjV/wBbzf8ASTkCp9OsKuwTLViqKWc7Kx2VR1Y+wTY9GXDr4GF+m37e5jZbud2BbYKpPfuANz7WaeePz+n0v/TU/stPPbm1/Lev/NNQ/wBjt/ukP9qsfKs1nIosxsbFx3WpLQFvsLeszFN/U/KAfEidDkJxfprZeBkY6ffetgnhuw6qN/DcgCBE6fpudl1rkZGZbjFwHWjGWoLWrDcIzujM7bbbnoN+4TNpeo5GPmDByXF4sRrMe/lVHYIQLK7FX1SwBBDKACJn4d4nxsihSbErsVQttVjBbK7FGzqyNsRsQevjItc1dQ1Wq3G2tqwq7Q1in9G91wQCpX7mIVdyRuBuIGPhk5Gq0fa7M62ks77UY4pUVBWKhHL1szNsATvt390lNPpzktuxrLWsqNYajLKVCxXJKlGUDldl6MDygee8iNOo0rVF7e2mqjK3IuQWGu9LASGDMhVieneR1nrh+wVao2Li5FmRjCgtar2tatNvOFQLaxJBYc3qb+BMDR4ZS3HfUcmzLsNePkWNcvZ0/peSpGZmIXdWI6bKQOg6SV0jDzs+pMq/LtxRaA9dGMtYCVt1QO7oWd9iCe4Dykfp4ruOsae1tdd191iorsAxFtKBGCnqw90keHeMMavHrx8yxcTJpRUtqv8AUPMg5eZSfVZW23BUmBhszs7F1PCw7Lu1ptNp7TkrV3VKywRwF2DIwU8ycvMG6jp119Dvz9SsykOU2PTRlW1h60q7R+VvUrBK7KiLy+tsWYt39JjzdYXM1nTGqVjQhyAlpBC2OaTzcm/VkUBfX7iW6E7SX9Hn3c7/AE/J/tLA8U35WVkPh1ZDVU4gRLsnlra660qGKrzAomw2LNynqdgBPmsjM0yv7WmTbl0V9b6r1r7Ts9xzPXZWi7Mo68rAgjfu8YurTsTH1HKqzFCfaLO2xrXd0RwyqLK+YMFDqw+6epDCZ+I8fTaEWuulcrItISrHW60l+Y+sW2Y8qBdyWI26QLTrOlVZ9ArYnlOzo694O3Rhv7D3eRkOun6pjjavJqyFHcLlIbby3HU+8tPHFN9mFZh3oXXHrPJais3JykKF3H4thzbb+IHnLVi5SWoHrdXU9zKQR9JPdmM+sV6lyvurDcUZGMR9sxGrQnbta2Dp18wO757+yY9LsV9ZucEEHHU1kdxUio7g+XWb/HGbXXhWq5HM68qL+IsSNiB7O/f2SAtwLsGvEzwjMa6lryax94IRvv8As77Hy5V8N5PGS471q3shbZdeZO7ocTS03UqslBZU6up8u8ewjvU+wz7qOo1YyGy11RR5nqfYB3k+wSrV3pdua2q2rD/xmrbvOO3N7trdvrt8puejf/F1X6z/ANszT4erfKuv1Jxyh0NdCkgkVr0LHbuO4+Zbw2mf0d5Crp1YZ1B3foWAP3285dl8mvbX9qcfn377W+Jr/bK/zp+8v98yV2Kw3Uhh5gg/wlC9kiIgIiICIiAiIgIiIFP434Fx9VUMxNV6jZLlAJ26+o6/jXfr3gg9x6kGr4mkcSYI7Oq+nJrHRe0YMQPDq4Dj3cxAnWIgcwbReI8v1bcynFQ94qHr/Aou/wDXEmeF/R3i4Fn2hmbJye/tbuuzeLKvgfaSSPOXaICYrKlbYsoYqd13AOx8xv3GZYgIiIEbnaJi5Dc12PTaw7msqrc/NhvNymlUUKiqijuVQAAPYB0EzRAjc7RMXIPNdj02t52VI5+bCbOJiV0oEqrSpB3Kiqqj4KNpsxA078Gt25+RO0A2WzlUup6gEEjptK1p+q5dCCnNxLr7a9x29CVPXYN+jhQwKEjbcFRLjECoYuNfm59OZbS2NTjK4pSwr2r2XAKzsqkhFCjYAnfcy1V1Ku/KoXc7nYAbk95O3efbMsQNfKxa7kNdiLYp71dQyn3g9DMGn6Rj42/YUVU83f2daJv7+UdZvxAxW0q6lWAYEbEMAQR5EHvEr9nBWEWLLW1ZPf2dlij5A7CWSJ2ZWeEbJfMQen8K4mO4sSoGwdQzszsD5jmJ2PtEm9p9n2LbfLskivZfB+HY/P2XI/5q2ZPop2+k84vBuEjc/Zc7edjM/wBGOx+Iliid68vdzox9kBpnDaY11j1u61WDrR+AMe9ge8dOmw+e2wHn+ReB/m6/vP8A80sMR133OnH2V7+RmB/m6/N/75J6bplOKhSlAiluYgb/AHiAN+p8gJvROXK3zSYyeI+xPk+ziRERAREQEREBERAREQEREBERAREQEREBERAREQEREBERAREQEREBERAREQEREBERA//Z">
            <a:extLst>
              <a:ext uri="{FF2B5EF4-FFF2-40B4-BE49-F238E27FC236}">
                <a16:creationId xmlns:a16="http://schemas.microsoft.com/office/drawing/2014/main" id="{2047CB68-495D-40B4-B1A7-8E6C9C9D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1" y="1028700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6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4A27A-B4CA-485C-8572-05C8A696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Frontend: </a:t>
            </a:r>
            <a:r>
              <a:rPr lang="de-DE" dirty="0" err="1"/>
              <a:t>Vue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AEC38-9417-47CC-B1F3-299EE60CAA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Progressives </a:t>
            </a:r>
            <a:r>
              <a:rPr lang="de-DE" dirty="0" err="1"/>
              <a:t>Javascript</a:t>
            </a:r>
            <a:r>
              <a:rPr lang="de-DE" dirty="0"/>
              <a:t> Framework</a:t>
            </a:r>
          </a:p>
          <a:p>
            <a:pPr marL="285750" indent="-285750">
              <a:buFontTx/>
              <a:buChar char="-"/>
            </a:pPr>
            <a:r>
              <a:rPr lang="de-DE" dirty="0"/>
              <a:t>Komponentensystem spart Arbeit und verringert Komplexität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Vergleichbar mit </a:t>
            </a:r>
            <a:r>
              <a:rPr lang="de-DE" dirty="0" err="1"/>
              <a:t>React</a:t>
            </a:r>
            <a:r>
              <a:rPr lang="de-DE" dirty="0"/>
              <a:t> und Angular</a:t>
            </a:r>
          </a:p>
        </p:txBody>
      </p:sp>
      <p:pic>
        <p:nvPicPr>
          <p:cNvPr id="4" name="Picture 2" descr="data:image/png;base64,iVBORw0KGgoAAAANSUhEUgAAASIAAACuCAMAAAClZfCTAAAA5FBMVEX///8AvYIAvYM+VGcnPlFAVGglPFDz9fbw+/g9xI9VZ3f7/P0fOExhbnoAwIMAKEASMEZSYW8AunsvRVjFy9CZoqocNktAT2YAw4RLW2oAKUENLUTW2t0XM0hBTWYAuXgAIjzf4uW/6tk8XmpseITs7vCss7m6wcbN7+GHkZuS3L43YGknQlkpwos0dG8zS2AugHPl9vCe4MZVzJ8sg3N61rIgm3kWqX16hY/a9Oqcpa2/xcmvtrtJl4VWYnZKnocRrX4ilHc3aW0ydnBk0KcojXUAEzSw5dGV3L9KyZl81rIAHDoqfmbtAAAOUElEQVR4nO1cCXvSyhou2agQIGwJEELBsohtTdWjVtp7bvXo8Xju//8/d77ZJxmW0kipz7xtaSALzMs33z45OTEwMDAwMDAwMDAwMDAwMDAwMDAwMDAwMDAwMDAwMDAwMDAwMDAwMDAwMDAwMDAwMDB4hjjVYlbOo7r2GlXN0WX9hQ84ssLw7uqFBv/5s5JDrbzmEuVp/uA//6u77NW7g46tIJxarZIGF5Fr2y76wcAb6WrNJeaX+FjbZofbdnRh1TVXvXqWUnTyA1NkqWPpfRy5iBcybiAIHi5n2gtMyCGET/zo2qNPCkMW+Tt7eeCxFYVvLfTxrcyA6m8iW5IjvJkutecvU9cmbFJhcu3oay9DOn7288AjKwyvWuJ7tth46vd4prkuEw3YSoea04cpOcrl4ob+7lUhIpdtvTr42IrCBzrVLHnC9a5HdMw2ExI7nWrOrqVsN5ts9ui6Jy7F/7W+HXxkheFUkh6OunVOB0yVEjxL73InLy65jmYb7jnV1cpcq1+9fYKxFYV3rcwXjsXoS0TYoVONEJB1jsoVpqNtLnKjj3WFILJx9iwNPsPpi5IG1tdIEQ7YzBn+1aWtShEi6UJ3tdLVetfzOeDlmaRV+cz4NLKp9rVtppFT1fBPqKKihxEh+lS32KXEJZ+twWf4pvqPxLbVr0euKwsI+I83ynk3qaSCCFHRX72cm4Ws2fsnGllh+HyWnWUgRlYkW30iJmlHOm14SZmjv/jw+3r+UqXS5ycbW1H4oAtDen9EfODMhUxr0lm1yGYKnVp9d/RHT3Ol1ocnG1lhONWMCwnAuSuFX+Q3nfOT7i75HqquXFcEZ5ZkIZ9pcKbiXUaMsDpChl+yZ0wpsYh/1pf9JgJs8FWnEeHsx5OOrSCc/qyXNGr2a+Sy0Iv72F16SjflARzT19FFXeGY/r540qEVhleSxrbYAzL8LovU+IxqT/AJk5SZOxHnRzTCl/0HFHo8d4PPoNHYFjL8fKoxnlwaqk1TroNY1iS61urqZxycqXh7JmkQi+rbukWsviJJ6S06vHPJwhJpz70anNFr5Q1+edHVZQ1gT3fdnmPAv1rD/z0SnqNLo7bKyUm1wj0Bm4Vpo+9aIfo3906T/jgOJ9oPsRwHg3XpzafH6ZU0xag6Qj8XEUuHcKaQ4Z9fSvEtnW7nkinj6kxn8JcDx4m1RJRtz3H+LjCcW3TvigwOf+TECDHU+xhRr1BW2cMK87hFyoRE+JagCDOkM/id2HH8pu4jDBvr9uyF8jRO4maBHFXfyyqEb5IcrRKISXqaKXEXsrH0FEvIkNbgz0BWQl0qvBs4TlDcRFsgxp3BfPuBO+NVNlQD1O9HPO3K5EnS3nymIYNviTnKNZE2G3sTIiYWmh0V3/HC4vT1HM1oJ+huP3B3fGhZOdfYQqGayEtzL8jNaCgUnOUz+tYagw/fbniTf32CRuTbxY1n4iReGOsNw554yzQQecTq2qpborbB5hbT0WL+nd/X8+ndkqXPxpaRFHntfO3yDimpQF9o2Q/Dml3pbD/sIfinpUgBgTD8YlrxVBoN0UZfJJeIz7Wzf9a8z9R3nEZ+QtVgAhY7pFnR2c7TF8QkWYr3h3O0QhfZrpAi+lp0LsJXXm2y1mdj54FOR1R9z/H6+orm8eBli7pDlpAGC4dq2aBehLDoteijmkgjFK0PzmZg9ivZmdZBxCUaFXVk+KaWQ8gWFGepHmJGnnlJ2LZFb+r5LEGptaH8aiPT5Wf16DJBJvr2lw6vCORytAAw/GrVXqpAAk2fRCJNwobyKzhAcdZhQbw5/rHPsxMa8WeKYKXeHyNOh7BjbBOysVaOI01wJjAMPSesqa9NxsgV0FV8jw00VGNOMv6PDP95pGgfLkzw5JzzY3Ftb60z+ATlPpppbVViVrFGso4SOEcrmTS8BcVZUXcVCW0cnH3hmog7VFvLr6B3EtXBxp7AA+dZtbqhfU5/xsaOu91AirOq1RfFWTk9RDXSeS/rJ2Ah2vwunUbWes3annCtZ91l1m2qzpdzdWzVxbJpp/Z0fYoJnbOS7Wb17qaSOp5dWy4eRRMJ1TIWiuZobcXuu66cjVXN2ZZsLISyXiy/shiIEHY2DpK/Mz5kpZE0ZE1VXvlx4nue7ycDe42/eTNOYhHQVFdJHKIz4JQ4WD7GMCjFWTby+nVkC5sm5lz0V7ZnD8Roe/kVQtmx/PXfJMgPoC+AjGVdSwcJWVOIxLAfeyiM8X3kbzp+cqNrxazWwLdge8pTfIaHz3C84DFOqsbwW8jwZ4pqUjbWyntFW/utsNBILJT7iII+FX8dRW2Foo6HKA4Dr1+xkwQNOdClhTBFHjtnihwNL0natu0H6BTvUaGOmqMldqqEI36eoGWzDZdf8zX811vfo9yAIYtxddCQExbCbqVo8j9ES6PWgfNnK6AryLgQAIUiSC/4QRf81eqwm47jR6Xu5BytpLkveHcfT6S5F6V69rjSbuXXKRrXQDjY4Ew22Pe6jaIyeOcD3hE268O18qk4hSLYdvj7IVX/OCdVLc4y/xH30bJGGsLR6KOue3in8iuEslJGEAbNe3O2UdSN1f2zNO9mnRCKHErRDCmioECvq/oz52Aj1L9G3NgTnyi6kIseuK8IDr/a5T0mvuxMz5Qs2xaKwBz6fXnnQhfQKFKE0+Lr2uv3ATP8chstydHKJg2Cs5yqtnbtje3LcjNHctHgruQWikDVx0q8W236mrqATFFnjDZ3J2AHfGspKVraAHkdyX6jHV3XFW42ZmNzWAXSQMEHiIW92kwRcs29tponWAaaPGZWipKic7Q56UBixLP7RGnfS80Sojy0Y7/VEPknzMEug9cjbNIWiioh8pBVzYOkUFLGFDJFkKIKp4XmIF/ri7MjKcoffe+JchAndAeDT1Bugo4l25gTYZK2UARTVEORt4kibEGDZpFpXzVU46L0lfnYkNKvZ7xGwtXO3xRMjoT40xDVSjXsXSiaSEu7ZkOg28matGotFBQNG+CGB+lqWJjS/tHKUgRT7WPENDVkY61c8Fpq7d5vNeSiA7kRuTq0nSLH6UuwHV9XXlK96wV4mCgwDO2bTkGJu/dS2ZBv4BwtqS2+6al7icl/QL9VGUZdga0hCghkSnahyMPxGf5FoSl6Pt5o9OFdmo0ER2ko7u0WopVQqJYVImz4aSnf/ZTzGq0HLoZZQigLX+gqVquwO1DkxQ0FY0/nXYcyRYikZbuRQBTrxU4hWukDX4clpRV7JOJ3R2DwSXqR7sER/oN6Y28REwNwhsCr6UtD2YGidmdCMcSYaDRMRooA5eGyieNePyyikPBWMudSRYT00Z5bGa+RMPWgxTDVMXGpZ46n5td2UNftHXwcDUUnwNKNB6orLUIhvZY719hG7wsY/tEX3ggiWbWHLoapEeu9SKQQFrCFouajKEIY2mFBLSjrDT/OxmY0OWw/8A2giD/ogGutusbDsZQZIZhBSEedS1Ax/g4NJDldJK6WIsLTB35aLV5yjU3NOzxCjhZ0dWaWWXv0xk5ghi1PkAJVG0XKiDrPVsZ2m4hk9xJCl/ziuBzWShEttxRi+t9TAixZG/XejN7US2rhH/72WAwDeroCBbSBOuKKn5l6uCWiQTXsLQQTle1X30AR+GSDQowaz9HKIlO/d7OLYQgevhgGvkwHCb0zVgdyF4ArKL22GEv9NrjNLdguRhsomhRGEc3Rsqoj4+iTEB2BjeXXNRgG4KTkGxyrULxOxO0Tbn2lJW+FO/SUEU5WTDnNbjv0PCXSbyqU4olWTCTyVsnRMpFSYjM+3/ZYDAOhLCBnXUD1OGF/iJ3g8gpoDEWAUYZMrOd3uTKZdduDlNi4jh3HFbIpUVSuBMFUGMFhO18w3xvvzkReTZDCbb0QptZeq18hfnV09qkLguLHtdXtYmnH2NeTjpmModATt5e3k1l51lm20RENImRtyDyRbKZEETYM/pLI16QLMV1QVBNK9WdWFcnCI/neO2VjcwDzrm9wXI5xnSxoDMAZdkJHYXHYDoDapDFGaCSCwiEOwxwsffJEWwLl6HC/7cRjmN6D4jqZWB/tOpaYJtpvMUy1DePXNjiuHCxhGH7czLiKs5s45LsRETFdcDkLPU65TFF1SY73IORF/xra4uSe+NbS8SPPPusRq1+7Dd9P9I3Ew6kfQIHZT4J0nh9Qp+IFCa4/h0HS5jWfZSMMqQuhWrRODR2PC9ZwfKFd/Z9byoTSAXmNe69+XTXtm3We8mQ+tcN2c3mrH8/kbllJnbQ/XXUkBueVKdUyWaOPjq/ZYZLWup2Cu0Rft5jUUKZEdzZjbeds7EGxwS8qGKw4q6mJsK19DP6vx/oYrXD80DVAKk17x7n6FShyDkPRyU/KiSpAImw70tWveKI5h7kVh7aPVuBYb00kl6F+OfC9stZNtaO9UwGu/Re3vG0z3maYseRFZ61jvTXRMCl42c1G/CM1QErGbIfe2CcETr0VvJJoPXCOVrb60iqRQ32Gh2IB0Zp9uOUAP87UchF9eFD59ZC4W04hoI0LXdO4Be9bmVlGnxznvQi74wDHs+lhvCKCNYb/SA0+SdUluWaRX4sPLaloRlNpDyy/Hg7dcRjG3vSwDPHirBqeHanBr85r0/nh763xTiqHUJr2y8b+vjiVcrR0vu2Xjf2N8fJMnmKA3+XWRMXhPW+AtPYsv/72+JxR18//XoTFQ1lAc5zZ2KcGLs7yGz8fZTb2yQE5Wtq9Zwy+HrCAhuqiI83GPj1esYj/t7kXYfGghv/3uRdh8XhLvKKjzcYeA6A4axmDvwmkOPu8bxT/q4EM/5FmY48HPzfdmsgA8OrsOLOxxwQzzQwMDAwMDAwMDAwMDAwMDAwMDAwMDAwMDAwMDAwMDAwMDAwMDAyy+D8IGRL/zABo7wAAAABJRU5ErkJggg==">
            <a:extLst>
              <a:ext uri="{FF2B5EF4-FFF2-40B4-BE49-F238E27FC236}">
                <a16:creationId xmlns:a16="http://schemas.microsoft.com/office/drawing/2014/main" id="{8E1218DC-FB28-4593-8D19-E1488136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034" y="1030288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C63D163-40A2-4DA6-AA31-D5E7E7CA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54" y="2961387"/>
            <a:ext cx="6099964" cy="3022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8A3F1B-B09D-4C0C-99BE-A6637D8C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Frontend: </a:t>
            </a:r>
            <a:r>
              <a:rPr lang="de-DE" dirty="0" err="1"/>
              <a:t>Vuetify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D41FB-0B3C-41E0-BFB2-2EE1CCCB10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Vue</a:t>
            </a:r>
            <a:r>
              <a:rPr lang="de-DE" dirty="0"/>
              <a:t> UI Bibliothek</a:t>
            </a:r>
          </a:p>
          <a:p>
            <a:pPr marL="285750" indent="-285750">
              <a:buFontTx/>
              <a:buChar char="-"/>
            </a:pPr>
            <a:r>
              <a:rPr lang="de-DE" dirty="0"/>
              <a:t>Bietet viele vorgefertigte </a:t>
            </a:r>
            <a:r>
              <a:rPr lang="de-DE" dirty="0" err="1"/>
              <a:t>Vue</a:t>
            </a:r>
            <a:r>
              <a:rPr lang="de-DE" dirty="0"/>
              <a:t> Komponenten im Material Style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Weniger Design- und Entwicklungsaufwand</a:t>
            </a:r>
          </a:p>
          <a:p>
            <a:r>
              <a:rPr lang="de-DE" dirty="0">
                <a:sym typeface="Wingdings" panose="05000000000000000000" pitchFamily="2" charset="2"/>
              </a:rPr>
              <a:t>	 Einheitliches Design</a:t>
            </a:r>
            <a:endParaRPr lang="de-DE" dirty="0"/>
          </a:p>
        </p:txBody>
      </p:sp>
      <p:pic>
        <p:nvPicPr>
          <p:cNvPr id="8194" name="Picture 2" descr="data:image/png;base64,iVBORw0KGgoAAAANSUhEUgAAAOEAAADhCAMAAAAJbSJIAAAA1VBMVEX////+/v6u3P57xf4ZZ8AXl/UAQYcAP4Yzj+AAO4QXZL6p2v4APYWZ0v4ARYnG5P7a7/4AkvW4xdcASYyx1/oAXr0aVZKPpMFtirHF0N9dfqpywv6ercaxxuUAOYR1jbGCmbrw+P7q9f7o7fPBzNzj6fGEyf7U6v6m1v6Sp8Onts3T3OcPTIxRdqVEa54AYL654f42YpkALn+30/IcmvWLqtoAV7t/vfhfjs7L2e1Rqvc0dMWcy/lVh8yfueB5ntVttfc6ovZDfcgAgNt5tOoAJXsvXJVe35vbAAAJn0lEQVR4nO2dC3OjOBaFIdmFkAglNhM/iAebYDqxDcRkZ3t7Zh+zT///n7RCYNALTDruCkrdr6umbWwZHc6VjoRdPYYBAAAAAAAAAAAAAAAAAAAAAAAAAAAAAAAAAAAAAJ8UU8IIn3/i+dPPArGq2VCRu2oav4x4ru4FTN0VPo/+yHF1/QeWlz8rWw0VVV/NboVfI90VmsZfRh0Kr7+pGw0VZWfvuhTe/6q/QtP4rV3h9V9b2gwVdW/3o1aF9z9/BoUkMFoVvqiiQkOFfxu1KFRHhYYKwzaF96r1zKAVKqD9/edIqfD674ZaznAVPt5KFAONCwxGYRUVdxLhRwtpxbx8EPlSiGADo1FYRoWxv5EYrofG7cOlwMNTYeJPI4XCl38UL4U3FwI3Tx8tox3TEAVeXrrUKJWHdFdh3IoCL24GPNOYKhMfDS4waoUvv9NRqLJwwApN44uk8Lk4/Cgr/FpEhfEkKbwYcloUPZZNDA02MI4Kq6iQa/TOGLRClYm3VLmokC5JjTulhcNWKJt4SY//S6zSMiqUFg5aocpELjAqhWVUPMoWtixzBoKpNrEIDMPkPbwPlVFRWjhshSoTaWB8GTEKr2lUyGl/YQx75V327k40kQuMUuHXnTIqKgsHrlBlIhMYVOH1v9VRcXH8iKFitpm4p4OuUdgSFUcLh67QNNyOwCg9pKsDycF9/QlDxWw1sQmMQiG9eyFHxc2jLgoVJn6pA6NQeB8po2LffMBQqTv4KJlIV5vF7W+i8OWbMioaC4evUGGiewwMovDrr8qo2DPth4rZYSINjN8KhdWN7g4LNVAom/hwUQXG1XVLVOzZ5kOF6aJk4iU9/EvhoamKCtZCHRQqTKTbxOfR1b06KvZc66HC9lEysQyM0RX9TlTaGHIWaqGQ2CVIrALj6pvyHuKebzxUuE6Gook0MO7+Q6PiVlB4E+qnUGEi3Sb+VxkVe6HtUOF7KZr4cFPu3xVRIVioiUISCKLE5hWBW7HpUBG6KZlYCZGiQrRQF4WyiZeVQjEqRAv1USiZ+ER3wmJUSBZqo1A2sfwiStwYShZqpNBUBYZsodhOH4VkxAkSnw1pY3gjW6iRQlMykQy50xbqpFA08WEvWfikajZUFB6aQl5c9rFQK4Xi994PzxenLdRKoWSiKyhUtvloIa0oOyuY6PawUC+FoomCh+omHy2kFXVveRPdHhZqplD4GRGvUN1CO4WciW4PC3VTyH9lynnY0kA/heyPFxiF9Rei2ivkTHR7WKihQsZEt4eF+ilkTWQ87Hj/UGnvcWOi28NCDRUyJro9LNRSYf3jBbeHhToqbEx0e1iop8KjiW4PC7VUWH9l6vawUFOFlYmlQv4L0c+h8GhiqXB/4r1DpbvXpYluDws1VViZ6PawUFuF9McLbg8LdVVYmuj2sFBfhYWJbg8LtVVoGs9U4UkLNVZITHR7WKivwuIXKG4PC3VWGD648nfan0khMdHtYaHWCkO3h4U6KyRrt17vGio9+t7yz0ToohAAAAAAAAAAAAAAAAAA3oEZiv9Qo3zkbR8Tjzcn76ZF48VmO1efx5wXr729C63nctCCP+Lbh7d/zBa9Vp+XO8H/TvQvTm1EsPEskl9ceMgmf5Lt2zvRQurl3PPQsvp/eDzflQ+2OCgfJDiZjuPORuMAO9lqNUtsbEvXwkfY8le+7aFZ716cYGzZMf8cKa5sC9NXv3xw9HCOklM1vg68vDzj2EsC4VxLy1oWNR762F717kY3IcIb9nmK0/6NN3Z1pdd+KXVh+afaeF52fBgjj3dq7uBV9XCGnV3/jnTiexPmWYTwuH/bWuGRqb080WTL1sgKW9yslDNDZtJciXdCypK5WFvsvOF7he9Q6GPG5Tl3bmPn2GumX073eO6NievKIGT4RJlxWSIp3JxU6AXMRLazbFbhFCdMvzx++LyDGVOmkWPRIt1m06YbWV0u4zSxcOKXFzrM0kNySNNC5Dwjo9dM07w4kBppxshYZWxP4y2jaYwddqrJMHt9Zm+ZETqZ26ietBfYo0W6CJpzzZ0qCUjWOXZ+cGwnpfPda+AlXhAU12eMLKIwCHCSBEFgTFFz0UwraM3HzGOz10wsdg7Yso6+j8Sr5eS4LLsFYhTaDv078qy86Ku5TXAxIZhxtMR+FBcujC2P/DeOVjiN4tgI7aavaztpG9kLPnsjxNXszrb751Y3Kw9Xj2JUZbBKYVYnQZRYq7KlVY3DUiEZSdV7Zriu7JnVNjQ3Nuamy53NRXGM0JmmGvLJVjWFTXGlVaFw7UyYFgH1pVXhDh3TzPSQukij1LIyzl1yIvZ56NjnSkRSplVHD8dpVaHQR0xFHWxaha0K63InReqpThktLeys+GNrS1BonW0BPq2Cd1cPBIVCjx0Vq3JN1a6QLAbLt8+qguYIl2RtmooO7X6chzEqJ4YVPhairDAK6LRnxvPt1M+TMjbbFZpJlWaWoptzDyNJ348ch8VqiUbPBB9TUFa4Q4ftMp04AWWS0v63KzymN5lJpbORzcVEVX/CXDq3rXPNpUUMFjVFpofjRVMotEnSOUk2m27n9aXtUBgGtC4URboOWqKc5CEbHmfMw6IE8bYo0jp/ZYWxMxnvQiHZOhSSBWhezKTSDiHCXttaJcPsItA/25qGfnaxkLeahaCs0BS2AZQuhTQw1mgitvHxpG0FsMHMvEvWy4uW930PZI8ekdVbXX4Lq7l+ZBIv/koRu6QqH3cpJIHhK4o0dqzW7dmOfa3o0ttEdBLZeLzCzeZse4x+o7jPQRWOWTvG5b2YToVjywoxEot02jW6smYTYHqtxfx9pF6aM+M8DuqK3dhJuWo7NBuruV2upqdHq1UKyW6+iZ+aHCsWcWmW003ZzvGO7VN5BL8PMnElbBr52FoVwyWeBXmlkKRmRk8arVBQ6h/bXtkNpUJiF242YSWm5S3nLHRgTDyr3HaubJwWR3YZds61O6wIUcJVhZnZGOXpJAiy2Kp2T7vERl5KMhE5lduklOzksCykllU9tRmFkZ1IRRoFiWczBPQSTBJcbayXjocmWYK8QLw272aWePwMsJggJ0D5lkzvVnXIJMeCAHmr2uzi1ufrlt42o883HnuLwPekW68RnnAkdL7MJ/UtuvUBEeEoP+M94XbITk+6NUiO8TOcGe1ab+wcpCLtQ7wez885i/5ASJCed7IYHLlcpJ+KyMfO+vTbdGWZ5TZ2Tt1Z1JnFq4PyN9w8149wvRvu/0AOAAAAAAAAAAAAAAAAAAAAAAAAAAAAAAAAAAAA+Cj+D2I94N4+PwIRAAAAAElFTkSuQmCC">
            <a:extLst>
              <a:ext uri="{FF2B5EF4-FFF2-40B4-BE49-F238E27FC236}">
                <a16:creationId xmlns:a16="http://schemas.microsoft.com/office/drawing/2014/main" id="{D7C1476D-EECD-487C-A6F9-04B25746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331" y="8817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E45655-6C68-4ADA-8E67-12BD8CFD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33" y="3478873"/>
            <a:ext cx="2343150" cy="199072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E60353C-179E-4F71-8E98-ECF562EB9A1B}"/>
              </a:ext>
            </a:extLst>
          </p:cNvPr>
          <p:cNvCxnSpPr>
            <a:stCxn id="7" idx="3"/>
          </p:cNvCxnSpPr>
          <p:nvPr/>
        </p:nvCxnSpPr>
        <p:spPr>
          <a:xfrm flipV="1">
            <a:off x="6708618" y="4472792"/>
            <a:ext cx="1095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60C9F-D578-4B34-AC3B-159FA3E0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Frontend: 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9F8E-DB80-4B3D-91C4-28880504ED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für weitere Features in </a:t>
            </a:r>
            <a:r>
              <a:rPr lang="de-DE" dirty="0" err="1"/>
              <a:t>Javascript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Axios</a:t>
            </a:r>
            <a:r>
              <a:rPr lang="de-DE" dirty="0"/>
              <a:t> Client: Generiert automatisch API Stubs aus </a:t>
            </a:r>
            <a:r>
              <a:rPr lang="de-DE" dirty="0" err="1"/>
              <a:t>openapi.json</a:t>
            </a:r>
            <a:endParaRPr lang="de-DE" dirty="0"/>
          </a:p>
        </p:txBody>
      </p:sp>
      <p:pic>
        <p:nvPicPr>
          <p:cNvPr id="10242" name="Picture 2" descr="data:image/png;base64,iVBORw0KGgoAAAANSUhEUgAAAOEAAADhCAMAAAAJbSJIAAAAb1BMVEUxeMb///8qdcUYb8Mkc8RmlNCUstwTbcLo7vcgccRpltE/gMnU3/D2+f1Qh8ywxeU2e8e/0uuBqNnV4vJXj892odZunNTF1+0+f8nv9fvk7fenwuSevOG1zOhGhcu80OqJrNqXt+AAY78AaMDd5/Qn/u1bAAAGx0lEQVR4nO2da7eiKhiAEUjDS5miZnY9u///G4+22+2pHYqBoK73+TZrjQ3PcIcXQM4zUVolPIjRFIkDnlRp9GKEnv4UJohQim0n9WMwpQQlodCw4IzaTqMGKOPFW8MyJ9PNvGcw8cu/hhs8h/z7AdPNq+Hes50ozXj7Z0OX2E6Rdoj7r+F+foKPXLwZbuZWRL/xNj+G5Vza0FdweTf0Z2vofxsWc6yE35DiZsjnmoV1JvLGMGS20zEgLKwNkzmNZV6hiYMi24kYmAil821nGkiKqjkX0rqYVmjW1bCpiGjGfUUD5iiwnYaBOaJpLjrJM3c/AAAAAAAAAAAAAAAAAAAAAAAAAAAAAAAAAAAAAAAAAAAAAAAAAAAAAAAAAAAAAAAAAAAAAJg8mFLKHlBG8XxuuMKUkS/EM3e/Ppw2xeZ0Oqz3+3PO4y+PDHM3N9ZKhx1F/Hy6vt5DfmdX7PMtZrqzM/YXOlmJ9Rhe7P9csv5Xc5Mcmc68xKuuf7IfB8Hlm9g7VkvJ34hS96hPUbfh+q0h9hZh97f/Sm6nZch42vNnIn136xkwpPGh989MytDLy+7PpmxI9t0fTdkQ46L7m0kb0n5N6PQMvz7LwekYkurTn5mIIc0+/pmJGMYfdBN3pmHI+nf0DyZh2FyD/zGTMPS6O4qoXC7L8t2EagqGHVlYFpd8FcQxiuNgtciqYjc5w9ZaeOKM/c7lMW7WbOLs8NsyaTWsS4qQ9+lr+2L/KKXihvQUv31uizKP/8ySNRrWk1Mx/71P4flL/MmjkOYivygTP2+AGc4L3YZtkPdpdCVu76fCKQVv/5qy1WkShkzUkmadr6hgcrw64zdEu/ffhjKvUWHmjt9wK1g2zOTepzD1isXnhvgoKKTBuFbvFQwF/X05stcNFAwXAkN966BaUDD0BaV0NZtSKshD5zyuJ7f010NnOa73mhQMhQP6cb0/OUB/6Dj5mMqpyphGvJXWMvI2zhDjUqd56nY0DaqKYdtSaRiPpaQqGIrnhw3ReSRPaqvUw47F0l1Ox+CoYkhOrYaOk2bMfllVMRSOan5ZuoxZbnNUDJF37VR0ovXRrqOSoUQmNhS+zUZHyRAxyc3Da0KtVUg1Qxx0BkDdKV1iyVHNENHWPvGJyEVWHBUNEblIKzrleZjAxI4UKhoir88W4i43P15VNpRubb4JA9NFVd0Qsa6hzTMXw0VVgyFi/WKiwq3R3lGHISKZbKdxI1qZVNRiiFjcLzCqe+9GH3oMEfbOvbIxMaeoybDOxqBX5ElibCVHmyHC7NgnTNhYQdVneAv17uHYsVGsDZ2Gzd5uLt3kLDWbiNBrWA/F6UJ2jFOZKae6DZv6GFdy7aqZrVT9hjWMJhLrG87GSHs6iGFTWGUqpJFMHMiwCZrhnRXyYqImDmbYdB6rjny8Ttywcczaj3qZ2BAf1LAJmmkdyyXTN2xmVi2GooN+OhncEDEu3sBJZ2GIKBcOAHZzKKU1TFhQIwPxUyYMkbcRKRqInzJiKAzyMxFjasQQMdG8UeNxZxGGDNeTNNzKVyJ2mWQp5fKhT8wVGI67LfUKVyaiu0FUSkultMuhYEhCp5DcEmSCCfHVwGqUmqETJTL7LMJAzWLcozZym/2li+4tQU/UWZiYAisb1hmx8tr/ticMgPPHPS4ljxl8mmNxzAzFwimikbB+LYZ1WtcL+i5oBjPaMs0vTCy2aTKs2a0z5LHfm3WaI4decGlbVjQxxddoeLM87TMe0+YOLBT47kFwMupOZGTnQq9hP0ysYdg1NDDsRlYNjbQzVg0NnR6yZ2hoc82eYTr+E5ZqhmVsKjLKkmFp7qCpHcPd0VxUlBXDwlgRRXYML0aDTFXOPX12B1ZxNBthqnQqyG0fWb8j9N9eCTIgSivCDOfCHYm3bLjEyQvN02LFNe9mhnuSvA3r6rasBDyIkeZVYoHhRb41p4xwd7NrDRIqd4ck7ljNuXNEXG8xxrn/jmO/H6GMBoukKtJX0WiZFlXCt9LnuzBHiea+8oPbkAW/Q5sljHgb8IWfZ1me+/y4jess7nUvMk1QNYZTi600/0OU0s/+o2iF0hEdkx4AkqLIdhoGJkKO7oo4KmjiICe0f7R2OFhYGzqa+4sx0WxSIWNrVDYgxc3QyI6NFW53GDSG5WwNy7uhoQBp43yHTt0Mnb1siMCU8L4P+aH77GZ+uUjuESl3w/nlovdzTPPH0CnwnMY2mD4WCx6GTpmbXvEYDEz833WCX8M6G2VWPcbPy8mMfw0dJ0yQR20c49dEPY8kKHled302bJ6kqRIejOwyRknigCfVn6eF/gfqBl1pMnUEVQAAAABJRU5ErkJggg==">
            <a:extLst>
              <a:ext uri="{FF2B5EF4-FFF2-40B4-BE49-F238E27FC236}">
                <a16:creationId xmlns:a16="http://schemas.microsoft.com/office/drawing/2014/main" id="{250A37C7-217B-4BD9-A04D-E8D86496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86" y="1330404"/>
            <a:ext cx="1594856" cy="15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44396"/>
      </p:ext>
    </p:extLst>
  </p:cSld>
  <p:clrMapOvr>
    <a:masterClrMapping/>
  </p:clrMapOvr>
</p:sld>
</file>

<file path=ppt/theme/theme1.xml><?xml version="1.0" encoding="utf-8"?>
<a:theme xmlns:a="http://schemas.openxmlformats.org/drawingml/2006/main" name="TU 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Dresden" id="{9402FDEC-EAA0-4962-B540-9CCE09DAB670}" vid="{0D6D2577-2DC8-41E5-AF9B-F9A6809B9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 Dresden</Template>
  <TotalTime>0</TotalTime>
  <Words>166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Open Sans</vt:lpstr>
      <vt:lpstr>Symbol</vt:lpstr>
      <vt:lpstr>TU Dresden</vt:lpstr>
      <vt:lpstr>Schlüsselverwaltung als Dienst: Keywi</vt:lpstr>
      <vt:lpstr>Unser „Kunde“: AG DSN</vt:lpstr>
      <vt:lpstr>Das Projekt: Schlüsselverwaltung</vt:lpstr>
      <vt:lpstr>Use Cases</vt:lpstr>
      <vt:lpstr>Backend: fastapi</vt:lpstr>
      <vt:lpstr>Backend: Datenbank</vt:lpstr>
      <vt:lpstr>Frontend: Vue</vt:lpstr>
      <vt:lpstr>Frontend: Vuetify</vt:lpstr>
      <vt:lpstr>Frontend: Weiteres</vt:lpstr>
      <vt:lpstr>Deployment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Schlüsselverwaltung als Dienst: Keywi</dc:title>
  <dc:creator>Markus Richter</dc:creator>
  <cp:lastModifiedBy>Markus Richter</cp:lastModifiedBy>
  <cp:revision>3</cp:revision>
  <dcterms:created xsi:type="dcterms:W3CDTF">2021-12-13T17:30:11Z</dcterms:created>
  <dcterms:modified xsi:type="dcterms:W3CDTF">2021-12-13T18:05:14Z</dcterms:modified>
</cp:coreProperties>
</file>