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2"/>
  </p:notesMasterIdLst>
  <p:handoutMasterIdLst>
    <p:handoutMasterId r:id="rId13"/>
  </p:handoutMasterIdLst>
  <p:sldIdLst>
    <p:sldId id="256" r:id="rId2"/>
    <p:sldId id="260" r:id="rId3"/>
    <p:sldId id="2434" r:id="rId4"/>
    <p:sldId id="2444" r:id="rId5"/>
    <p:sldId id="258" r:id="rId6"/>
    <p:sldId id="2445" r:id="rId7"/>
    <p:sldId id="2446" r:id="rId8"/>
    <p:sldId id="2447" r:id="rId9"/>
    <p:sldId id="2448" r:id="rId10"/>
    <p:sldId id="244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85041" autoAdjust="0"/>
  </p:normalViewPr>
  <p:slideViewPr>
    <p:cSldViewPr snapToGrid="0">
      <p:cViewPr varScale="1">
        <p:scale>
          <a:sx n="87" d="100"/>
          <a:sy n="87" d="100"/>
        </p:scale>
        <p:origin x="60" y="20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57" d="100"/>
          <a:sy n="57" d="100"/>
        </p:scale>
        <p:origin x="193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12/11/2018</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12/11/2018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9" r:id="rId9"/>
    <p:sldLayoutId id="2147483666" r:id="rId10"/>
    <p:sldLayoutId id="2147483670" r:id="rId11"/>
    <p:sldLayoutId id="2147483667" r:id="rId12"/>
    <p:sldLayoutId id="2147483668" r:id="rId13"/>
    <p:sldLayoutId id="2147483655" r:id="rId14"/>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descr="Accent squares:  white open shape, shaded green block, and white block with text placeholder.">
            <a:extLst>
              <a:ext uri="{FF2B5EF4-FFF2-40B4-BE49-F238E27FC236}">
                <a16:creationId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t>Final Exam Presentation</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t>Aaron Gee</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descr="Accent squares:  white open shape, shaded green block, and white block with text placeholder.">
            <a:extLst>
              <a:ext uri="{FF2B5EF4-FFF2-40B4-BE49-F238E27FC236}">
                <a16:creationId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
        <p:nvSpPr>
          <p:cNvPr id="3" name="Subtitle 2">
            <a:extLst>
              <a:ext uri="{FF2B5EF4-FFF2-40B4-BE49-F238E27FC236}">
                <a16:creationId xmlns:a16="http://schemas.microsoft.com/office/drawing/2014/main" id="{742D4A0B-C912-4719-A6D3-3D9057D9887C}"/>
              </a:ext>
            </a:extLst>
          </p:cNvPr>
          <p:cNvSpPr>
            <a:spLocks noGrp="1"/>
          </p:cNvSpPr>
          <p:nvPr>
            <p:ph type="subTitle" idx="1"/>
          </p:nvPr>
        </p:nvSpPr>
        <p:spPr/>
        <p:txBody>
          <a:bodyPr/>
          <a:lstStyle/>
          <a:p>
            <a:r>
              <a:rPr lang="en-US" dirty="0"/>
              <a:t>That’s all I got</a:t>
            </a:r>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In program 1 I will be doing the following</a:t>
            </a:r>
          </a:p>
          <a:p>
            <a:pPr marL="285750" indent="-285750">
              <a:buFont typeface="Arial" panose="020B0604020202020204" pitchFamily="34" charset="0"/>
              <a:buChar char="•"/>
            </a:pPr>
            <a:r>
              <a:rPr lang="en-US" dirty="0"/>
              <a:t>Taking 4 photos and make a collage</a:t>
            </a:r>
          </a:p>
          <a:p>
            <a:pPr marL="285750" indent="-285750">
              <a:buFont typeface="Arial" panose="020B0604020202020204" pitchFamily="34" charset="0"/>
              <a:buChar char="•"/>
            </a:pPr>
            <a:r>
              <a:rPr lang="en-US" dirty="0"/>
              <a:t>Mirror the eye in the 1</a:t>
            </a:r>
            <a:r>
              <a:rPr lang="en-US" baseline="30000" dirty="0"/>
              <a:t>st</a:t>
            </a:r>
            <a:r>
              <a:rPr lang="en-US" dirty="0"/>
              <a:t> picture to center of head</a:t>
            </a:r>
          </a:p>
          <a:p>
            <a:pPr marL="285750" indent="-285750">
              <a:buFont typeface="Arial" panose="020B0604020202020204" pitchFamily="34" charset="0"/>
              <a:buChar char="•"/>
            </a:pPr>
            <a:r>
              <a:rPr lang="en-US" dirty="0"/>
              <a:t>Make the 2</a:t>
            </a:r>
            <a:r>
              <a:rPr lang="en-US" baseline="30000" dirty="0"/>
              <a:t>nd</a:t>
            </a:r>
            <a:r>
              <a:rPr lang="en-US" dirty="0"/>
              <a:t> picture negative</a:t>
            </a:r>
          </a:p>
          <a:p>
            <a:pPr marL="285750" indent="-285750">
              <a:buFont typeface="Arial" panose="020B0604020202020204" pitchFamily="34" charset="0"/>
              <a:buChar char="•"/>
            </a:pPr>
            <a:r>
              <a:rPr lang="en-US" dirty="0"/>
              <a:t>Make the 3</a:t>
            </a:r>
            <a:r>
              <a:rPr lang="en-US" baseline="30000" dirty="0"/>
              <a:t>rd</a:t>
            </a:r>
            <a:r>
              <a:rPr lang="en-US" dirty="0"/>
              <a:t> picture have a grid over it</a:t>
            </a:r>
          </a:p>
          <a:p>
            <a:pPr marL="285750" indent="-285750">
              <a:buFont typeface="Arial" panose="020B0604020202020204" pitchFamily="34" charset="0"/>
              <a:buChar char="•"/>
            </a:pPr>
            <a:r>
              <a:rPr lang="en-US" dirty="0"/>
              <a:t>Make the 4</a:t>
            </a:r>
            <a:r>
              <a:rPr lang="en-US" baseline="30000" dirty="0"/>
              <a:t>th</a:t>
            </a:r>
            <a:r>
              <a:rPr lang="en-US" dirty="0"/>
              <a:t> picture blur the colors</a:t>
            </a:r>
          </a:p>
          <a:p>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Program 1</a:t>
            </a: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2</a:t>
            </a:fld>
            <a:endParaRPr lang="en-US" dirty="0"/>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85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descr="Accent squares:  white open shape, shaded green block, and white block with text placeholder.">
            <a:extLst>
              <a:ext uri="{FF2B5EF4-FFF2-40B4-BE49-F238E27FC236}">
                <a16:creationId xmlns:a16="http://schemas.microsoft.com/office/drawing/2014/main" id="{CDA17D7C-7C63-439C-8B50-C9B0F0F9AAF7}"/>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Program 1 layout</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35810" y="1555002"/>
            <a:ext cx="6117771" cy="3676128"/>
          </a:xfrm>
        </p:spPr>
        <p:txBody>
          <a:bodyPr>
            <a:normAutofit lnSpcReduction="10000"/>
          </a:bodyPr>
          <a:lstStyle/>
          <a:p>
            <a:pPr marL="0" indent="0">
              <a:buNone/>
            </a:pPr>
            <a:r>
              <a:rPr lang="en-US" dirty="0"/>
              <a:t>The layout for my first program includes</a:t>
            </a:r>
          </a:p>
          <a:p>
            <a:r>
              <a:rPr lang="en-US" dirty="0"/>
              <a:t>mainFn(path) That will have you choose the 4 pictures, make a blank canvas, and call sub function, it will also write the final canvas to the path that you choose.</a:t>
            </a:r>
          </a:p>
          <a:p>
            <a:r>
              <a:rPr lang="en-US" dirty="0"/>
              <a:t>subFn1 takes the 1</a:t>
            </a:r>
            <a:r>
              <a:rPr lang="en-US" baseline="30000" dirty="0"/>
              <a:t>st</a:t>
            </a:r>
            <a:r>
              <a:rPr lang="en-US" dirty="0"/>
              <a:t> picture and adds it to the top left of the canvas then mirrors Kreachers eye to the middle of his head.</a:t>
            </a:r>
          </a:p>
          <a:p>
            <a:r>
              <a:rPr lang="en-US" dirty="0"/>
              <a:t>subFn2 takes the 2</a:t>
            </a:r>
            <a:r>
              <a:rPr lang="en-US" baseline="30000" dirty="0"/>
              <a:t>nd</a:t>
            </a:r>
            <a:r>
              <a:rPr lang="en-US" dirty="0"/>
              <a:t> picture and adds it to the top right of the canvas then calls another function called negative() that will make the picture negative</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subFn3 takes the 3</a:t>
            </a:r>
            <a:r>
              <a:rPr lang="en-US" baseline="30000" dirty="0"/>
              <a:t>rd</a:t>
            </a:r>
            <a:r>
              <a:rPr lang="en-US" dirty="0"/>
              <a:t> picture and adds it to the bottom left of the canvas and then calls another function called grid() that will place a grid over the 3</a:t>
            </a:r>
            <a:r>
              <a:rPr lang="en-US" baseline="30000" dirty="0"/>
              <a:t>rd</a:t>
            </a:r>
            <a:r>
              <a:rPr lang="en-US" dirty="0"/>
              <a:t> picture</a:t>
            </a:r>
          </a:p>
          <a:p>
            <a:pPr marL="285750" indent="-285750">
              <a:buFont typeface="Arial" panose="020B0604020202020204" pitchFamily="34" charset="0"/>
              <a:buChar char="•"/>
            </a:pPr>
            <a:r>
              <a:rPr lang="en-US" dirty="0"/>
              <a:t>subFn4 takes the 4</a:t>
            </a:r>
            <a:r>
              <a:rPr lang="en-US" baseline="30000" dirty="0"/>
              <a:t>th</a:t>
            </a:r>
            <a:r>
              <a:rPr lang="en-US" dirty="0"/>
              <a:t> picture and adds it to the bottom right of the canvas and then calls another function called posterize() that blurs some of the colors in the image</a:t>
            </a:r>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Program 1 layout</a:t>
            </a: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4</a:t>
            </a:fld>
            <a:endParaRPr lang="en-US" dirty="0"/>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58801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After Program 1 is finished</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We will take the output and use it for Program 2</a:t>
            </a:r>
          </a:p>
          <a:p>
            <a:r>
              <a:rPr lang="en-US" dirty="0"/>
              <a:t>This is the final output of Program 1 after the main function and all sub functions have been ran</a:t>
            </a:r>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pic>
        <p:nvPicPr>
          <p:cNvPr id="12" name="Picture 11">
            <a:extLst>
              <a:ext uri="{FF2B5EF4-FFF2-40B4-BE49-F238E27FC236}">
                <a16:creationId xmlns:a16="http://schemas.microsoft.com/office/drawing/2014/main" id="{33089AC4-4C92-46DE-8801-9177F21B0140}"/>
              </a:ext>
            </a:extLst>
          </p:cNvPr>
          <p:cNvPicPr>
            <a:picLocks noChangeAspect="1"/>
          </p:cNvPicPr>
          <p:nvPr/>
        </p:nvPicPr>
        <p:blipFill>
          <a:blip r:embed="rId3"/>
          <a:stretch>
            <a:fillRect/>
          </a:stretch>
        </p:blipFill>
        <p:spPr>
          <a:xfrm>
            <a:off x="8153398" y="1607457"/>
            <a:ext cx="3684588" cy="3684588"/>
          </a:xfrm>
          <a:prstGeom prst="rect">
            <a:avLst/>
          </a:prstGeom>
        </p:spPr>
      </p:pic>
    </p:spTree>
    <p:extLst>
      <p:ext uri="{BB962C8B-B14F-4D97-AF65-F5344CB8AC3E}">
        <p14:creationId xmlns:p14="http://schemas.microsoft.com/office/powerpoint/2010/main" val="317438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normAutofit fontScale="77500" lnSpcReduction="20000"/>
          </a:bodyPr>
          <a:lstStyle/>
          <a:p>
            <a:r>
              <a:rPr lang="en-US" dirty="0"/>
              <a:t>In program 2 I will be doing the following</a:t>
            </a:r>
          </a:p>
          <a:p>
            <a:pPr marL="285750" indent="-285750">
              <a:buFont typeface="Arial" panose="020B0604020202020204" pitchFamily="34" charset="0"/>
              <a:buChar char="•"/>
            </a:pPr>
            <a:r>
              <a:rPr lang="en-US" dirty="0"/>
              <a:t>Taking the output from Program 1 and make another canvas 3 times the width and height of the picture, and add the picture to all corners of the canvas</a:t>
            </a:r>
          </a:p>
          <a:p>
            <a:pPr marL="285750" indent="-285750">
              <a:buFont typeface="Arial" panose="020B0604020202020204" pitchFamily="34" charset="0"/>
              <a:buChar char="•"/>
            </a:pPr>
            <a:r>
              <a:rPr lang="en-US" dirty="0"/>
              <a:t>We will also have a turtle that will make a border around the entire canvas</a:t>
            </a:r>
          </a:p>
          <a:p>
            <a:pPr marL="285750" indent="-285750">
              <a:buFont typeface="Arial" panose="020B0604020202020204" pitchFamily="34" charset="0"/>
              <a:buChar char="•"/>
            </a:pPr>
            <a:r>
              <a:rPr lang="en-US" dirty="0"/>
              <a:t>Another turtle will also draw random lines over the canvas and photos in the corners, and it will use random colors</a:t>
            </a:r>
          </a:p>
          <a:p>
            <a:pPr marL="285750" indent="-285750">
              <a:buFont typeface="Arial" panose="020B0604020202020204" pitchFamily="34" charset="0"/>
              <a:buChar char="•"/>
            </a:pPr>
            <a:r>
              <a:rPr lang="en-US" dirty="0"/>
              <a:t>At the end of the turtle drawing the random lines the program will then add another copy of the photo to the very middle with no lines being drawn over it</a:t>
            </a:r>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Program 2</a:t>
            </a: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6</a:t>
            </a:fld>
            <a:endParaRPr lang="en-US" dirty="0"/>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46887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descr="Accent squares:  white open shape, shaded green block, and white block with text placeholder.">
            <a:extLst>
              <a:ext uri="{FF2B5EF4-FFF2-40B4-BE49-F238E27FC236}">
                <a16:creationId xmlns:a16="http://schemas.microsoft.com/office/drawing/2014/main" id="{CDA17D7C-7C63-439C-8B50-C9B0F0F9AAF7}"/>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Program 2 Layout</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35810" y="1555002"/>
            <a:ext cx="6117771" cy="3676128"/>
          </a:xfrm>
        </p:spPr>
        <p:txBody>
          <a:bodyPr>
            <a:normAutofit/>
          </a:bodyPr>
          <a:lstStyle/>
          <a:p>
            <a:pPr marL="0" indent="0">
              <a:buNone/>
            </a:pPr>
            <a:r>
              <a:rPr lang="en-US" dirty="0"/>
              <a:t>The layout for my second program includes</a:t>
            </a:r>
          </a:p>
          <a:p>
            <a:r>
              <a:rPr lang="en-US" dirty="0"/>
              <a:t>mainFn(path) that will have you choose the color of the canvas and to choose what picture you would like to use, it will also call the other sub functions and write the final canvas to the path you choose</a:t>
            </a:r>
          </a:p>
          <a:p>
            <a:r>
              <a:rPr lang="en-US" dirty="0"/>
              <a:t>subFn1 creates the turtle that will draw a blue border around the entire canvas</a:t>
            </a:r>
          </a:p>
          <a:p>
            <a:r>
              <a:rPr lang="en-US" dirty="0"/>
              <a:t>subFn2 will add the picture you choose to each corner of the canvas</a:t>
            </a:r>
          </a:p>
          <a:p>
            <a:endParaRPr lang="en-US" dirty="0"/>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384655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subFn3 creates the turtle that will draw random lines all over the canvas and photos, it will also choose a random color to use as well</a:t>
            </a:r>
          </a:p>
          <a:p>
            <a:pPr marL="285750" indent="-285750">
              <a:buFont typeface="Arial" panose="020B0604020202020204" pitchFamily="34" charset="0"/>
              <a:buChar char="•"/>
            </a:pPr>
            <a:r>
              <a:rPr lang="en-US" dirty="0"/>
              <a:t>subFn4 will then take the photo you chose and add it to the very center of the canvas without and drawing over top of it</a:t>
            </a:r>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Program 2 layout</a:t>
            </a: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8</a:t>
            </a:fld>
            <a:endParaRPr lang="en-US" dirty="0"/>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86800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Final output</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573882" y="2721158"/>
            <a:ext cx="3464717" cy="3684588"/>
          </a:xfrm>
        </p:spPr>
        <p:txBody>
          <a:bodyPr/>
          <a:lstStyle/>
          <a:p>
            <a:r>
              <a:rPr lang="en-US" dirty="0"/>
              <a:t>This is the final output after both programs have been ran</a:t>
            </a:r>
          </a:p>
          <a:p>
            <a:r>
              <a:rPr lang="en-US" dirty="0"/>
              <a:t>Since one of the turtles makes random lines and random colors this output will change every time your run it</a:t>
            </a:r>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9</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pic>
        <p:nvPicPr>
          <p:cNvPr id="3" name="Picture 2">
            <a:extLst>
              <a:ext uri="{FF2B5EF4-FFF2-40B4-BE49-F238E27FC236}">
                <a16:creationId xmlns:a16="http://schemas.microsoft.com/office/drawing/2014/main" id="{F8C85823-D884-4B16-ACC6-1603E7457D01}"/>
              </a:ext>
            </a:extLst>
          </p:cNvPr>
          <p:cNvPicPr>
            <a:picLocks noChangeAspect="1"/>
          </p:cNvPicPr>
          <p:nvPr/>
        </p:nvPicPr>
        <p:blipFill>
          <a:blip r:embed="rId3"/>
          <a:stretch>
            <a:fillRect/>
          </a:stretch>
        </p:blipFill>
        <p:spPr>
          <a:xfrm>
            <a:off x="8044070" y="769815"/>
            <a:ext cx="3902686" cy="3902686"/>
          </a:xfrm>
          <a:prstGeom prst="rect">
            <a:avLst/>
          </a:prstGeom>
        </p:spPr>
      </p:pic>
    </p:spTree>
    <p:extLst>
      <p:ext uri="{BB962C8B-B14F-4D97-AF65-F5344CB8AC3E}">
        <p14:creationId xmlns:p14="http://schemas.microsoft.com/office/powerpoint/2010/main" val="2931465896"/>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01_Presentation_AS - v4.potx" id="{D7CDF393-FDD4-437B-B94C-496AC1500528}" vid="{96D15EC4-ADBA-4147-B6BF-A6EFEFEB87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 modernist presentation</Template>
  <TotalTime>0</TotalTime>
  <Words>564</Words>
  <Application>Microsoft Office PowerPoint</Application>
  <PresentationFormat>Widescreen</PresentationFormat>
  <Paragraphs>452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Final Exam Presentation</vt:lpstr>
      <vt:lpstr>Program 1</vt:lpstr>
      <vt:lpstr>Program 1 layout</vt:lpstr>
      <vt:lpstr>Program 1 layout</vt:lpstr>
      <vt:lpstr>Title</vt:lpstr>
      <vt:lpstr>Program 2</vt:lpstr>
      <vt:lpstr>Program 2 Layout</vt:lpstr>
      <vt:lpstr>Program 2 layout</vt:lpstr>
      <vt:lpstr>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2018-12-12T04:09:17Z</dcterms:created>
  <dcterms:modified xsi:type="dcterms:W3CDTF">2018-12-12T04:47:35Z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2018-08-01T18:17:20.6348874Z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