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1.xml" ContentType="application/inkml+xml"/>
  <Override PartName="/ppt/ink/ink22.xml" ContentType="application/inkml+xml"/>
  <Override PartName="/ppt/notesSlides/notesSlide6.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7.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8.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9.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0.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11.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3.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notesSlides/notesSlide14.xml" ContentType="application/vnd.openxmlformats-officedocument.presentationml.notesSlide+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15.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16.xml" ContentType="application/vnd.openxmlformats-officedocument.presentationml.notesSlide+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7.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notesSlides/notesSlide1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notesSlides/notesSlide19.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25.xml" ContentType="application/inkml+xml"/>
  <Override PartName="/ppt/notesSlides/notesSlide22.xml" ContentType="application/vnd.openxmlformats-officedocument.presentationml.notesSlide+xml"/>
  <Override PartName="/ppt/ink/ink126.xml" ContentType="application/inkml+xml"/>
  <Override PartName="/ppt/notesSlides/notesSlide23.xml" ContentType="application/vnd.openxmlformats-officedocument.presentationml.notesSlide+xml"/>
  <Override PartName="/ppt/ink/ink127.xml" ContentType="application/inkml+xml"/>
  <Override PartName="/ppt/notesSlides/notesSlide24.xml" ContentType="application/vnd.openxmlformats-officedocument.presentationml.notesSlide+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notesSlides/notesSlide25.xml" ContentType="application/vnd.openxmlformats-officedocument.presentationml.notesSlide+xml"/>
  <Override PartName="/ppt/ink/ink132.xml" ContentType="application/inkml+xml"/>
  <Override PartName="/ppt/notesSlides/notesSlide26.xml" ContentType="application/vnd.openxmlformats-officedocument.presentationml.notesSlide+xml"/>
  <Override PartName="/ppt/ink/ink133.xml" ContentType="application/inkml+xml"/>
  <Override PartName="/ppt/ink/ink134.xml" ContentType="application/inkml+xml"/>
  <Override PartName="/ppt/notesSlides/notesSlide27.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notesSlides/notesSlide28.xml" ContentType="application/vnd.openxmlformats-officedocument.presentationml.notesSlide+xml"/>
  <Override PartName="/ppt/ink/ink138.xml" ContentType="application/inkml+xml"/>
  <Override PartName="/ppt/ink/ink139.xml" ContentType="application/inkml+xml"/>
  <Override PartName="/ppt/notesSlides/notesSlide29.xml" ContentType="application/vnd.openxmlformats-officedocument.presentationml.notesSlide+xml"/>
  <Override PartName="/ppt/ink/ink140.xml" ContentType="application/inkml+xml"/>
  <Override PartName="/ppt/notesSlides/notesSlide30.xml" ContentType="application/vnd.openxmlformats-officedocument.presentationml.notesSlide+xml"/>
  <Override PartName="/ppt/ink/ink141.xml" ContentType="application/inkml+xml"/>
  <Override PartName="/ppt/ink/ink14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43.xml" ContentType="application/inkml+xml"/>
  <Override PartName="/ppt/notesSlides/notesSlide33.xml" ContentType="application/vnd.openxmlformats-officedocument.presentationml.notesSlide+xml"/>
  <Override PartName="/ppt/ink/ink144.xml" ContentType="application/inkml+xml"/>
  <Override PartName="/ppt/ink/ink145.xml" ContentType="application/inkml+xml"/>
  <Override PartName="/ppt/notesSlides/notesSlide34.xml" ContentType="application/vnd.openxmlformats-officedocument.presentationml.notesSlide+xml"/>
  <Override PartName="/ppt/ink/ink146.xml" ContentType="application/inkml+xml"/>
  <Override PartName="/ppt/ink/ink147.xml" ContentType="application/inkml+xml"/>
  <Override PartName="/ppt/ink/ink148.xml" ContentType="application/inkml+xml"/>
  <Override PartName="/ppt/notesSlides/notesSlide35.xml" ContentType="application/vnd.openxmlformats-officedocument.presentationml.notesSlide+xml"/>
  <Override PartName="/ppt/ink/ink149.xml" ContentType="application/inkml+xml"/>
  <Override PartName="/ppt/notesSlides/notesSlide36.xml" ContentType="application/vnd.openxmlformats-officedocument.presentationml.notesSlide+xml"/>
  <Override PartName="/ppt/ink/ink150.xml" ContentType="application/inkml+xml"/>
  <Override PartName="/ppt/ink/ink15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48" r:id="rId2"/>
    <p:sldId id="445" r:id="rId3"/>
    <p:sldId id="438" r:id="rId4"/>
    <p:sldId id="303" r:id="rId5"/>
    <p:sldId id="355" r:id="rId6"/>
    <p:sldId id="345" r:id="rId7"/>
    <p:sldId id="346" r:id="rId8"/>
    <p:sldId id="349" r:id="rId9"/>
    <p:sldId id="351" r:id="rId10"/>
    <p:sldId id="358" r:id="rId11"/>
    <p:sldId id="363" r:id="rId12"/>
    <p:sldId id="353" r:id="rId13"/>
    <p:sldId id="354" r:id="rId14"/>
    <p:sldId id="364" r:id="rId15"/>
    <p:sldId id="365" r:id="rId16"/>
    <p:sldId id="376" r:id="rId17"/>
    <p:sldId id="379" r:id="rId18"/>
    <p:sldId id="380" r:id="rId19"/>
    <p:sldId id="381" r:id="rId20"/>
    <p:sldId id="382" r:id="rId21"/>
    <p:sldId id="383" r:id="rId22"/>
    <p:sldId id="384" r:id="rId23"/>
    <p:sldId id="385" r:id="rId24"/>
    <p:sldId id="386"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6" r:id="rId43"/>
    <p:sldId id="407" r:id="rId44"/>
    <p:sldId id="408" r:id="rId45"/>
    <p:sldId id="409" r:id="rId46"/>
    <p:sldId id="410" r:id="rId47"/>
    <p:sldId id="411" r:id="rId48"/>
    <p:sldId id="412" r:id="rId49"/>
    <p:sldId id="414" r:id="rId50"/>
    <p:sldId id="415" r:id="rId51"/>
    <p:sldId id="441" r:id="rId52"/>
    <p:sldId id="418" r:id="rId53"/>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393"/>
    <a:srgbClr val="006646"/>
    <a:srgbClr val="9CCB3B"/>
    <a:srgbClr val="BB17AB"/>
    <a:srgbClr val="E4F1ED"/>
    <a:srgbClr val="FFFFFF"/>
    <a:srgbClr val="F0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30" autoAdjust="0"/>
    <p:restoredTop sz="95906" autoAdjust="0"/>
  </p:normalViewPr>
  <p:slideViewPr>
    <p:cSldViewPr snapToGrid="0">
      <p:cViewPr varScale="1">
        <p:scale>
          <a:sx n="80" d="100"/>
          <a:sy n="80" d="100"/>
        </p:scale>
        <p:origin x="45" y="19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5.emf"/><Relationship Id="rId1" Type="http://schemas.openxmlformats.org/officeDocument/2006/relationships/image" Target="../media/image15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8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F719B-F475-480E-B538-5B8C43560A82}" type="datetimeFigureOut">
              <a:rPr lang="en-US" smtClean="0"/>
              <a:t>8/22/2018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B42A14-DC5F-4CFD-B1CC-C39BFA668166}" type="slidenum">
              <a:rPr lang="en-US" smtClean="0"/>
              <a:t>‹#›</a:t>
            </a:fld>
            <a:endParaRPr lang="en-US"/>
          </a:p>
        </p:txBody>
      </p:sp>
    </p:spTree>
    <p:extLst>
      <p:ext uri="{BB962C8B-B14F-4D97-AF65-F5344CB8AC3E}">
        <p14:creationId xmlns:p14="http://schemas.microsoft.com/office/powerpoint/2010/main" val="356801080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23:59.043"/>
    </inkml:context>
    <inkml:brush xml:id="br0">
      <inkml:brushProperty name="width" value="0.05" units="cm"/>
      <inkml:brushProperty name="height" value="0.05" units="cm"/>
      <inkml:brushProperty name="color" value="#E71224"/>
    </inkml:brush>
  </inkml:definitions>
  <inkml:trace contextRef="#ctx0" brushRef="#br0">1013 963 5504,'0'-17'2112,"0"17"-1152,0 0-224,0 0 768,0 0 0,0 17 64,-16 0-736,16-1-320,0 17-320,0 17-160,-17 17 0,17 16-32,0 33 0,17 17 416,-17-17 191,33 0 321,-16-16 224,16-34 224,17-33 96,33-49 0,16-51 32,17-66-832,17-49-320,33-51-224,0 34-128,-16-17 32,-18 17-32,-15 33-352,-18 17-96,1 33-544,-34 33-256,-16 16-544,0 34-160,-17 16 832,0 17 480,1 0-1407,-1 0-673,0-33-1376</inkml:trace>
  <inkml:trace contextRef="#ctx0" brushRef="#br0" timeOffset="1055.576">1 2822 8192,'0'-16'3072,"0"16"-1664,0 0-1280,0 16 608,0 1-416,0 0-96,0 32 224,0 18 64,16-1-224,-16 50 32,17 17 32,-1-17 351,1 1 257,0-34 160,16-17 0,0-16 128,0-34 64,17-49-512,33-66-128,17-51-480,33-32-128,16-18-992,50-49-416,0 17-1568,1 16-607,15-16-1697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5:46.2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4267 2192 9728,'-16'33'0,"-18"17"-96,1-17 64,0 34 32,-33-1 0,-17 34 64,16-17 96,-49 16-64,-17 34 224,0 0 96,-16 16 64,0-16 32,32-33 0,18-17 0,32-17-128,34-49 0,33-17-224,33-83-96,67-17-32,33-49-32,33-51 0,33-15 0,0-34 0,0 16 0,1 34 0,-34 16 64,-33 34-96,-34 49-64,-32 34 128,-51 49 32,-49 34 0,-67 66-64,-32 50 32,-51 33 32,-33 50-96,-16-17 0,-1 0 32,51-16 0,16-51 0,49-49 0,34-49 0,50-34 64,33-34-32,33-65-32,50-34 32,34-33-32,15-33 0,18 16 0,-1-16 0,-16 33 64,0 17-96,-50 32 0,-33 34 32,-34 67 0,-66 32-96,-33 67 64,-83 67 32,-49 66 64,-34 33-96,-17 16 0,34-32 32,49-34 64,50-66 96,83-100 128,34-50-64,66-82-192,33-51-32,49-66-64,34-16 0,17 0 64,0-1 0,-34 34-96,-16 50 64,-34 32 32,-49 84 0,-33 50-96,-50 33 64,-67 82 32,-49 51 64,-51 66-32,-32 17 64,-17 16-128,17-33 0,16-33 32,66-67 64,34-33-32,50-83-32,33-49 32,49-51-32,51-65 64,32-51 32,51-33-128,32-16 32,1-1 0,-17 18 0,0 15-96,-33 51 0,-34 49 64,-49 51 0,-50 49 32,-50 49 64,-49 68-96,-67 65 0,-50 51 32,-33 16 64,33-17-96,17-33 0,49-49 32,51-84 0,65-49 0,51-84 0,66-82 64,50-50 32,66-67-32,50-16-64,17-34-64,-34 67 32,1 50 32,-84 33 0,-33 66-96,-49 51 0,-51 49 128,-82 49 32,-50 84 0,-100 100-64,-17-1-64,-16 17 32,17-16 96,49-51 32,51-49-128,32-67 32,67-82 0,49-51 64,67-49-96,50-66 0,33-51 32,33 1 64,1 33-96,-18 16-64,-32 33 64,-34 51 0,-33 49 32,-67 33 64,-49 67-32,-33 50 64,-84 49-128,-32 67 0,-67 33 32,16 0 0,1 0 0,33-66 64,66-50-32,33-67-32,50-49-64,50-67 32,34-50 32,65-66 64,51-16-32,16-34-32,16-17 32,1 34 32,-17 17-96,-50 15 0,0 35-32,-49 65 0,-34 17 64,-33 50 0,-50 17 0,-66 66 64,-33 66-96,-67 51-64,-17 49 128,-49 33 32,0 33-96,33-49 32,33-34 0,50-66 0,116-132 128,50-84-64,83-83-32,67-99 0,65-34-32,34-66 0,34-17 0,-18 34-96,-32 66 64,-67 66 32,-50 50 0,-83 100 64,-66 83-32,-50 33 64,-66 83-128,-51 33 0,1 34-32,17-34 0,15-50 704,51-32 256,33-51-417,33-66-191,34-33-256,66-50-64,-1-50-32,68-33 0,-1-17 64,33-16 0,-16 16 64,0 17 32,-33 50-128,-17 33 32,-67 50 0,-16 66 0,-66 67 0,-50 33 0,-50 49 0,-34 34 0,-32 33 0,33-16 0,33-67 0,33-50 0,50-66-96,50-50 64,49-67 32,51-66 0,65-49 0,51-34 0,16-50 0,17 17 64,-17 33-32,-16 17 64,-50 83-128,-50 50-64,-83 49 64,-17 50 0,-82 67 32,-51 49 0,-49 67 0,-34 0 64,18-17-32,32 0-32,34-66 32,32-50-32,51-50 0,33-33 0,33-49-96,50-34 0,33-34 64,33-16 64,-17-16 0,18 16-32,-1-16 32,-17 33-32,-16 33 0,-16 16 64,-50 17 32,-34 50-128,-16 17 32,-1 16 0,-32 17 0,-17 16 0,0 1 0,-33 16 0,0 33 0,-1 17-96,-15 0 64,-1 16 32,0 1 64,33-1-96,17-66-64,34-33-32,65-67 96,34-33 0,33-66 96,66-50-32,51-50-32,-1-16 32,17-1-32,-17 34 0,-33 33 64,-33 50-32,-34 16-32,-32 67 32,-51 33-32,-49 33 0,-50 50 0,-33 83 0,-34 0 64,-49 67-96,17-34 0,16-33 32,16-33 0,51-33-96,65-51 64,34-65 32,34-34 0,32-50 64,34-16-96,16 0 0,-17-17 32,1 0 64,-17 34-32,-17 16 64,-49 66-128,-17 34 0,-50 49 96,0 0-32,-33 17-32,0 34 32,0-18-32,34 1-96,15-1 64,34-15-32,17-18 0,16 0 64,0 1 64,17-17-32,17 16-32,-18-16-64,1 16-32,-17 1 64,-16 16 64,-17 0 0,0 0-32,-17 0 32,17 33-32,0-17 0,0 1 0,17 0 0,0-1 0,16-16 0,-17 0 64,1-33-32,0-17 64,-1-16 576,-16-34 320,0-16-480,-16-33-256,-1-34-192,-16 0-64,-17 1 0,0-34 64,0-16-96,17 16 0,0 17 96,16 16 32,1 17-128,-1 33 32,-16 17-64,16 16 0,1 17 0,-17 50 0,-17 17 64,17 16 64,-1 0-96,1 0 0,0-17 32,0 0 0,16-16 0,1-17 0,16 17-96,0-17 64,0-16 32,16 16 0,1-16-96,16-1 64,0 1 32,0-17 64,1 0-32,-1-17 64,-33 1-64,0-17-32,0-17 32,-33-17 32,-1 1-32,1-34 64,0 1-128,16 16 0,1 0-32,16 16 0,-17 18 64,17 32 0,0 17 0,0 17 0,0 49-96,17 34 0,-17 16 64,16 33 64,18 1 0,15-34 64,1-17-128,-17-32 0,34-34 32,-1-16 64,17-34-96,0-33 0,17-16 32,-1-1 64,18-32-32,16-1-32,-17 1 32,17-18-32,-1 34 0,1 17 0,0 0 0,-17 16 64,-16 0-96,-1 0 0,-16-16 32,0 16 64,-16-16-32,-1 32-32,-16 1-64,0 0 32,0 16 32,-17 34 0,33 0-96,-16 32 64,16-15 32,-16 15 0,17 34-96,-1-16 64,0 16 96,1-17 96,-1-16-128,-16-33-32,0-1 0,0-16 64,-17-33 32,0-17 32,0 0-64,-16 17-64,-1-17 32,-16-16-32,-33 0 0,0-17 0,-33 0 0,16 0 64,-17-17-96,-16 33 0,17-16 32,0 0 0,-1 17-96,1 0 64,-1 16 32,18 0 0,-1 17 0,0 16 0,17 1 0,-17 16 0,17 16-96,16 1 64,-16 16 32,33 0 0,17 0 0,16 1 0,17 15-96,16 18 64,0-17 32,17-1 0,0 1 64,-16-17 32,-17 1-128,-1-18-32,1 17 32,-33-16 64,-1 0 0,-16-17 64,0 0-64,0-17-32,0 0 32,-16-32 32,16-18-32,-17 1 64,-16-34-64,0-33-32,-17 1 32,0 32-32,0 0-96,-16 34 0,0 16 64,-1 17 0,1 50 32,16 16 0,0 33-96,-16 34 0,33-17 64,-1 16 0,18 1-64,16-17 64,16-17 32,18-16 64,15-33-32,18-34 64,16 1-64,-17-1 64,17-16-64,-16-17-32,-18 0-64,1-16 32,-33-1 96,-1 1 96,-49-34-128,0 34-32,-50 0 0,0-1 64,0 17-96,0 1 0,0 15 32,-17 18 64,17 16-96,0 16-64,17 18-32,0 32 0,-1 34 96,17 16 64,17 0-64,0 17 0,33-34-32,0-16 0,17-33 128,16-17 32,0-33-32,17-16-64,0-34 96,16-33 0,-16-33-32,0-17-64,-34-16 32,1 16-32,-17 17 0,-17-1 0,-16 51-96,-17 16 64,-33 34-32,0 32 0,0 34 0,-16 33 0,-1 17 64,0 32 0,17 1 0,0 0 64,17-17-96,16 0-64,34-33 64,-1-16 0,17-1 32,33-33 0,17-33 64,16-16 32,17-34-32,34-16 32,15-17-64,-15-34-32,-18 1 32,-16 17-32,-33-1 0,-17 17 64,-49 0-32,-18 17-32,-49 16-64,-16 33-32,-34 17 64,0 0 0,-33 67-64,17 16 64,-17 33 32,16 17 0,1 16 0,16 0 0,17 1-96,33-17 64,16-17 32,18 0 0,32-33 0,34-16 0,-1-1 0,1-33 64,33-16-96,-17-17 0,17 0 32,-17-17 64,0 1-32,-16-1 64,-1-16-64,-16 0-32,-16-1 32,-18 18-32,1-1 0,-17 17 64,-16 33-96,0 1 0,16 32-32,0 0 0,0 51 0,0 15 0,34 1 64,-1 17 0,17-34 0,0-17 0,17-16 0,16-33 0,33-17 0,-16-33 0,17-33 0,-1-17 64,0 1-32,1-1-32,-17-17-64,-17 1 32,-17-17 96,-32 17 32,-1-1-32,-33 1 32,-16-1-128,-17 34 0,17-17 32,-1 34 0,-16-17-96,17 33 64,-1 16 32,18 17 0,-1 1-96,17 32 64,-1 0-32,1 1 0,17 16 64,-1 16 0,0-16 0,17 0 64,0 0-32,17-33-32,16 0-64,0-17 32,1-33 32,-1-16 64,17-18-32,16-15 64,0-1-64,1 0-32,-1 0 32,-16 0-32,0-16 0,-17 0 0,0-34 0,0 0 64,-33 1-32,17-17-32,-17-17 32,0 0-32,-17 0 0,17 0 0,0 0 0,0 17 0,0-17 0,0 34 0,0 16-96,0 16 64,-16 18-32,-17 15 0,-17 34 64,17 0 0,-17 34 0,0-18 0,17 17 0,-17-16 0,17 16-96,0-16 64,-1-1 96,1 1 96,0 0-128,-17-17-96,17 16 32,-33 17 0,16-16 32,-17 16 0,1 0-96,0 17 64,16 0 32,0 0 0,17-17 0,0 17 0,-17-17 0,17 0 0,16-16 0,-16 16 0,16 0-96,1 1 64,-1-1 32,0 17 0,17-1 0,-16 1 64,16 0-96,16 0 0,-16 0 32,17 16 0,0-16 0,-1 16 0,1 1-96,-17-1 64,16-16 32,1 16 0,0 1 0,-17-18 0,16 18 0,-16-1 64,17 17-32,-1-16-32,18 16 32,15-17-32,1 17-96,17 0 64,16-17 32,0 34 0,0-17 64,16 0 32,1-17-32,-17 17 32,16-16-128,-16-1 0,-16 1 96,-1-18 32,1 1-32,-1-17 32,0 1-64,1-18 64,16-16-64,16-16-32,18-18 96,-1-15 0,0-34-32,34 0-64,-18 16 32,-15 1 32,-1 16-32,-33 17-32,-17 16 32,1 17-32,-34 17-1344,17 16-544,-34-16-3199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2:12.359"/>
    </inkml:context>
    <inkml:brush xml:id="br0">
      <inkml:brushProperty name="width" value="0.05" units="cm"/>
      <inkml:brushProperty name="height" value="0.05" units="cm"/>
      <inkml:brushProperty name="color" value="#E71224"/>
    </inkml:brush>
  </inkml:definitions>
  <inkml:trace contextRef="#ctx0" brushRef="#br0">8733 1096 10240,'0'-17'3872,"0"17"-2112,0 0-1568,0 0 799,0 0-607,-17 0-224,17 17-96,0 16 0,0 0-32,0 17 64,0 0 64,17 0 0,-17-1 64,16 1 0,-16-17 32,17 1 224,-17-18 64,0 1 224,0-17 64,17 0-224,-17-17-128,16 1-352,-16-34-128,17 0-32,-1-16 0,18 16-64,-18 0 64,1 17-32,-1 16-64,1 17 0,0 17 96,-1 16 0,1 17 32,-1 16 0,1-16 64,16-17-96,-16 0-64,-1 1 128,1-18 32,0 1-640,16-34-256,-17 1-2336,18-18-1023,-18-15-609</inkml:trace>
  <inkml:trace contextRef="#ctx0" brushRef="#br0" timeOffset="401.5897">9231 946 10624,'0'0'3936,"0"17"-2112,16-17-1409,-16 17 897,17-1-608,0 1-64,16 16-384,0 0-96,0 0-96,-16 1-64,33-1 32,-17-17 96,0 1-64,0-17-96,0 0 0,-16-17-672,16-16 384,-33 0-576,0-17 512,0 0 32,0 17 224,-16 0 224,-1 16-32,0-16 544,17 33-352,-33 33 672,17-16-512,-1 49 480,0-16-480,17 33 256,-16-16-384,16-1 128,16-16-256,1 0-1344,0-17 640,-1-17-6079,17-16 3679</inkml:trace>
  <inkml:trace contextRef="#ctx0" brushRef="#br0" timeOffset="1094.6364">9812 897 11264,'0'0'4224,"0"0"-2305,0 16-2175,0-16 608,0 17-352,0 16 96,16-16-64,-16 16 128,17 0-96,0 0 32,16-16-96,-17-1-32,18 1 32,16-34-448,-17 1 256,0-17-608,-16-1 449,-1-15-193,-16 15 320,0 1 192,0 0 32,-33 0 288,33 16-160,-33 1 448,0 16-321,16 16 225,-16 17-256,16 1-64,0 15-96,17 34-64,0-16-128,17-17 0,0-17-2399,16-17-3265,0 1 2976</inkml:trace>
  <inkml:trace contextRef="#ctx0" brushRef="#br0" timeOffset="1434.539">10625 0 9472,'-33'50'3584,"33"-50"-1920,-16 66-1952,-1-16 832,17 0-416,0 33 448,0-17-320,-17 34 224,17-17-257,17 17 353,-17-17-320,17 0 160,16-17-256,0-16 64,0 0-128,-16-34-128,16-16 0,-16 0-320,-17-16 192,-17-18-160,-16 1 192,-17 0 64,0 16 64,-33 1 0,33 16 0,-33 0 64,17 33-32,-17 33 64,17-16-64,32 17-32,1-1-896,33-33-4319,0 17 2815</inkml:trace>
  <inkml:trace contextRef="#ctx0" brushRef="#br0" timeOffset="-1747.287">6774 1511 12800,'16'0'4735,"1"0"-2559,0 16-2336,-1 1 832,1-17-512,-1 33-32,1 0-128,0 1-1568,16-1 832,-17 0-5247,18 0 3327</inkml:trace>
  <inkml:trace contextRef="#ctx0" brushRef="#br0" timeOffset="-1530.2912">7172 1295 11648,'-16'17'4288,"-1"-1"-2305,-16 17-2239,16 1 672,-16-1-512,16 17 0,-16 33 32,0 16 32,0 1 32,0 16 0,-1 17 0,18-17-448,-17-16 256,33-17-1727,0-34 1023,0-15-4032,0-34 2752</inkml:trace>
  <inkml:trace contextRef="#ctx0" brushRef="#br0" timeOffset="-1160.6601">7438 1345 12800,'-17'16'4831,"17"1"-2623,0 16-2368,0-16 896,0 16-544,0 0-32,-16 17-96,16-17-64,16 17 32,-16 0-32,17-17 0,16-16-160,-16-17 96,16-34-96,0 1-352,0-17-128,-33 1 32,17-18 96,-17 1 320,-17-1-32,1 1 0,-1 16 128,1 17 96,-1 16-32,0 17 0,1 17 32,16 0 64,-17 32-96,17-15 0,0-1-1791,17 0-865,-1-16-1600</inkml:trace>
  <inkml:trace contextRef="#ctx0" brushRef="#br0" timeOffset="-803.3867">7870 1262 3968,'0'-17'1472,"0"17"-768,0 0-128,0 0 576</inkml:trace>
  <inkml:trace contextRef="#ctx0" brushRef="#br0" timeOffset="-541.6062">7870 1245 11104,'0'17'2496,"0"-17"-1216,0 0 351,0 16 1089,0-16-480,0 34-768,0-1-416,0 0-544,16 17-160,-16 0-288,17 16-32,-1 0 32,18-16-32,-18-17 64,17 1-64,1-34-32,-1-34-256,0 1-96,0-17-96,0 1-32,-16-18 256,0-16-32,-17 17 32,0 16-320,0 0-32,0 0-128,-17 34-64,17-1-352,0 17-64,0 33-2271,17-16-1025</inkml:trace>
  <inkml:trace contextRef="#ctx0" brushRef="#br0" timeOffset="-9645.2095">250 2939 9728,'0'-17'3584,"0"17"-1920,16 0-1504,-16-17 1183,17 17-799,-1-16 1152,18 16-960,15-34 1248,18 18-1120,16-34 640,0 17-864,16 0 128,1-17-448,33 0-32,16 0-192,-33 0-64,1 17 0,-18 0-32,1 0 0,-17 16 0,-17-16 0,1 16 0,-34 1 0,17 16-96,-34-17 64,17 1-832,-16 16-288,-17-17-1888,0 17-768,-17-33-1887</inkml:trace>
  <inkml:trace contextRef="#ctx0" brushRef="#br0" timeOffset="-8981.2856">532 2324 8960,'16'-33'3424,"1"16"-1856,0 17-1280,-17 0 864,16-16-160,-16 16 63,0 0-447,0 16-192,-16-16-256,-1 34-64,0-1 32,1 17 480,-1 16-320,-33 0 448,17 1-448,-17-1 352,17 1-352,-33 16 192,16-17-256,0 1 64,0-1-160,1-16 64,15 0-96,1-1 288,17-32-192,16 0 32,16-1-128,17-16-64,1 0 0,15-16 160,18-1-96,-1 0 96,17 17-96,0-16-64,-16 16 0,-1 0-32,0 16 0,-16-16 0,-17 0 0,1 17-352,-1-17 192,-17 0-2272,1 0 1344,0 0-5951,-1-17 3903</inkml:trace>
  <inkml:trace contextRef="#ctx0" brushRef="#br0" timeOffset="-5788.509">2358 1810 8832,'-17'-17'3328,"17"17"-1792,0 0-800,0 0 1567,0 0-1311,0-17 192,0 17-768,0 17-160,17 0-160,0 32 0,-1 1-64,1 17-32,-1-1 32,1 17-32,16 17 0,-16-17 0,-1-17 0,1 17 128,0-33-64,-1 0-448,-16-17 192,17-17-3647,-17-16 2111,0-16-4352,0-1 3424</inkml:trace>
  <inkml:trace contextRef="#ctx0" brushRef="#br0" timeOffset="-5467.7563">2325 1743 9984,'0'0'3776,"0"0"-2048,33 0-1184,-17-16 959,18-1-319,16 0-64,16-16-480,17 17-160,17-1-288,-17 17-192,16 0-96,-32 17-96,-1 16 96,-16 17 192,-17 16-32,-16 17 128,-34 0-128,-33 33 128,0-16-128,-33 16 320,0 0-192,-16-16 256,16-1-256,16-32 32,1-17-128,0-34-128,16 1 0,16-50-2144,34-1 1152,0-32-5759,0 0 3775</inkml:trace>
  <inkml:trace contextRef="#ctx0" brushRef="#br0" timeOffset="-5204.1982">3304 2092 10240,'17'0'3872,"-17"0"-2112,0 33-2048,16-16 576,-16-1-288,0 17 128,0 1-64,17 15 192,-17-15-160,0 15 31,0-15-63,0-1-671,0 0 319,0-50-4480,0 17 2656</inkml:trace>
  <inkml:trace contextRef="#ctx0" brushRef="#br0" timeOffset="-5051.2347">3570 1644 7808,'0'33'2976,"0"-33"-1600,0 66-1888,0-49-2720,0-1 1664</inkml:trace>
  <inkml:trace contextRef="#ctx0" brushRef="#br0" timeOffset="-4757.5164">3968 1345 13184,'0'-17'4927,"0"1"-2687,-16-1-2176,16 17 960,-17-17-736,0 17-160,-16-16-96,17-1-32,-18 17 0,18-16 0,-17 32 0,16-16-96,-16 33 64,16-16-32,-16 16 0,16 17 64,-16 0 0,33 16 0,-16 1 0,16 16-96,0 16 64,0 1 32,16-17 0,1 0 0,-1 0 0,1 0-512,0-17 288,-17 1-2432,16-18 1440,-16-15-4895,17-1 3423</inkml:trace>
  <inkml:trace contextRef="#ctx0" brushRef="#br0" timeOffset="-4433.4083">4084 1444 10112,'-16'-16'3776,"-1"-1"-2048,-16 1-1728,16 16 672,-16-17-449,17 17-127,-18-17-64,1 1 32,0 16-32,16 0 128,-16 0 32,17 16 64,-1 1 0,17 16 128,-17 0 96,17 34-128,0-1 32,0 17 64,17 0-256,-17 0-32,33 0-96,-33-16-64,33-1 32,-33 0-480,17-16 256,-17 0-2080,17 0 1217,-34 0-4513,17-17 3072</inkml:trace>
  <inkml:trace contextRef="#ctx0" brushRef="#br0" timeOffset="-4216.9541">3537 2125 9856,'33'0'3680,"-33"0"-1984,50 0-1824,-34 0 576,1 0-320,-1 0-2272,18 0 1152,-18 0-3872,1 0 2688</inkml:trace>
  <inkml:trace contextRef="#ctx0" brushRef="#br0" timeOffset="-3924.2199">3918 1992 9472,'0'0'3584,"0"0"-1920,17 17-1504,-17-1 1184,17 1-801,-17 0 737,16-1-768,1 17 416,-1-16-576,18 0-96,-18-1-160,17-16 64,1 17-96,-1-17-32,0 0 0,-16-17-608,16 17 320,-33-33-1312,16 16 896,-32-32-863,16 32 895,-17-33 64,1 34 352,-1-18 128,0 34 96,1 0 64,-1 0-32,1 34 64,16-1-64,-17 0 64,17 17-64,0 0-96,0-17 32,0 0-2016,17 0 1120,-1-16-3648,17-1 2560</inkml:trace>
  <inkml:trace contextRef="#ctx0" brushRef="#br0" timeOffset="-3614.4543">4466 1743 8960,'0'17'3328,"0"-17"-1792,17 33-1312,-17-16 832,0-1-672,0 34 96,0-17-320,0 0 128,16 17-161,-16-17 1,17 17-64,-17-17 32,0 1-64,0-18 672,0 17-352,-17-33 736,17 17-608,-16-34 0,16 17-320,0-33-96,0 0-32,0-33-128,16 32 64,1-15-32,0 15 0,-1-15-96,1 32 96,-1 0-1024,1 1 608,0 16-5247,-17 0 3167</inkml:trace>
  <inkml:trace contextRef="#ctx0" brushRef="#br0" timeOffset="-3213.1011">4748 1793 8704,'-16'17'3232,"16"-17"-1728,0 33-1248,0-17 1184,0 1-864,0 0 511,16-1-639,1 17 448,0 1-480,16-18 256,0 1-384,17-17-96,0 0-96,0 0 0,-1-17-64,-15 1 64,-18-1-64,1-33-96,-1 34 32,-16-18 32,-16 1-96,-1 0 64,1 33 32,-18 0-96,18 0 64,-17 17 32,16 16 0,0 17 64,1-1-32,16 1-32,0 0 32,16 0-32,1-17 0,0 0-2336,16 0 1280,-17-33-4991,18 0 3359</inkml:trace>
  <inkml:trace contextRef="#ctx0" brushRef="#br0" timeOffset="-2781.0066">5280 1577 9984,'-17'17'3776,"17"16"-2048,0 0-1664,0-16 1087,0-1-735,17 18 224,-17 15-384,16-15 0,-16 15-160,0 1 96,0-17-128,0 1 608,0-1-384,0-17 736,0 1-576,0-17 192,0 0-352,0-17-96,0 1-128,0-17-64,17-17 32,0 0 32,-1-16-192,1 16 32,-17 0 32,16 17 32,1 16 32,0 1-96,-1 16 0,-16 16 64,17 17 0,-17 1-64,16 15 64,-16-15 96,0 15-32,17-15-32,-17 15 32,17-15-1248,-1-18 672,1 1-4703,-17-1 2911,33-16-3744,0 0 3488</inkml:trace>
  <inkml:trace contextRef="#ctx0" brushRef="#br0" timeOffset="-2533.1266">5745 1544 9472,'-17'0'3520,"17"0"-1920,-17 0-1600,17 17 672,-16-1-544,16 1-32,-17 16-96,1 17-288,-1 0 160,17-1-2848,0 1 1632,0 17-3360,17-18 2624</inkml:trace>
  <inkml:trace contextRef="#ctx0" brushRef="#br0" timeOffset="-2163.4687">5877 1561 7808,'0'16'2976,"0"-16"-1600,0 0-1120,0 17 1248,17-17-896,-17 16 704,0-16-768,17 0 511,-17 17-607,0-17 256,16 0-416,1 17 0,-17-17-128,16 0 64,1 0-128,0 0-64,-17-17-96,16 17 32,1-17 32,-17 17 0,0-16-96,0-1 64,0 17 32,0-16 0,-17 16 0,17 0 128,-16 0-64,-1 16 192,0 1 192,1 33 544,16-17-512,0 33 448,-17 1-512,17-1 32,17 0-256,-1-32-1440,1 15 672,33-49-6335,16 0 3807</inkml:trace>
  <inkml:trace contextRef="#ctx0" brushRef="#br0" timeOffset="1943.8679">3935 3022 12800,'17'-17'4831,"-17"17"-2623,33 17-2304,-33-17 800,16 33-544,1 0-128,0 17-64,-1 33 96,1 0-32,16 0-32,-16-17 32,-1 17-32,1-16 0,-17-1-448,16-16 256,-16 0-2784,0-34 1601,-16 1-4673,16-17 3392</inkml:trace>
  <inkml:trace contextRef="#ctx0" brushRef="#br0" timeOffset="2376.8042">3869 3304 10624,'0'50'3936,"0"-50"-2112,16 49-1569,1-32 993,-17 0-768,33-1 192,-16 1-416,16-17 192,0 16-224,33-32 64,-16-1-160,17-16-64,-18 0-32,1 0-128,0 16 64,-17-16 32,0 16 0,-16 1 64,0-1-32,-17 34 192,0-1-128,0 17 384,0 1-256,0 15 512,0 1-416,0 0 640,16 0-544,17-17 416,-16-16-480,33-1 128,-17-16-320,17-16 0,-17-18-96,-16-32-320,16 16 128,-33-33-672,0 33 480,-33-33-800,-1 34 640,1-1-544,0 33 576,-17 1-1024,34 32 832,-18 1-5407,18-1 3327</inkml:trace>
  <inkml:trace contextRef="#ctx0" brushRef="#br0" timeOffset="3332.8056">5396 2723 11520,'0'-34'4288,"0"34"-2305,0 0-2175,0 0 704,0 0-480,0 17 0,17 16-32,-17 17 0,16 0 0,1 33 0,-1 17 0,18-1 768,-1-16-416,0 0 1056,0 0-800,0-33 640,1 16-736,-18-32 384,1-1-544,-1-17 128,1-16-320,-34 0-64,17 0-64,-16-16-32,-1-1 0,1 1-96,-1-1 64,0 0-32,1 17 0,-1-16 0,17 16 0,0-17 64,0 17 0,-16-16-224,16-1 128,-17 0-256,17 1 224,-17-17-32,17 16 96,-16-49 128,-1 16-32,-16-17-32,16 18 32,-16-34-32,33 33 0,-16-17 192,-1 17-96,17-16 448,17 33-288,16-17 448,0 0-416,17 0 160,33 1-192,-17 15-32,17 1-160,-16 0-64,16 16 0,-34 1 0,18-1 64,-34 17-96,0 17 0,-16-1 96,-1 1-32,-16 33 64,-16-17-64,-17 17-32,16 0 32,-33-1-32,17-15 0,0 15 0,0-15 0,-17-18 0,33 17 0,-16-16 0,33 0 0,-17-1-160,17 1 96,17 0 32,-17 16 32,33 17 0,-16-17 0,16 33 64,0-16-32,0 0 128,1 16-96,-1-16 128,0-17-128,0 0-96,0 1 0,-16-18-1440,0 1 768,-1-17-5024,1 0 3136,-1-33-4991,18 16 4319</inkml:trace>
  <inkml:trace contextRef="#ctx0" brushRef="#br0" timeOffset="3733.5568">6276 3022 11776,'-17'0'4384,"17"0"-2369,0 16-2143,0-16 1056,17 17-672,-1-1 256,1 18-288,16-1 576,0 0-448,17 0 544,0 0-512,-17-16 64,34 0-256,-34-17-32,17 0-96,-34-17-320,17-16 128,-33 0-576,0-1 384,0-15-224,-16 15 352,-17 1 96,16 17 64,-16-1 160,16 0-64,1 34 384,-18 0-224,34 16 224,-16 17-224,32 16-64,-16 0-96,34 1 32,-18-17-64,17-1-2336,-16-15 1248,16-34-5855,17 0 3871</inkml:trace>
  <inkml:trace contextRef="#ctx0" brushRef="#br0" timeOffset="3965.077">7056 3071 13056,'-33'50'4831,"33"-50"-2623,0 83-1792,16-33 1184,-16-17-960,17 17-32,0 16-416,-1-16 192,17 17-256,-33-1 32,17-16-96,-34 0 32,17-17-64,-33-17-800,17 1 416,-34-34-2944,17-16 1824,-17-33-5279,0-17 3775</inkml:trace>
  <inkml:trace contextRef="#ctx0" brushRef="#br0" timeOffset="4119.8881">6940 2756 13696,'16'50'5087,"-16"-50"-2751,0 33-2720,0-33-384,0 17 256,0-17-5567,17 16 3359</inkml:trace>
  <inkml:trace contextRef="#ctx0" brushRef="#br0" timeOffset="4507.7725">7255 2855 11776,'-16'34'4384,"16"-34"-2369,-17 16-1727,17-16 1120,0 17-896,17-17-256,-17 17-160,16-17 96,1 16-96,16 1 256,-16-1-224,16-16-32,17 17-64,-17-17 32,17 0-32,-17 0-32,0-17 32,0 1-320,-16-17 160,0-1-224,-17 18 192,0-18 0,-17 18 96,0-1-96,1 17 96,-17 0 32,-1 33 32,18-16 0,-17 16 0,16 34 0,17-17 0,-17 16-352,34 0 192,0-32-3743,-1-1 2143,17-17-4576,17-32 3616</inkml:trace>
  <inkml:trace contextRef="#ctx0" brushRef="#br0" timeOffset="4738.6643">8036 2490 13568,'-34'33'5087,"34"-33"-2751,-33 0-2496,17 0 960,-1 17-576,0 0 160,-16 16-224,17 0 0,-18 0-96,18 17-64,-1 0 32,17 0-32,17 16 0,-1-16-640,18 0 352,15-17-2624,1-16 1600,0-34-4991,0 0 3519</inkml:trace>
  <inkml:trace contextRef="#ctx0" brushRef="#br0" timeOffset="4985.5361">8235 2142 9088,'-17'33'3424,"17"0"-1856,0 0-1184,17 0 768,-17 34-544,16-1-161,1 1-287,0 16-64,16 0-32,0 0-64,0-17 32,0 0-1663,-16-32 895,16-1-4352,-16-16 2816</inkml:trace>
  <inkml:trace contextRef="#ctx0" brushRef="#br0" timeOffset="5155.243">8002 2457 12672,'0'66'4735,"0"-66"-2559,34 67-1888,-18-51 1120,1 1-896,16 0-320,0-1-160,34-16-2304,-1 0 1248,34-33-5503,-1 0 3647,34-50-2624</inkml:trace>
  <inkml:trace contextRef="#ctx0" brushRef="#br0" timeOffset="5570.8542">9330 1909 10368,'-16'0'3936,"16"-16"-2112,-17 16-993,17 0 1153,0 0-768,0 0-224,0 0-576,0 16-288,0 34-160,0 16 0,17 1 32,-17 32 0,0 1 0,16 16 0,1 0 0,0-16 0,16-17 0,-17-17-800,1-16 448,0-17-3999,-1-16 2399,1-50-4320,-1 0 3552,1-50-448</inkml:trace>
  <inkml:trace contextRef="#ctx0" brushRef="#br0" timeOffset="5833.8053">9696 1577 12800,'16'17'4735,"-16"16"-2559,17 50-1824,-17-50 1088,0 34-608,16 32-96,-16-16-224,17 17-64,-17-1-256,17 18-64,-1-18-64,-16 1-64,0-1 32,0-32-672,0-17 352,0-17-3136,-16 0 1888,-1-66-5311,-16 16 3839</inkml:trace>
  <inkml:trace contextRef="#ctx0" brushRef="#br0" timeOffset="6095.6117">9131 2374 14720,'17'33'5535,"-17"-33"-3007,99 33-2112,-65-33 1216,15-16-928,1 16-640,0-17-96,16 1-416,-16-18-1120,0 18-512,16-1-2336,-32 1-927,32-1 703</inkml:trace>
  <inkml:trace contextRef="#ctx0" brushRef="#br0" timeOffset="6373.6988">10127 2706 10880,'-16'-17'4128,"16"17"-2241,-17 0-1439,17 17 1120,-16-17-928,-1 17 160,17-1-480,-33 34 576,33-17-480,-17 0 704,17 17-640,0-16 832,17 15-736,16-15 480,0-18-608,0-16-32,1-16-256,-1-18-160,0 18-32,0-34-608,-33 0 352,0-16-512,0-1 448,-33 17-608,0 1 544,0 15-3008,-1 18 1856,1-1-5503,0 17 3967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23.351"/>
    </inkml:context>
    <inkml:brush xml:id="br0">
      <inkml:brushProperty name="width" value="0.05" units="cm"/>
      <inkml:brushProperty name="height" value="0.05" units="cm"/>
      <inkml:brushProperty name="color" value="#E71224"/>
    </inkml:brush>
  </inkml:definitions>
  <inkml:trace contextRef="#ctx0" brushRef="#br0">116 365 5760,'0'-16'2176,"-16"-1"-1152,16 17-1120,0 0 416,-17 0 192,17-16 224,-16 16 32,16 0 96,-17-17-480,0 17 288,17-17 160,-16 17-96,16 0 32,-17-16-288,17 16-128,17 0-288,-17 0-32,16 0-32,18 0 0,-1 16 415,33-16 257,1 0 32,49 0 32,17-16-192,0-1-64,66-16-160,0 0-32,17-17 32,16 0 128,-16 17-192,-17 0 0,-16 16-192,-1 17-64,-16 0 0,-16 33 0,-34 17 64,0-17 32,-16 17-128,-17-17 32,-17 1 640,-16-18 256,-17 1 0,1-17-64,-1-17-256,-17 1-32,-16-18-384,-16 1-96,16 0-128,-33 16 0,16 1 64,-16 16 0,16 0-96,1 16 0,-1 18-384,0-1-160,1 0-1856,16 17-832,16 0-2847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33.950"/>
    </inkml:context>
    <inkml:brush xml:id="br0">
      <inkml:brushProperty name="width" value="0.05" units="cm"/>
      <inkml:brushProperty name="height" value="0.05" units="cm"/>
      <inkml:brushProperty name="color" value="#E71224"/>
    </inkml:brush>
  </inkml:definitions>
  <inkml:trace contextRef="#ctx0" brushRef="#br0">17 996 8064,'-17'0'3072,"17"0"-1664,0 17-800,0-17 1056,0 0-960,0 0 32,0 0-481,17 0 321,-17 0-320,16-17 160,-16 17-256,33-33-64,1 0-64,-1-34 96,0 17-64,0-33 32,17 17-32,-17-17-128,17 17 32,-33-17 32,-1 16 0,1 17 64,-17 17-96,0 17-64,0-1 64,0 17 128,-17 17-32,17 32 32,-16-15-32,16 32 224,-17-16-160,17 0 512,17-17-352,-17-17 448,16 18-448,17-34 96,1 0-256,-1-34-64,17 1-32,-17-17-32,0 1 0,0-34 64,0 16-96,1 1 0,-1 16 32,-16 0 64,16 17-32,-33 0-96,16 16 32,1 1-32,-17-1-64,0 17 96,0 0 0,0 17 32,0-1 0,-17 17-160,17 17 96,-16 17 160,16-1-32,-17 17-32,17-17 0,-16 1-128,16 16 64,0-17 32,16 1 0,-16-1 0,17-16 0,-17 16-2048,0-33 1120,16 1-5407,1-1 3519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34.521"/>
    </inkml:context>
    <inkml:brush xml:id="br0">
      <inkml:brushProperty name="width" value="0.05" units="cm"/>
      <inkml:brushProperty name="height" value="0.05" units="cm"/>
      <inkml:brushProperty name="color" value="#E71224"/>
    </inkml:brush>
  </inkml:definitions>
  <inkml:trace contextRef="#ctx0" brushRef="#br0">382 349 9472,'17'-50'3584,"-1"34"-1920,18-1-1088,-18 17 895,-16-16-639,0 16-224,0 16-352,-16-16-192,-18 33-32,18 1-32,-17 15 0,-1 18 352,1-1-192,0 1 416,16-18-320,1-15 288,16-1-288,0-33 64,33 0-192,0-17-64,34-16-32,-1-33 32,17 16-192,0 17 32,-33-17-256,0 33-32,-1 17-768,-32 0-1631,0 17 1471,-34 33-3904,17-17 2976</inkml:trace>
  <inkml:trace contextRef="#ctx0" brushRef="#br0" timeOffset="247.5011">0 1312 11008,'0'0'4128,"0"0"-2241,17-17-1439,16 1 1120,-16-1-928,33-33-256,-17 17-256,33-17-736,1 17 320,16-17-2272,-17 17 1409,17 17-1281,0-18-1728</inkml:trace>
  <inkml:trace contextRef="#ctx0" brushRef="#br0" timeOffset="895.1153">1196 648 7296,'-50'-33'2720,"50"16"-1472,-17 1-544,17-1 1664,0 17-1312,0-33 287,0 16-415,0-16-96,33 0-192,1 16 0,-1-16-352,17 0 192,16 0 64,0 16-96,17 0 64,-33 1-288,17-1-64,-18 17-160,-15 17-96,-1-1 64,-17 18 64,-16 15 64,-16 18 32,-17-1-160,-17 1 32,-17 16 0,1-17 0,-17 0 0,0 1 0,17-17 0,-1-17 0,17 0 0,17-16 64,0-17-96,16 0 0,17-17 32,17 0 0,16-16-96,17 17 0,16-18 64,-16 18 0,0 16 32,16 0 0,-16 0-96,0 0 64,-17 16-32,0 1-64,1-17-64,-18 17-32,1-17-800,-17 0-288,16-17-2431,1 0-1089,0 1 608</inkml:trace>
  <inkml:trace contextRef="#ctx0" brushRef="#br0" timeOffset="1236.7682">2159 283 13824,'0'0'5183,"0"0"-2815,0 0-2624,0 0 928,0 0-704,0 0-32,-17 16 32,17 18 64,-17-1 0,-16 17-96,17 16 32,-18-16 32,1 0 0,17-17 0,-1 0 0,17 0 0,0-16 0,17-1 0,16-32 64,0 16-96,0-17 0,17 1-32,-17-1 0,17 0 64,-17 17 0,17-16-512,-17 16-128,-16 0-608,-1 0-224,-16 0-1215,0 0-513,0 0-864</inkml:trace>
  <inkml:trace contextRef="#ctx0" brushRef="#br0" timeOffset="1503.3867">2524 67 11264,'-17'0'4224,"17"17"-2305,-16 16-2239,16-17 704,0 18-352,-17-1 64,0 17-128,17 16 0,-16 34 32,16-17-96,-17 0 64,17 0 32,0-17 64,-16 0 32,16-16-256,0-17-64,0-16-3199,0 0-1377,0-34 1024,16-16 608</inkml:trace>
  <inkml:trace contextRef="#ctx0" brushRef="#br0" timeOffset="2104.8263">2872 216 11648,'0'17'4288,"0"-17"-2305,-16 17-1663,16-1 896,-17 1-736,17 16-256,-16 17-160,-1 0 0,17 33-32,0-17-96,17-16-32,-1 0 192,1-1 96,-1-32-32,18 0 64,-18-34-128,17-16 0,1-34-32,-18 1 32,1 0-128,-1-1-64,1-16-576,0 17-288,-17-1 160,0 18 32,16-1 384,-16 17 160,0 33 64,-16 0 128,-1 16 0,17 1 32,-17-1 0,17 18 0,0-18 0,17-16 0,-17 17 64,33-34 96,-16 17 0,-1-16 64,18-1-192,-18 0-32,1 1 0,16 16 0,-33-17 0,17 1 0,-17 16 0,0 16 0,0 1 0,-17 16 64,17 0-96,0 34 0,0-1 32,0 0 64,17 1 512,16-34 288,17 0-96,16-33 0,0-16-224,1-34-64,16 17-224,-17-17 0,-33 0-160,1-16-64,-18-1 64,-16 1 0,-33 16-256,0 17 96,-34 16 0,-16 1 64,0 49 0,17 0-576,16 0-256,0 17-5119,1 0-2273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39.064"/>
    </inkml:context>
    <inkml:brush xml:id="br0">
      <inkml:brushProperty name="width" value="0.05" units="cm"/>
      <inkml:brushProperty name="height" value="0.05" units="cm"/>
      <inkml:brushProperty name="color" value="#E71224"/>
    </inkml:brush>
  </inkml:definitions>
  <inkml:trace contextRef="#ctx0" brushRef="#br0">0 432 8064,'0'-17'2976,"0"17"-1600,0 0-960,0 0 704,0 0-640,0 0-256,0 17 96,17 33 96,-17 16 0,17 1 64,-17 16-257,16 16 65,-16 1-160,17-1 288,-17-16-224,16-16 160,-16-1-192,17-33-640,-17 1 256,0-34-4863,0-17 2815,0-33-3456,0 17 3296</inkml:trace>
  <inkml:trace contextRef="#ctx0" brushRef="#br0" timeOffset="293.7105">0 133 10368,'50'-66'3872,"-33"49"-2112,33-16-1696,-17 33 735,0-17-479,17 17-96,-17 0-224,17 17 0,-17 16 0,17 17 0,-34 0 0,1 0 0,-17-1 0,-17 1 64,1 17 32,-34-18 224,0 1-160,0 17-64,-16-18-64,16-15-256,0-1 128,1-17-960,32-16 609,17-16-609,17-17-2272,16-1-1088,33 18 1120,-16-1 704</inkml:trace>
  <inkml:trace contextRef="#ctx0" brushRef="#br0" timeOffset="560.8943">581 664 9472,'34'-16'3520,"-34"16"-1920,0 33-1728,-17-16 800,17 16-480,0 0 64,-17 17-160,1 0-64,-1 16 0,1-16-32,16-17 0,-17 0-1152,17-16 640,0-17-4160,0-17 2592</inkml:trace>
  <inkml:trace contextRef="#ctx0" brushRef="#br0" timeOffset="759.3757">781 399 7680,'0'50'2880,"0"-34"-1536,16 17-1632,-16-16 448,0 0-3392,17-1-1440</inkml:trace>
  <inkml:trace contextRef="#ctx0" brushRef="#br0" timeOffset="1112.8537">1096 498 9728,'0'-16'3584,"0"16"-1920,0 0-1664,0 0 736,0 33-480,0 0-64,0 17-128,0 16 223,0 17-159,0 17 256,17 33-320,-17-34 0,0 18-64,0-1-288,16-33 160,-16-33-3135,0-1 1823,0-49-3872,0 0 3008</inkml:trace>
  <inkml:trace contextRef="#ctx0" brushRef="#br0" timeOffset="1404.6863">1129 415 11136,'0'0'4224,"17"0"-2305,16-16-1951,-16 16 800,16 0-576,17 0-128,-1 0-192,1 0 0,0 16 64,0 1-192,-17 0-64,0-1 32,-33 17 96,-16 1-64,16 15 160,-67 1 480,34 0-192,-50 0 608,17 0-416,-1-34 64,17 17-256,1-33-608,15 17 224,1-34-2111,33 17 1247,0-16-4256,17-1 2976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41.086"/>
    </inkml:context>
    <inkml:brush xml:id="br0">
      <inkml:brushProperty name="width" value="0.05" units="cm"/>
      <inkml:brushProperty name="height" value="0.05" units="cm"/>
      <inkml:brushProperty name="color" value="#E71224"/>
    </inkml:brush>
  </inkml:definitions>
  <inkml:trace contextRef="#ctx0" brushRef="#br0">0 183 9856,'0'0'3680,"17"0"-1984,-17 0-1632,0 16 800,0-16-449,16 17-63,1 0-64,0-1 32,-1-16-160,17 0 32,17 0 32,-17-16-96,17 16-32,0-17-32,-17-16-64,-16 0 32,0-1-32,-17 1-96,-17 0 0,0 0-32,-32 16 96,15 17 192,1 17 160,-17 16 256,0 0 192,1 0-352,15 34-64,18-17-160,16 16-128,0-16-1632,33-17 832,50-16-1248,0-34-3039,17 0-1441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41.521"/>
    </inkml:context>
    <inkml:brush xml:id="br0">
      <inkml:brushProperty name="width" value="0.05" units="cm"/>
      <inkml:brushProperty name="height" value="0.05" units="cm"/>
      <inkml:brushProperty name="color" value="#E71224"/>
    </inkml:brush>
  </inkml:definitions>
  <inkml:trace contextRef="#ctx0" brushRef="#br0">0 748 8704,'0'16'3328,"0"-16"-1792,0 17-960,17 0 992,-1-1-385,1 17-31,0 1-384,-1 15-128,1-15-384,-17 15-160,16 1 0,-16 0-128,0 0 0,0-17-1184,0 0-512,-16-16-2463,16-17-1953,0-33 2272</inkml:trace>
  <inkml:trace contextRef="#ctx0" brushRef="#br0" timeOffset="247.9876">266 598 7168,'16'50'2720,"-16"-17"-1472,17 1-3776,-17-18-672</inkml:trace>
  <inkml:trace contextRef="#ctx0" brushRef="#br0" timeOffset="448.3106">598 781 12160,'-33'-17'4575,"33"17"-2495,-17-16-1568,0 16 1024,17 0-992,-16 16-320,-1-16-192,1 17-64,-1 0 32,0 16-96,17 0 0,0 0 64,0 0 0,17-16-256,16 0-128,0-1 0,1-16 64,-1 0 64,17 0 32,-17 0 0,17 0 160,-34 0-32,1 17 64,-34-1 128,1 18-96,-18-18 0,1 1 32,0-1 64,0 1-32,16 0-96,-16-17 32,16 0-1312,17-17-607,0 17-2817</inkml:trace>
  <inkml:trace contextRef="#ctx0" brushRef="#br0" timeOffset="849.7825">930 615 9728,'-17'-17'3680,"17"17"-1984,17 17-1696,-17-17 736,16 17-480,-16-1-128,17 1-96,0 16 319,-1 17-191,1 0 288,-17-1 0,16 1 64,-16-17 0,0 1 96,0-1-352,0-17 64,0-16 96,0-16-160,0-17-192,17-17-64,0 0-224,-1 0 128,17 0-96,1 1 96,-1-1 64,-17 17 32,1 16-96,16 17 64,-33 17 32,17 16 0,-1 17 0,-16-1 64,17 1 32,-17-17-32,17 1-64,-1-18 96,1 1-128,16-17 0,-16-17-2016,16-33-863</inkml:trace>
  <inkml:trace contextRef="#ctx0" brushRef="#br0" timeOffset="1020.3066">1677 1 11008,'16'0'4128,"-16"0"-2241,17 16-1631,-17 1 800,0-1-704,0 1-1920,17 16 833,-34 0-4961,17 1 3168</inkml:trace>
  <inkml:trace contextRef="#ctx0" brushRef="#br0" timeOffset="1238.0755">1893 183 10624,'16'-33'3936,"-16"33"-2112,17-17-2048,-17 17 543,0 17-319,0-17 32,17 17-32,-17 16 0,16 0 0,-16 33 0,17-16 0,-1 33 0,1 0 0,0-16 0,-17-1 64,16-33 32,-16-16-959,0-17-449</inkml:trace>
  <inkml:trace contextRef="#ctx0" brushRef="#br0" timeOffset="1420.5091">1644 399 11008,'-17'17'4128,"17"-17"-2241,17 16-1567,16-16 1664,-17 0-1152,18 0 448,15 0-768,51-16-128,-17-1-256,17-16-2144,-1 16 1120,1-16-5791,-17 0 3711</inkml:trace>
  <inkml:trace contextRef="#ctx0" brushRef="#br0" timeOffset="4799.3283">515 2043 10112,'-17'-34'3776,"17"18"-2048,0 16-1536,0-17 895,0 1-639,-16 16-160,16 0-32,-17 0 32,-16 16-128,16 1 32,1 16 128,-1 0-128,0 0 64,1 17-224,16-33-32,16 16 0,18-16 64,-1-1-32,17-16 64,-1 17-128,-15-17-64,15 16-32,-15 18 96,-18-1 0,-16 0 96,-16 0-32,-18 0-32,-15-16 32,-1 16 32,0-16 32,-16-17 32,-1 16-64,34-32 32,0-17-1120,16-17-512,34-17-2175,16-16-961,17 17 1024</inkml:trace>
  <inkml:trace contextRef="#ctx0" brushRef="#br0" timeOffset="5039.0817">946 1661 10880,'0'0'4128,"0"16"-2241,17 1-2143,0 16 672,-17-16-352,16 33 32,-16 16-128,17 17 0,-17 17 32,0-1-96,0-32 64,0 16 32,0-34 0,-17-15-1055,1-18-481,-1-16-2848</inkml:trace>
  <inkml:trace contextRef="#ctx0" brushRef="#br0" timeOffset="5193.6197">946 1827 11776,'34'16'4480,"-18"1"-2433,1-17-1823,-17 0 928,16 0-736,1 0-160,16 0-1088,-16-17-416,16 17 640,-16 0-1407,-1 0-513,1 0-1728</inkml:trace>
  <inkml:trace contextRef="#ctx0" brushRef="#br0" timeOffset="5517.7232">1328 1943 9344,'0'-17'3520,"17"17"-1920,-17 0-672,0 0 1055,0 0-1023,16 0-352,-16 0-480,0 34-128,17-1 0,-17 17 0,0-17 0,0 17 192,0-1 128,0 1-32,0-17 64,0 1-64,0-18 64,0-16 352,0 0 192,17-16-320,-1-18-160,1-15-352,-1-18-32,18 1-96,15 16-64,-15 0-128,-1 17-64,0 0-64,-16 16 0,-1 17-768,1 0-288,-1 0-1599,1 33-673,0 1-736</inkml:trace>
  <inkml:trace contextRef="#ctx0" brushRef="#br0" timeOffset="5840.3003">1926 1810 11392,'0'0'4288,"0"0"-2305,-17 0-2303,17 17 640,-16 16-416,16 0 64,0 17 32,16 16 0,-16-16 0,17 0 64,16 0 96,-16-34 640,16-16 320,0 0-544,-16-49-224,16-1-256,-16 0 0,-1 0-224,-32-16-32,16 16-288,-17 0-128,0 0-256,17 34-128,-16-1 448,-1 17 224,1 17-160,16-1-95,0 1-705,0 16-320,16 0-2432</inkml:trace>
  <inkml:trace contextRef="#ctx0" brushRef="#br0" timeOffset="6195.3639">2291 1594 9728,'0'-33'3584,"0"33"-1920,17 17-1792,-17-17 928,0 0-512,16 33 128,1 0 319,0 17 161,-1-17-256,1 34-128,-1-1-288,1 0-96,0 1 64,-1-34 384,1 0 192,-17 0 32,16-33 64,-16-33-480,17 0-224,-17-17-192,17 0-64,-1-16-288,-16 16-96,33 0-320,-16 17-64,0 0 256,-1 16 192,1 17 96,-1 17 128,1 16-448,0-16-128,-1 16-384,17 0-95,-16-16-3265</inkml:trace>
  <inkml:trace contextRef="#ctx0" brushRef="#br0" timeOffset="6721.0101">3022 1329 9472,'-17'0'3584,"17"0"-1920,-17 0-1376,1 16 800,-1 1-609,1 0-95,-1 32-64,-16 1 128,16 0-256,1 16-96,16-16 0,0 0 0,0 0 96,33-17 256,0-16 96,17-17-192,0-17-64,-17 0-160,0-16-32,0-33-32,0 16 32,-16 0-224,-17-16 32,17 33-256,-17-1-96,0 18 32,0 32 64,-17 18 224,0 49 64,1 0-32,-1 33 64,-33 17 32,1 33 64,-1-17-32,0 17 64,0-50 640,-16 0 384,16-16-384,0-34-128,0-32-192,1-34-32,32-34-192,0 1-128,1-33-192,32-17-64,18 0-128,-1 0 32,0 16 0,17 18 96,16-1-32,1 33 0,-1 17-384,0 0-96,1 17-672,-1-17-256,17 16-1055,0-32-353,0-1-736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48.708"/>
    </inkml:context>
    <inkml:brush xml:id="br0">
      <inkml:brushProperty name="width" value="0.05" units="cm"/>
      <inkml:brushProperty name="height" value="0.05" units="cm"/>
      <inkml:brushProperty name="color" value="#E71224"/>
    </inkml:brush>
  </inkml:definitions>
  <inkml:trace contextRef="#ctx0" brushRef="#br0">83 1130 8448,'-33'16'3232,"16"-16"-1728,1 0-640,16 0 1024,-17 0-641,17 17-159,0-17-352,0 16-96,0 18-352,17-18 192,-1 17 128,17 1-32,1-18-32,-1 1-288,17-17-96,-17 0-96,17-17 32,-17 1-288,0-18-96,-16-15 0,-17-1 96,0 17-64,-17-1 96,0 1 32,-16 17 64,0-1-128,0 34 64,-17 16 0,17 17 64,0-1 32,16 34 32,17-16 64,33-1 32,-16 1-32,16-34 32,17 0-224,-17 0-32,17-33-1856,-17 0-799,0-16-2305</inkml:trace>
  <inkml:trace contextRef="#ctx0" brushRef="#br0" timeOffset="383.8831">531 914 11008,'0'-33'4128,"0"49"-2241,0-32-1439,0 16 1056,0 0-896,0 16-256,17 1 64,-17 16 64,0 0-224,0 17 0,16 16 64,-16-16-128,17 17-32,-17-18 0,17-15 32,-1-1 192,1-17 128,-1-16-64,1 0 64,0-33-288,16 0-64,0-17-256,-16 0 0,-1 1-192,18 15-32,-18 1 64,1 17 96,-1-1 0,-16 17 32,17 17 0,0 32 96,-17-15-64,16 15 32,-16 1 0,17 0 0,-1-17-800,1-16-288,0-34-1824,16 1-799,-17-1-1057</inkml:trace>
  <inkml:trace contextRef="#ctx0" brushRef="#br0" timeOffset="1001.485">1179 764 10496,'-17'17'3936,"17"0"-2112,-16 16-1345,16-17 993,-17 1-448,0 16-96,17 0-288,-16 17-64,16 17-320,0-18-32,16 1 0,1-17 160,0 1 96,-1-34-192,17 0-96,-16-34-96,0 1-96,-17-17-128,16 1-64,-16-1-256,-16-17-64,16 18 64,0-1 32,-17 17 160,17 16 96,-17 17 0,17 0 128,-16 33 0,16-16 32,0 16 0,16 0 64,-16 0-96,17 1 0,16-18 96,-16-16 96,33 0-64,-17 0-64,17-16-96,-17-1 32,0 0 32,-16-16 0,-1 17 0,1-1 0,-1 0-96,-16 1 64,0-1-128,0 17 32,0 33 0,0-16 64,0 16 32,17 17 32,0-17 128,-1 0 64,1 1 352,16-18 128,-16 1-160,16-34-32,0 1-288,-16-18-128,16 18-128,-33-34 32,16 0-192,-16-16 0,0 16-192,-16 0 32,16 17-160,0 0 0,-17 16 96,1 34 96,16-1-128,0 18-96,0-1-1248,0 0-479,0 17-2337</inkml:trace>
  <inkml:trace contextRef="#ctx0" brushRef="#br0" timeOffset="1573.1049">2175 549 11136,'16'-34'4224,"-16"18"-2305,0-1-1951,0 17 736,-16 0-704,16 0-128,-17 17 864,-16 16 448,16 17-576,-16 0-256,0 16-96,0-16-96,16 0 0,1-17 96,-1 0 160,17-16 64,17-1 96,16-16-320,17-16-64,16-1-288,-16-33 0,16 0-32,-33 1 64,1-18-128,-1 17 0,-17-16-64,-16 16 0,17 17 0,-17 16 64,-17 34 64,1 16 64,-1 34-32,-16 16 32,0 0 64,0 49 64,-17 18-96,17-1 0,-1 1 32,1-1 64,17-16-32,-18-17 64,-15-16 64,15-17 128,1-17-128,0-33-32,0-16-64,0-17-64,16-33-128,0-17-64,17 0-192,17-33 0,0 17 128,32-1 128,-15 17 32,-1 17 32,17 0-96,-17 0 32,0 33-800,0 0-256,0 0-448,-16 0-127,0 0-1217,16-33-2112</inkml:trace>
  <inkml:trace contextRef="#ctx0" brushRef="#br0" timeOffset="2006.5568">2407 1 12416,'0'49'4639,"0"-32"-2495,-16 33-2208,16-17 864,0-16-192,0 32 96,0 1-192,16 33 32,-16-16-320,17 16 64,-1 0 64,18 0-192,-18-33-32,17-1-64,1-15-64,-18-1 32,1 0 32,16-16 96,-16-1 64,-1-16-320,1-16-96,16-1-128,-16-16-32,16 0 32,0-1 32,0 18 96,-16 16 64,-1 0 64,1 16 32,0 1 32,-17 16 0,0 0 128,0 1 160,0-1-96,0 0-32,0 0 0,0 0-32,16-16-224,17 0 0,17-17-2144,-33 0-896,33 0-2527</inkml:trace>
  <inkml:trace contextRef="#ctx0" brushRef="#br0" timeOffset="2177.0321">3071 1113 17791,'-16'50'6688,"16"-50"-3648,0 16-3456,0-16 992,16 0-1504,1 0-480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14.104"/>
    </inkml:context>
    <inkml:brush xml:id="br0">
      <inkml:brushProperty name="width" value="0.05" units="cm"/>
      <inkml:brushProperty name="height" value="0.05" units="cm"/>
      <inkml:brushProperty name="color" value="#E71224"/>
    </inkml:brush>
  </inkml:definitions>
  <inkml:trace contextRef="#ctx0" brushRef="#br0">980 1146 8960,'0'-33'3328,"0"33"-1792,0-50-736,-17 34 1823,34 16-1471,-17-33 672,0 16-1120,0-16 192,0 16-544,-17 1-64,17 16-160,-16 16 192,-1-16-192,-16 67 448,16-1-320,-16 34 224,0-1-256,16 34-64,1-17-96,16 0-64,16-16 32,1-17-32,33-33 0,16-17-2336,1-16 1280,16-34-6335,16 1 4095</inkml:trace>
  <inkml:trace contextRef="#ctx0" brushRef="#br0" timeOffset="355.3122">1661 1263 12416,'16'-17'4639,"-16"17"-2495,0 17-2208,0-17 864,0 33-544,0 0 0,17 17-160,-17 0 0,16-17-32,-16 17 96,17-17-96,0-17 256,16 18-192,-17-34 256,18 0-256,-18-34 32,17 1-96,-49-17-64,16 1 32,-17-18-32,-16 17 0,0 17-96,0 17 64,-1-1 32,18 17 0,-17 33-96,16-16 64,0 16-608,17 17 352,17-17-2976,0-16 1793,16-1-4801,0 1 3520</inkml:trace>
  <inkml:trace contextRef="#ctx0" brushRef="#br0" timeOffset="788.6732">2125 1097 8960,'0'0'3424,"0"0"-1856,0 0-704,17-17 1663,-17 17-1439,0 0 64,17 0-736,-17 17-256,16-17-96,1 33 416,-1 0-256,1 33 608,0-16-448,-1 17 352,1-18-416,-1 1 256,1 0-320,0-17 192,-17-16-224,16-1 64,-16 1-160,17-34-64,-17 1-32,0-34-32,16 0 0,1-16-96,-17 16 64,17-16-32,-17 16 0,16 17 0,-16-1 0,17 18 0,-1 16 0,1 16 64,0 1 0,-1 16 0,1-16 0,-1 16 0,1 0 0,16-16-512,-16-1 288,0 18-2432,-1-18 1440,1-16-5727,-1 17 3871</inkml:trace>
  <inkml:trace contextRef="#ctx0" brushRef="#br0" timeOffset="1329.3064">2790 781 8960,'0'17'3424,"0"-17"-1856,16 33-1056,1-16 1152,-17-1-993,16 1 417,1 16-672,0 0 384,16 0-448,-17 17 672,1 0-576,0-17 768,-1 17-704,1-33 256,-1-1-448,-16-16-32,0 0-192,0-16 0,0-18-32,0-15-64,0 15 32,0-32-128,17 16 64,-17 0-128,17 17 96,-1 0-32,-16 16 32,33 1 64,-16 32 0,0 1 0,-1 0 0,1-1 0,-1 17 0,1 1 0,16-1 0,-16 0 64,16-16-32,-16 16 128,16-17-96,-17 1 32,1-17-32,0 0 32,16 0-64,-33-17-96,16 1 32,1-1 32,0 1 0,-1-1-96,1 17 64,-1-17-128,1 17 96,0 0-32,-1 0 32,17 17-2048,-16 0 1152,16 16-6111,-16 0 3935</inkml:trace>
  <inkml:trace contextRef="#ctx0" brushRef="#br0" timeOffset="2008.3362">2707 1346 3328,'-34'-17'1312,"34"17"-704,-16-17-448,-1 17 864,17 0-608,0 0 1088,0-16-864,-16-1 1408,16 1-1184,0-18 1152,16 18-1152,-16-1 480,0-16-801,0 16 1,0 1-352,0-17-32,0 33-96,0-17 96,0 0-96,-16 1 256,16 16-192,0-33 32,0 33-96,-17 0 160,17 0-128,0-17 384,0 17-256,0 0 320,17 0-320,-17-17 224,33 17-224,0 0 128,0 0-192,0-16 64,1 16-128,-1 0-64,0 16 0,0-16-32,0 17 0,-16 0-96,16 16 64,-16 0-1440,-1 0 768,1 0-4063,0 1 2655,-17 15-3584,16-15 3264</inkml:trace>
  <inkml:trace contextRef="#ctx0" brushRef="#br0" timeOffset="2474.0014">3238 931 8064,'-17'-17'3072,"17"17"-1664,-16 0-736,16-17 1440,0 17-1184,0 0 415,0-16-831,0-1 224,16 1-448,1-1 64,-1 0-224,18-16 0,-18 17-64,34-18-64,-17 18 32,0-1-32,1 17 0,-1 17 0,0-1 0,-16 1 0,16 16 0,-17 0 0,1 1 0,0-18 0,-1 17 0,1-16-1920,-1 0 1056,1-1-5055,0 1 3263</inkml:trace>
  <inkml:trace contextRef="#ctx0" brushRef="#br0" timeOffset="2718.5423">3835 698 9984,'17'-33'3680,"-17"33"-1984,0 0-1632,17 0 736,-17 17-545,16-17-127,-16 33-96,17-17-32,-1 18 0,1-1-287,0 0 159,-1 0-1376,1 0 864,-17-16-4064,0 0 2624</inkml:trace>
  <inkml:trace contextRef="#ctx0" brushRef="#br0" timeOffset="2965.2939">3902 300 9472,'-17'-17'3584,"17"17"-1920,0 33-1312,0-33 896,0 17-737,0 16-1310,0-16 383,17 16-4608,-1 0 2784</inkml:trace>
  <inkml:trace contextRef="#ctx0" brushRef="#br0" timeOffset="3213.385">4267 167 10752,'17'-50'4032,"-17"50"-2177,0-33-1823,0 33 800,16 0-576,-16 0-128,17 0-96,-1 17-32,1 16 0,0 17-96,-1-1 64,17 34 32,-16 17 0,16-17 128,-16 0-64,-1-17 32,18 1-32,-18-17-64,-16-17 32,0-17-1248,17-16 673</inkml:trace>
  <inkml:trace contextRef="#ctx0" brushRef="#br0" timeOffset="3367.9944">3952 582 12288,'-17'33'4575,"17"-33"-2495,33 0-1504,-16 0 1504,16-16-1216,33-18-64,1 1-512,16-33-288,0 16 0,33-33 0,0 33 0,17-16-1216,-17-1 672,-16 18-3168,-17 15 2080</inkml:trace>
  <inkml:trace contextRef="#ctx0" brushRef="#br0" timeOffset="3691.571">847 2724 13952,'150'-83'5183,"-150"83"-2815,282-166-1856,-116 83 1632,-17 16-1280,133-66 224,-16 1-704,116-51 448,-33 0-512,66-16 160,-50 16-320,33-16 0,-49 33-96,16-16 32,-33 32-352,-50 34-128,-16 16-960,-50 17-320,-34 17 864,-49 16-4256,-17 17-1791,-49 16 1631</inkml:trace>
  <inkml:trace contextRef="#ctx0" brushRef="#br0" timeOffset="16066.2111">7023 3620 7552,'0'-17'2816,"16"17"-1536,1-16-736,-17 16 864,0 0-32,0 0 64,0 0-449,17 0-223,-17 33-416,16 17-32,-16 16 32,0 17 512,0 17-480,0 16 384,-16 0-448,16 0 128,-17 1-288,17-18 0,0-16-96,-17 0-768,17-33 416,0 0-3008,0-33 1824</inkml:trace>
  <inkml:trace contextRef="#ctx0" brushRef="#br0" timeOffset="16312.9368">7604 3222 11136,'17'-83'4128,"-1"83"-2241,1-17-1695,-1 17 896,-16 0-576,17 17-96,-17 32-256,0 18-128,0 16 0,-17 33-32,1 17 0,-1 0 0,-16-1 0,16 18 352,1-34-192,-18 0 128,18-16-160,-1-17 0,1-17-64,-1 1-1472,17-34 800,-17-16-5503,1-1 3391</inkml:trace>
  <inkml:trace contextRef="#ctx0" brushRef="#br0" timeOffset="16543.8847">6940 4135 9088,'-50'33'3424,"50"-33"-1856,0 16-928,0-16 1791,17 0-1375,16 0 768,0 0-1088,33-16 384,1-17-640,16-1 64,0-15-288,33-1-160,-16 0-64,-1 17-32,-32 0 0,-1 16-576,-16 0-160,-17 17-1472,0 0-640,-16 17-2559</inkml:trace>
  <inkml:trace contextRef="#ctx0" brushRef="#br0" timeOffset="16944.9819">7986 4267 8960,'-33'34'3328,"33"-34"-1792,-34 50-1440,18-17 928,16-17-640,-17 34 672,1 0-609,16 0 1345,16 16-1024,-16-49 864,17 16-960,16-50 0,0 1-384,17-34-128,0 17-96,-17-50-192,0 16 64,-16-32-96,-17 16 0,-17 16 96,1 1-128,-18 33 0,18 16 96,-17 17-96,16 0 96,0 17-1216,1 16 736,-1 0-4767,17-16 2943,0 16-3680,0-17 3488</inkml:trace>
  <inkml:trace contextRef="#ctx0" brushRef="#br0" timeOffset="17115.1845">8683 3271 13952,'0'0'5183,"0"17"-2815,-17 16-2752,17-33 832,0 17-2112,-16-1-768,16 1-3007,-17 0-1345</inkml:trace>
  <inkml:trace contextRef="#ctx0" brushRef="#br0" timeOffset="17284.0571">8633 4018 13952,'-16'50'5279,"16"-50"-2879,0 17-1600,0-1 1248,0-16-1216,0 0-3008,0 0 1088,0-16-6655,16-1 4319,1 1-3008</inkml:trace>
  <inkml:trace contextRef="#ctx0" brushRef="#br0" timeOffset="86238.5258">34 3288 6400,'0'-33'2368,"-17"33"-1280,17-33-768,0 16 640,-17 0-384,17 1 0,0 16-256,0-17-64,0 1-128,0-1-96,0 17 64,0-17 128,17 17 192,0-16 672,16-1-288,0 1-32,17-1-321,0-16-127,33 0-96,0-17-64,16 0 320,18-16 160,-1-1-192,33 1-96,1-1-192,-1 1-64,34-17-32,16 0-64,17 0 32,-1-33-32,18 0 544,-1 16 352,34-16-448,0-1-224,-17-15-160,16-18 0,1 34-96,-34 16 0,17 1-32,-16 16 0,-18-17 64,-32 17 64,-17 17-32,0-1 64,-50 1-128,1 33 0,-34-17 32,-34 33 64,1-16 32,-17 17 32,-49-1-64,-34 17-64,-16 17-64,-17-1 32,-17 17-32,-33 17 0,-16 17 64,-17-1 0,-17 0 0,-33 1 64,0 32-32,1 18 64,-34-1-64,0 17-32,-17-17 32,0 33-32,17 1-96,-33-1 64,16-16 32,34-33 64,-17-1-32,33 17-32,34-16 32,-1-17-32,50-33 0,17 0 0,16-17 0,34 0 0,33-33 64,33-17-32,50 1-32,-1-34-64,51 0 32,49 0 32,17-16 0,0-17 0,50-17 64,33-16-32,0-17 64,17 17 352,0-17 256,32-33-352,-15 0-128,49 17-192,-17-1-64,17-16 32,0 0 64,0 17-96,-16 16 0,-51 34 32,17-1 0,-49 17 0,-34 17 0,-33-1 0,-33 17 0,-34 17 0,-32 0 64,-34 33 32,-50 17-32,-32-1-64,-18 17-64,-49 17 32,-17 0-32,-16 0 0,-50 33 64,-17 16 64,-17 34-32,-32-17 64,-1 1-64,-49 32-32,16 17 32,-50 0-32,17 0 0,-16 0 0,16 0-96,-17 0 64,33-16 32,34-34 64,-17 17-32,34-1-32,16-15 32,16-18-32,51 1 0,16-34 0,16 1 0,51-34 0,16 0 0,33-16 0,33-17 0,17 0 0,17-17 0,49-16 64,34 0-32,33-34-32,16 1-64,50-17 32,34 0 32,16-17 0,16-16-96,34-17 64,17-16 32,-1 16 64,17-16-32,17-18 64,-17-15-128,0 32 0,0 18 32,-17-1 0,-16-17 0,-17 34 64,-49 17-32,-17-1-32,-50 34-64,-17 16 32,-33 17 32,-16 16 0,-67 34-96,-33 16 64,-17 17-384,-32 33-224,-34 0-1984,-17 16-832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3:25.777"/>
    </inkml:context>
    <inkml:brush xml:id="br0">
      <inkml:brushProperty name="width" value="0.05" units="cm"/>
      <inkml:brushProperty name="height" value="0.05" units="cm"/>
      <inkml:brushProperty name="color" value="#E71224"/>
    </inkml:brush>
  </inkml:definitions>
  <inkml:trace contextRef="#ctx0" brushRef="#br0">7106 1096 9088,'0'-33'3424,"16"33"-1856,-16 0-1696,17-17 576,-17 17-320,0 0-96,0 0 0,0 0-32,0 0 0,16 0 0,-16 0 64,0 0 256,17 0 160,-17 0 64,17 0-33,-1 0-127,1 0 0,16 0 320,17 0 192,33-17-32,16 17-64,18-16-288,32 16-96,34 0-96,16 16 32,0-16 96,17 17 32,-17-17 160,0 0 64,-16 17-96,-17-17-32,-17 0-192,-32 0 0,-18 0-160,-32 0-64,-18 0-160,1 0 0,-33 0-64,-1 0 0,-32 0-1344,-17 16-576,-17-16-4927</inkml:trace>
  <inkml:trace contextRef="#ctx0" brushRef="#br0" timeOffset="106270.2424">83 5479 8064,'-16'-67'2976,"16"51"-1600,0-1-1248,0 0 608,16 17-352,-16-16-64,0-1-160,17 17-128,-17 0-160,16 17 64,1 49 320,0 50 192,16 34 224,0 49 64,0 17-193,17 33-63,-17-17-224,17-33 0,-17-33 192,-16-16 160,-1-17 192,-16-34 128,0-16 64,-33-16 96,0-34-288,-17-16-192,0-51-256,17-32-160,-33-50-192,16-50 0,0-50-64,17-17-64,0-16-64,16 0 32,17 34 96,17 15 32,-1 18-64,1 32 0,33 18 64,16-1 0,17 50-64,17 0 0,-1 49 64,1 18 64,0 49-64,16 17-64,-16 16 64,-1-16 0,-16 0 32,-33 16 0,-17 17 0,-33-16 0,-33-1 0,0 1 64,-34-18-32,-16 1 64,0 0-64,-16-17-32,-17-16 32,32 16 32,1-16-32,17-1-32,16-16-64,34 33-96,16 1 0,33-1 96,17 0 32,16 17 32,17 0 0,17 33 0,33-17 0,-34 17 0,17-17 64,-16 17-32,0-16 64,-17-1-128,-17-16 0,0 0-32,-16 0 0,17-17 64,-18 17 64,1-1-1856,0-15-800,-33-1-3263</inkml:trace>
  <inkml:trace contextRef="#ctx0" brushRef="#br0" timeOffset="106548.0799">1677 6159 8832,'0'17'3328,"17"-1"-1792,-1 51-1856,-16-51 512,33 18 352,-16 15 288,16-15-224,0 15-32,1 1-320,-1 0-161,-17-17 1,1 0-64,0-16 64,-17 0-64,0-17-32,-34-17-4543</inkml:trace>
  <inkml:trace contextRef="#ctx0" brushRef="#br0" timeOffset="106794.3224">1577 5977 13056,'0'0'4831,"0"16"-2623,34 17-2560,-18-16 768,17 0-2912,17-1-1183,0 17-1185,16-49-384</inkml:trace>
  <inkml:trace contextRef="#ctx0" brushRef="#br0" timeOffset="107134.6526">2291 5894 13696,'-16'-34'5087,"32"18"-2751,-16 16-2784,0 0 704,17 0-288,-17 0 0,16 0 32,1 0 0,-17 16 0,0-16 0,0 0 64,0 0 32,0 17 96,-17-17 192,1 17 128,16-1-256,0 1-64,-17-17-128,17 16-64,0 1-64,0 16 32,17-16-32,-1-1 0,34 1-96,-17 0-32,17-1-480,0 1-192,0-1 224,-17 18 128,-16-1 320,-1 0 96,1 17 96,-34-17 64,1 0 512,-18 0 288,-15 1-32,15-18-32,-15 1-416,15-1-160,-15-16-160,-1 0 32,0 17-832,0-17-384,17 0-704,-17 0-288,17 17-1631,16-17-641</inkml:trace>
  <inkml:trace contextRef="#ctx0" brushRef="#br0" timeOffset="107674.6848">2955 4333 8448,'-16'-83'3168,"-1"66"-1728,17 1-1472,0 16 640,-17 16-352,1 1-64,16 16 384,-17 34 160,1-1-352,16 34 287,0 66 161,16 0-96,1 50-32,16 16-256,0-16-32,0 0-256,1-34-96,15-16 32,-15-50 0,-1 1 32,-16-34 64,-17-34-32,0-15 64,-17-51-2304,17-33-991,-50-49-2049</inkml:trace>
  <inkml:trace contextRef="#ctx0" brushRef="#br0" timeOffset="107989.0463">3702 5147 13568,'-16'33'5087,"16"-33"-2751,-17 66-2720,1-33 832,-18 1-480,18-18 0,-51 67 32,-16 0 64,17-16-32,-17 16-32,33-34 32,0 1-32,17 0 64,17-17-96,16-16-64,49-1 64,18 18 0,32-18 32,18 1 0,49-1 0,-17 1 64,17 0-608,-17-17-256,-16 16-928,-17-16-415,-49-16-1345,-17 16-608,-67-17 800</inkml:trace>
  <inkml:trace contextRef="#ctx0" brushRef="#br0" timeOffset="108328.627">515 7819 14208,'16'-16'5343,"18"-1"-2879,65-49-2240,-32 16 1152,66 0-320,33-33 32,83-50-416,49 0-96,68-33-320,82 17-32,33-34 96,34 17-64,-17 17 96,0 33-192,-33 33-32,-34 0-64,-49 33-64,-16 0-64,-68 0 32,-49 17-128,-33-17-32,-50 1-544,-33-1-160,-67-33-2944,-49 0-1216,-34-17-1215</inkml:trace>
  <inkml:trace contextRef="#ctx0" brushRef="#br0" timeOffset="111936.5474">7371 3088 9856,'0'-33'3680,"0"33"-1984,0 0-1920,0 0 544,0 16-320,0 1 160,0 16-96,17 50 320,-17 0-192,16 67 96,-16-1-161,17 50 929,-17-16-608,17-1 1184,-17-16-960,0 0 416,0-33-640,-17-17 288,17-16-416,0-34 256,0-16-320,-17-33 0,17-17-160,0-50-352,0 0 160,0-16-352,17 16 288,0-16-160,16 16 192,0 17 64,17 16 64,0 0 0,-1 34 0,1 0 0,0-1 0,0-16 0,-17 17 0,0-1-352,0-16 192,1 0-2624,-18-16 1536,1-17-5247,-17-1 3615</inkml:trace>
  <inkml:trace contextRef="#ctx0" brushRef="#br0" timeOffset="112214.1998">8102 3935 12672,'-17'0'4735,"17"0"-2559,0 0-2528,0 0 768,17 16-384,-1 17-96,-16-16 32,33 33-128,1 0 96,-18-1-544,18 1 352,-1 0-2079,0-17 1279,-33-16-4256,0-17 2976</inkml:trace>
  <inkml:trace contextRef="#ctx0" brushRef="#br0" timeOffset="112461.8846">8268 3337 11008,'50'33'4128,"-50"-33"-2241,16 67-2207,1-51-1695,-1 17 959,-16-16-4224,0 0 2944</inkml:trace>
  <inkml:trace contextRef="#ctx0" brushRef="#br0" timeOffset="112709.5424">8384 2557 9216,'0'0'3424,"17"16"-1856,-1 51-1472,-16-1 928,17-16-640,-1 83 479,1 0-543,0 33 160,-1 0-320,17 33 0,-16-17-96,0 1 32,-1-34-480,1-32-160,-17-18-1695,0-16-769,0-50-992</inkml:trace>
  <inkml:trace contextRef="#ctx0" brushRef="#br0" timeOffset="113096.639">8816 3437 11136,'0'-34'4224,"0"34"-2305,16-33-1599,-16 17 960,0 16-640,0-17 32,17 17-416,-17 17 64,0-1-192,-17 17 64,17 17-96,0 0-128,-16 16 0,-1 17-32,0-16 0,1-17 64,16-1 0,-17 1 64,17-17-32,0 1 128,0-18-96,17 1-96,-1-17 0,18 0-128,-1 0 96,17-17-544,-1 34 352,-15-17-2080,15 16 1280</inkml:trace>
  <inkml:trace contextRef="#ctx0" brushRef="#br0" timeOffset="113605.7225">9148 3453 11264,'33'0'4224,"-33"0"-2305,16 17-1471,1-1 992,0 1-384,-1 0-64,17 16-192,1 17-128,-1-17-352,0 0-128,0 0-64,0-33 0,-16 17 0,16-34-64,-16-16-64,-1-17-608,-16 0-256,0 1-320,-16-18-160,-1 34 384,1 0 160,-1 0 608,-16 16 352,16 34 288,1 16 192,-1 17 1024,17 16-928,0 0-32,33 17-192,-16 0-32,16-33-384,17-17-192,33-16 32,-17-34-1184,1-16-512,-1-33-2431,0-17-993,-32-33 896</inkml:trace>
  <inkml:trace contextRef="#ctx0" brushRef="#br0" timeOffset="113883.1204">9812 1727 13952,'33'49'5279,"-17"-15"-2879,-16 65-2880,17-32 832,-17 32-352,17 17 0,-1 50 0,1 17 64,16-17-32,0 17-32,0-34 32,17 17-32,-17-50 0,1-33-160,-1 0-32,0-33-960,-16-17-384,-1-33-2431,1-33-1121,-17-17 1088</inkml:trace>
  <inkml:trace contextRef="#ctx0" brushRef="#br0" timeOffset="114038.6416">10492 2922 12672,'50'17'4735,"-17"16"-2559,0 0-2240,-16-16 800,0 16-512,-1 0-128,1 0-576,-17 0-160,0 1 320,0-18-768,-17 17-288,17-16-415,-16-17-161,-18 0-1504,1-33-1248,0-50 1888</inkml:trace>
  <inkml:trace contextRef="#ctx0" brushRef="#br0" timeOffset="114224.6235">10592 2324 10112,'33'17'3776,"-16"-17"-2048,16 33-2016,-33 0 576,16-16-2400,-16 16-896,0-16-672,17-1-256</inkml:trace>
  <inkml:trace contextRef="#ctx0" brushRef="#br0" timeOffset="114593.0237">10691 1179 9856,'0'-17'3680,"0"17"-1984,0 0-1760,0 0 640,0 17-352,-16 16 32,16 17 31,0 0 161,0 49-256,16 1 320,1 49 128,0 17 32,16-16 64,0 49-64,17-33 64,-17 0-128,-16-17-64,16-16-96,-16-17 32,16-33-128,-17-33 32,1 17-96,-17-51 64,0-32-128,-17-34-544,17-33-192,-16 0 32,16 0 32,0 16 64,0 18 0,16 15 64,1 18 32,16 16 96,0 16 64,17 34 64,0 0 32,0 16 32,-17 1 0,0-17-96,0-17 64,1-17-1184,-18-16-512,1-16-2815,-1-34-2113,-16-16 2528</inkml:trace>
  <inkml:trace contextRef="#ctx0" brushRef="#br0" timeOffset="115718.5163">11389 2507 13440,'0'17'5087,"0"-1"-2751,0 17-2432,0 1 864,0-1-544,0 0-128,0 17 128,0 0 96,16-1-160,18-15-96,-18-1 32,17-33-224,1-17 32,-1-16-608,0-33-192,-16-1-32,-17 1 96,0-1-192,-17-16 0,0 0 576,1 33 225,-17 1 542,16 32 257,-16 0-160,16 34 0,1 16 128,16 0 96,0 17 32,0-17 64,16 1-416,17-18-192,1 1 0,-1-17-32,0 17-256,17-51-64,0 1-224,-1-17-128,1 0 160,-17 1 96,-16-1-256,-17 17-64,0-1 672,0 18 384,0 16-160,-17 0-32,17 33-32,0 0 32,0 34 384,17-18 160,0 1-192,16 0 0,0-17 0,0-16 32,17 0-128,0-17 32,-17-17-224,0-33-96,0 0-96,-16-33-96,-17 0-672,-17-16-288,-16 16-96,0 0 64,-33 16 512,-1 17 192,17 17 96,1 33 64,-1 0 224,17 17 96,-1 33 96,18-1 64,16 1-32,-17 0-32,34 0 96,-1-17 96,18 0-64,32-33 64,-16-16-128,16-18-32,17-32-192,0 0-96,17-17 0,-17-17 32,16-49-96,-16-1 0,0-16 32,-16-33 0,-34 0 0,17 0 0,-34-1-160,1 18 32,0 49 0,-1 17 64,-16 33 32,17 66 224,-17 50 192,16 34-64,-16 82 64,0 50-288,0 34-64,17 32-32,0-49 0,16 0 352,0-17 160,17-33-64,-17-33 64,0-33-160,0-17-32,1-17-128,-18-33-32,-16-16-256,0-50 0,-33-1-608,-33-32-256,-17 16-128,-34-16-64,1 33 480,17 16 256,16 34 160,0 49 128,16 17 480,34 17 224,16-1 96,17 1-32,34-17 96,15 0 64,51-33-128,0-34-96,16-16-320,17 0-96,-1-33-2272,1-17-1056,0-16-3839</inkml:trace>
  <inkml:trace contextRef="#ctx0" brushRef="#br0" timeOffset="116028.1002">13912 2640 20735,'-16'16'7744,"16"-16"-4224,-17 0-4512,17 0 992,-33 0-608,-17-16 32,-66 16 256,-17 16 160,-66 18 128,-67 15 32,-83 51 0,-66 16-96,-66 67 0,-50 16 320,-50 83 256,-34 0-256,1 50-32,-17 0 64,84-16 96,48-17-64,101-67 64,16-49-256,100-34-64,50-49-896,49-50-352,50-1-3360,34-65-1376,32-1-895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54:41.233"/>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8700 1428 18559,'33'17'0,"33"32"-96,-33-32 64,1 0-128,15 16 32,1-17 64,17 18 96,-1-1 0,17-17-32,0 1 32,17-17 224,16 0 224,-16 0-160,-1-17-32,1 1-160,-1 16-32,1-17 32,16 17 0,-16 0-64,-34 0-64,17 17-64,0-1-32,-16 1 64,16 16 0,0-16 32,16-17 0,1 16 0,-1-16 64,18 0-32,-18-16-32,17-1 160,17 1 32,-17-1 0,1 0-32,-1 1-96,-17-1 32,1 17-128,0-16 0,16 16-32,0 0 0,0 16 64,-16-16 0,16 17 0,-16-17 0,16 0 64,0 0 32,0 0-128,1-17 32,-18 17 64,17 0 96,1-16-64,15 16 0,1 0-96,-33 16-32,-1-16 32,18 17 0,-18-1-96,1 1 64,16 0 32,0-1 64,1 1-32,-18-17 64,17 16-128,-16-16 0,33 17 96,0-17 32,-17 0-32,17 0 32,-17-17-64,0 17 64,33 0-64,-16 0-32,-17 0 32,17 17-32,-17 0 0,17-1 0,0 1 0,0-1 0,0 1 0,-1 0 0,18-1 0,-1-16 64,-16 0-32,17 0-32,-18 0-64,-15 0 32,32 0 32,-16 17 0,0 0 0,-1-1 0,1 1 0,17-1 0,-1 18 0,0-18 0,1 17 0,16-16 64,0 0-32,0-17-32,0 0 288,0-17 192,17 0-224,-1-16-64,-16 0-128,0 0 32,17 0-64,-17-1-32,0 1 32,16 0-32,1 16 0,0 1 0,-17-18 0,0 1 0,33 0 0,-33 0 64,0-17 160,0 0 128,17 0-288,-17-16 0,0 0-64,-17-1 0,17 1 0,0 16 64,-33 0-32,0 0-32,-17 1 32,-17-1 32,-32 17-32,-1-17 64,-16 0-64,-17 17-32,-16-17 160,-1 0 128,1 0-96,-34-16-32,1 16-64,-1 0 0,-33 1-64,17 15 64,-33-15-64,-17 15-32,-17 1-64,1-17 32,-18 17 32,1 17 0,-33-18 0,-1 18 0,1-17-96,-17 16 64,-17 0 32,1 1 0,-1 16 0,-16-17 64,-17 1-96,0 16 0,0-17 32,-16 17 64,16-17-32,-33 17-32,0 0-64,0 0 32,0 0 32,-16 17 0,16-17 0,-34 0 0,18 17 0,-1-17 0,-16 33-96,16-17 64,-49 18 96,33-1 32,16-17-128,-33 34 32,17-17 0,-17 1 64,33-18-96,-16 17 0,0 1 32,16 15 0,1-32 0,-1 16 0,17 0-96,0-16 64,0 0 32,0-1 0,33-16 0,-16 17 0,16-17 0,17-17 64,0 17-32,-17 0-32,33 17 32,1-17-32,-18 33 0,18-16 0,-1-1 0,17 17 0,0-16 0,-17 16 0,17-16 0,17 16 64,0-16-32,-1-1-32,1 17 32,-1-16-32,1 0-96,16-1 64,17 1 32,-33-1 0,16 1 0,0-17 64,17 17-32,-1-1-32,18 1-64,-17-1 32,-1-16 32,1 17 0,17 0 0,16-17 64,-17 16-96,17 17 0,17-16-32,-1 0 0,1 32 64,-1-15 0,-16 15 0,17-15 64,16 15-96,-16 1 0,33 17-32,-1-18-64,1 18 0,17-1 96,-1-16 0,17 16 32,0 17-96,17-16 64,16-17-256,33 0-64,1-17-1088,32-17-480,1-32-4223</inkml:trace>
  <inkml:trace contextRef="#ctx0" brushRef="#br1" timeOffset="15363.898">1 4018 8320,'0'-33'3072,"0"33"-1664,0-17-1280,0 17 672,0-17-384,0 17-64,16-16-192,-16 16-128,17-17 0,-17 17-32,16 0 0,-16 0-96,17 0 64,-17 0-32,17 0 0,-1 0 64,1 17 0,-1-17 256,18 16 224,-18-16 64,17 0 32,17 0-1,-17 0 1,1 0-224,-1-16-128,0 16-128,0 0-96,-16 0-64,16 0 32,0 16 32,0-16 64,1 17-32,-1 0-32,-17-1 32,18 1-32,-1-17 192,17 0 128,-1 0-96,18 0 32,-1-17-96,1 1 64,-1-1 0,0 0 32,1 17-128,-17-16-32,-1 16-96,1-17-32,0 17 96,16 17 32,1-17-128,-17 16-32,16 1 32,-16-17 0,0 17 160,16-17 64,-16-17 64,16 17 64,-16-17-160,-17 17-32,17-16-64,-17 16-64,1-17 32,-1 17-32,17 0 0,-17 0 64,33 0-192,-16 17 32,0-17 32,-17 16 96,33-16-64,-16 17 0,17 0 32,-18-1 64,1-16 32,0 0 32,16 0 0,17 0 64,-16 0-160,-1 0-96,1 0-64,-1 0 96,0 17 0,1-17 96,-1 16-96,1 18 0,16-18 32,16 17 0,-16-16 0,17 0 64,-17-1-96,0 1 0,0-17 96,0 0 32,16 0 160,1 0 160,0-17-224,-17 17-32,0 0-96,-17 17-64,17-17-64,0 16 32,0 1 32,0 0 0,17-17 0,-1 16 64,-16 1-96,0-1 0,0-16 32,-16 0 64,-1 17-32,-16-17-32,16-17 32,-16 17 32,17 0-32,16 0 64,-17 0-64,-16 0-32,16 0 32,-16 0-32,0 17 0,0-17 64,16 0-32,-16 0-32,-17-17-64,0 17 32,0 0 32,17 0 0,0-16 0,0 16 64,-17-17-32,17 17-32,-17 0 32,0-16-32,0 16 0,1-17 0,-18 17 0,17-17 0,-16 17 0,16-16 0,-16-1 0,-1 1 64,1-1-32,0 0-32,-17 1 96,16-17 0,1 16 96,-17-16 96,0 0 64,0 16 96,0-16-224,0 16-128,0 1-64,0-1 32,0-16-32,0 0-32,0-17 32,0 0-32,0 0 0,0-16 0,0-34-96,0 17 64,0 0 96,0-16 32,0 16-32,-17-17-64,1 0 32,-1 17-32,0-16 0,1 32 64,-1 1-96,17 0 0,-16-1-32,-1 17 0,0 1 64,1-1 0,-1 17 0,17 16 0,-16 0 0,-1-16 0,0 33-96,1-16 0,-17 32 64,16-16 0,0 17 32,-16-17 64,0 16-96,16 1-64,1-17 128,-17 17 32,16-1 0,0 1 32,-16-1 0,0-16 96,0 17-96,0 0-64,-17-17 0,0 0 32,-16 16-96,-17-16 0,0 0 32,0 0 64,0 0-32,0 17 64,0-17-64,0 0-32,0 0 32,-34 0-32,18 0 128,16 0 64,-17 0-160,1 0 0,-1 0 32,0 0 32,-16 0-128,0 0 32,16 0 0,-16 0 0,0 0-96,16 0 64,-33 0 32,17 0 64,17 0-32,-18-17-32,34 17 32,-16-16 32,-1 16 32,1-17 32,-1 0 0,0 1 0,17-1-64,0 1-64,0-18 32,0 18-32,0-1 0,0 17 64,-16 0-96,-17 0 0,33 0-32,16 0 0,-16 0 64,0 0 0,17 17 0,-17-17 0,0 0 0,-17 0 0,17 0 0,0 0 64,17 0-32,-17 0-32,16 0-64,-16 0 32,0 0-32,17 16 0,-17-16 64,0 17 64,16-17-32,1 0 64,16 17-128,0-17 0,17 0 32,0 0 0,0 16 0,0-16 0,16 0 0,-16 0 0,16 17-96,1-17 64,-1 0 32,0 0 0,1 16 0,-1-16 0,1 17 0,-1-17 0,0 17-96,1-17 64,16 16 32,0-16 0,-17 17-96,17-17 64,0 16 32,0-16 0,0 0 0,0 17 0,0 0-96,0-1 64,-16 17 32,16 17 0,0 0 0,0 16 64,-17 17-32,17-16-32,-17-1 32,17 1-32,0-1 0,0-16 0,-16 0-96,16 16 64,0-16 32,0 16 0,0 1 0,0-34 0,16 17 0,-16-1 0,0 1 0,0 0 0,17 0-96,-17 0 64,0-17 32,0 0 64,0 0-32,0-16 64,0-1-64,0 1 64,0-17-64,0 17 64,0-17-128,0 0 0,0 0-32,0 0 0,0 0 128,0 0 32,0 0-128,0 0 32,0 0 0,0 0 0,0 0-96,0 0 64,0 0 32,0 0 0,0 0-800,-17 0-256,1 0-3552,-34-50-1503,-50 0 575</inkml:trace>
  <inkml:trace contextRef="#ctx0" brushRef="#br1" timeOffset="21890.5198">283 4831 4224,'-33'-16'1664,"16"16"-896,17-17-704,-17 17 384,17 0-384,0 0 0,-16-16-64,16 16 64,0-17-32,0 17-32,0-17 96,0 17 224,0-16 160,16 16-32,-16-17 64,17 17 0,-17-16-32,0 16-32,17-17-32,-17 17-224,0 0-128,0 0-32,0-17-32,0 17-96,0 0 64,16 0 32,-16 17 64,17-17 96,-1 17 64,1-1 96,0 17 32,-1 1 256,1-1 64,-1 17-64,1-1 32,0 18-288,-17-1-64,0 1-32,0-1 0,0 34-64,-17-1-32,17 1-97,0 16-63,-17-16 96,17-1 0,-16 1-128,-1 16-32,17-16 32,-16 16 64,-1-33 192,-16 0 128,16-17-128,1 1 32,-1-34-160,0 0-64,1 0 352,-1-16 192,17-1-96,-16 1 0,16 0-224,-17-17 0,17 0-224,0 0-96,0 0 32,0 0 0,17 0-64,-1 0 64,17 0-32,1 0 0,15 0 64,1 0 0,0 0 0,16-17 0,1 0 64,-1 17 32,34-16 32,-17-1 0,16-16-160,1 33 32,0-17-64,-1 1-64,17 16 160,17-17 32,0 1-96,0-1 32,-17 17 0,17 0 64,0 0-32,0 0-32,-1 0-64,1 0-32,0 0 128,0 0 32,0-17-96,-1 17 32,1 0 0,-17 0 64,34 0-32,-17 0-32,-1 0 32,18 0-32,-17 0 0,16 17 0,0-17 0,-16 17 64,17-1 256,-1 1 96,1-17 0,16 0 0,-17 0-160,0-17-96,-16 17 0,17 0-32,-1-16-160,-16 16 32,0 0 0,-1 0 64,-15 16-32,32-16-32,-33 17-64,17-17 32,-17 0 32,0 0 64,1 0-32,-1 0 64,0 0 128,0 0 128,1 0-64,15-17 0,1 1-384,0-1-96,-17 0 288,0 17 160,1-16-320,-18 16-96,1 0 128,-17 0 160,0 16-64,16-16 32,1 0 32,-17 0 0,0 0-160,-17 0 32,17 0 0,-33-16 64,17 16-32,-18-17-32,-15 17 32,-1-16 32,-17-1-32,1 17 64,0-17-64,-1 17 64,-16-16 64,17-1 64,-17 1-32,0-18-32,16 1-192,-16-17 32,17 1 0,0-1 64,-17 0-32,16 0-32,1-16 32,-17-17-32,16 16 0,-16-16 64,17-16 32,-17 16 32,0 0-160,17 0-32,-17 0 32,0 0 64,16-17-64,-16 1 0,17-1 32,-17 17 0,17 17 0,-1-1 0,1 1 0,-17-1 0,16 34 0,-16-17 0,0 17 0,0 17 0,0-18 0,-16 18 0,16-1 0,-17 0 64,1 1-96,-1 16 0,0-17 32,1 1 0,-1 16 0,0-17 64,1 17-32,-17-17 64,33 17 0,-17 0 32,0 0-160,-16 0 32,17 0 0,-18 0 64,18 0-32,-17 17-32,-1 0-64,-15-17 32,15 0 32,1 16 64,-17-16-96,1 0 0,-18 17 32,1-34 64,-1 17-32,1 0 64,0 0-64,-1 0-32,1 0 32,-1-16-32,1 16 0,-17 0 64,0 0-96,0 0 0,17 0-32,-17 0 0,16 0 64,1-17 64,-1 17-32,1-17-32,0 17-64,-17 0 32,0 0 32,0 0 0,16 0 0,1 0 0,-1 0 64,1-16 32,16 16-128,0 0-32,-16 0 32,16 0 64,0 0 0,-16 0-32,-1 0 32,1-17-32,16 17 0,-16 0 0,16 0-96,0 0 64,-16 0 32,16 17 0,-16-17 64,16 0 32,-33 0-128,16 16-32,-16-16 32,17 17 0,0-17 96,-1 0 32,1 17-128,-1-17 32,1 0 64,-17 0 32,0 0-32,-17 0-64,17 0-64,0 16 32,-16 1 32,16-17 0,0 16 0,16-16 0,-16 0 64,-16 0 32,16 0-128,0 0 32,16-16-64,-16 16 0,0-17 64,0 1 64,0-1 32,-16 17 32,-18-17-64,34 17-64,-16-16 32,-1 16 32,17 0-96,0-17 0,-16 17 32,-1 0 0,0 0 0,17 0 64,0-16-32,-16-1-32,16 17 32,0-17-32,-17 1 0,1-1 64,-18 17-32,34 0-32,-16 0 32,-1 0-32,17 0-96,0 17 64,-17-17 96,1 16 32,16-16-128,0 0 32,16 0 0,-16 0 0,17-16 0,0 16 64,-1-17-32,1 1-32,-1-1 32,-16 17-32,0-17 0,17 17 64,16 0-96,0 0 0,17 0-32,-17 0 0,34-16 64,-17 16 64,16 0-32,0 0 64,1-17-64,16 17-32,0 0-64,-17-16 32,17 16 32,-16 0 0,16 0 0,0 0 64,-17 0-96,0 0-64,1 0 64,-17 0 0,16 0 32,0 0 64,17 0-96,-16 0 0,16 0 32,-17 0 64,17 0-96,0 0 0,-16 16 32,16-16 0,0 17 0,0-1 0,0 1-96,0 0 64,-17-1 32,17 1 64,0-17-96,-17 16 0,17 1 32,0 0 0,0-1 0,0 1 0,0 16-96,0 0 0,0 0 64,0 17 64,0-16 0,17 15-32,-17 1 32,0 0 32,17 16-192,-17 1 32,0-1 96,16 1 64,1-18-96,-17 1 32,16 0 64,-16-17 32,0 0-32,0 1-64,0-1 32,-16 0-32,16-16 0,-17-1 0,1 1 0,16-1 0,-17-16-864,17 0-352,-17 0-2496,1-16-1119,-17-17-929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5:33.509"/>
    </inkml:context>
    <inkml:brush xml:id="br0">
      <inkml:brushProperty name="width" value="0.05" units="cm"/>
      <inkml:brushProperty name="height" value="0.05" units="cm"/>
      <inkml:brushProperty name="color" value="#E71224"/>
    </inkml:brush>
  </inkml:definitions>
  <inkml:trace contextRef="#ctx0" brushRef="#br0">50 100 10368,'-33'0'3872,"16"0"-2112,17-17-1920,0 17 736,0 0-385,0 0-31,0 0-224,0 0-32,17 0 32,-17 0 32,0 0 32,16 0 192,1 0 192,0 0 0,16 0 96,0 0-64,0 0 0,0 0-32,17 0 0,-17-16-128,17 16-96,0 0 0,0-17 32,0 17-96,-1-17 0,18 17 320,-1-16 192,17 16-320,0 16-64,17-16-160,0 0 32,-17 0 288,33 0 128,0 0-224,0 0-160,0 0-32,1 0 64,-18 0 224,17-16 128,17 16-320,0 0-128,-17 0 32,0 0 0,17 0-192,17 16 0,-18-16 96,-15 17 64,15-17 416,1 17 224,17-17-224,-1 0-96,-16 0-96,-17 0-32,0 0 0,-16 0 64,-17 0-224,17 0-64,-17 0-32,-17 0 64,0 0-32,-16 0-32,-17 0 32,1 0 32,-1 0-96,-17 0 0,1 0 32,0 16 64,-17-16-32,16 0-32,-16 0 96,0 0 64,0 0-128,0 0-96,0-16-544,-16 16-224,-1 0-5440,-16-17-2367</inkml:trace>
  <inkml:trace contextRef="#ctx0" brushRef="#br0" timeOffset="5577.5356">6375 282 7808,'-16'0'2976,"-1"-16"-1600,17 16-1312,17-17 544,-17 17-384,16 0-128,-16-16 192,17 16 192,-1-17-224,1 17 352,0-17 224,16 1-96,0 16 31,33-17-223,-16 17 0,0 0 32,16 0 32,17-16-128,-16 16 32,32 0-288,18 0-128,-1-17-64,0 17-32,0 0 352,17 0 224,16 0 0,-16-17 32,0 17-320,0 0-96,-17 0-128,34 0-64,-1 0 96,-16 0 0,16 0-32,-16 0-64,0 0 96,16 17 0,1-17-128,-1 0-32,-16 0-64,16 0 96,17 0 480,-16 0 256,-1 17-320,0-17-160,34 0-128,-17 0-96,0 0 32,0-17-32,50 17 0,-17-33 64,-16 33-32,-34-17 64,17 17 128,-16-16 192,-1 16-288,-16 0-64,0 0-64,-17 0 0,17 0 0,-1 0 0,-15 0 0,-1 0 0,-17-17 0,1 17 64,0 0 160,-17 0 192,0 0-224,0 0-32,-17-17-32,1 17 0,-18 0-64,1-16-64,-17 32-64,-16-16 32,0 0 32,16 0 0,-17 0 0,1 0 64,0 0-32,-17 0 64,16 0-64,-16 0-32,0 0 32,0 0-32,0 0 0,0 0 64,0 0-96,0 0 0,0 0 32,0 0 0,0 0-96,0 0 64,0 0-1312,0 0-608,17 17-4032,-17-34-3039,0-16 3423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7:43.506"/>
    </inkml:context>
    <inkml:brush xml:id="br0">
      <inkml:brushProperty name="width" value="0.05" units="cm"/>
      <inkml:brushProperty name="height" value="0.05" units="cm"/>
      <inkml:brushProperty name="color" value="#E71224"/>
    </inkml:brush>
  </inkml:definitions>
  <inkml:trace contextRef="#ctx0" brushRef="#br0">283 1611 9472,'-17'-17'3584,"17"17"-1920,-33 0-1376,33 0 1151,-16 0-863,-1 17 192,0-1-448,-32 34 384,32 0-416,-33 83 576,17-17-480,16 83 640,1-16-576,32 33 768,1-34-704,33-16 896,0-49-800,33-51 480,16-49-640,17-67-32,1-17-256,32-82-96,-16 16-32,-34-83-32,1 50 0,-67-50-160,-16 50 96,-84-33-192,1 50 160,-67 16-160,0 50 128,-16 50-64,16 49 96,0 51-224,34 16 192,16 33-2080,33 17 1248,33 33-3648,17-33 2593,50 0-4225,0-50 3552</inkml:trace>
  <inkml:trace contextRef="#ctx0" brushRef="#br0" timeOffset="510.3779">1345 2325 9984,'17'-50'3680,"-17"50"-1984,17-17-1568,-17 17 1119,0 0-767,0 17 96,16 0-320,-16 32 192,17 18-256,-17 16 320,17 0-288,-1 16 1024,-16-16-704,17 0 1312,-1-16-1056,-16-17 608,17-17-832,-17-17 64,0-16-384,0-33-160,0-17-64,-17-33-192,34-16 96,-17-1-192,17 1 160,-1 16-32,17 16 64,-16 17 0,16 17 0,17 17 64,-17 16 0,17 33-96,0 0 64,-17 33 32,0 1 0,0-1 64,-16 1-32,16-18-1216,-33 1 640,17-17-4000,-1 1 2528,-16-18-5119,17-16 4031</inkml:trace>
  <inkml:trace contextRef="#ctx0" brushRef="#br0" timeOffset="899.8058">2076 2076 10880,'-33'-17'4032,"33"17"-2177,0 17-2175,0-17 640,0 16-320,0 1 0,16 16 0,1 0-96,0 1 64,16 15 448,0-15-224,17-1 768,0 0-544,-1-16 512,1-17-512,17 0 32,-18 0-256,-15-17-32,-1 0-96,-17-16-64,-16 0 32,-16 0 32,-1 16-32,-16 1 320,0-1-160,-17 34 608,17-1-448,0 34 192,-1 16-320,18 34-128,-1-17-64,17 17-32,17-1 0,16-32 128,0-18-64,34-49-672,-1 0 352,17-33-3008,0-17 1792,-17-16-5215,17 16 3743</inkml:trace>
  <inkml:trace contextRef="#ctx0" brushRef="#br0" timeOffset="1146.3859">3055 2225 15744,'0'0'5887,"0"0"-3199,0 0-2432,17-16 1280,-17 16-992,17 0-352,-1-17-160,17 0-1664,1 1 896,15-34-3648,1 17 2432,0-1-4895,0-15 3871</inkml:trace>
  <inkml:trace contextRef="#ctx0" brushRef="#br0" timeOffset="1597.7388">4018 963 11008,'50'-33'4128,"-50"33"-2241,50 17-2207,-33 16 640,-1 0-320,17 67 64,1-17-32,15 50 128,-15-17-96,15 33 320,-15-16-192,-1-17 160,0-16-192,0-17 0,-16-17-96,-1-16-3583,-16-33 1951,-16-17-4480,-1-17 3424</inkml:trace>
  <inkml:trace contextRef="#ctx0" brushRef="#br0" timeOffset="1862.7267">3138 1528 12032,'-16'16'4575,"16"-16"-2495,166-16-1216,-83-1 1824,-17-16-1536,50-50 256,17 0-896,33-33-224,0 0-192,34-17-864,-34 33 416,0 1-2240,-17 32 1440,-33 34-5567,-16 16 3743,-1 34-3296,-32 33 3584</inkml:trace>
  <inkml:trace contextRef="#ctx0" brushRef="#br0" timeOffset="2286.03">5346 1594 14080,'-16'-33'5279,"16"33"-2879,-33 0-2656,-1 0 928,34 17-544,-33-17-64,0 16-32,-17 17-128,0 17 64,1 17-32,-1 16 0,17 0 64,-1 0 0,34 0 352,0-34-192,17-15 480,16-18-352,17-32 0,0-18-160,0-32-32,16 0-32,-33-1-128,17 1 32,-33-1-32,-1 34 0,-16 0 0,17 0 0,-17 33-96,0 0 96,0 33-320,16 0 224,1 17-800,16 16 544,0-32-1504,17-1 1088,0-17-5183,-17-16 3327</inkml:trace>
  <inkml:trace contextRef="#ctx0" brushRef="#br0" timeOffset="2467.6399">5861 1495 10368,'0'16'3872,"0"-16"-2112,0 50-1760,0-33 671,17-1-447,-17 17-64,16 1-96,1 15 32,-17-15-64,16-1-224,1 17 96,0-34-1855,-1 1 1055,-16-34-4128,0 17 2816</inkml:trace>
  <inkml:trace contextRef="#ctx0" brushRef="#br0" timeOffset="2683.8952">5927 1080 8960,'17'0'3328,"-17"0"-1792,0 33-1664,0-17-1184,17 1 640,-34 0-3712,17-1 2432</inkml:trace>
  <inkml:trace contextRef="#ctx0" brushRef="#br0" timeOffset="2923.5957">6010 499 9600,'0'49'3584,"0"-49"-1920,0 117-1728,0-68 832,17 1-512,0 50 160,-1 16-256,17 50-1,1-17-95,15 34 160,-15-50-128,15 16 256,-15-33-224,-1-16 160,0-17-160,-16-33-3807,-1-17 2015,-16-33-4288,0-33 3392</inkml:trace>
  <inkml:trace contextRef="#ctx0" brushRef="#br0" timeOffset="3247.7362">6492 1578 10112,'0'33'3872,"0"-33"-2112,0 16-1984,17 1 608,-17-17-320,16 17 32,17-17-64,1 0 64,-1 0-64,0-17-32,17 0 32,0-16-32,-1 17 0,1-34 64,-17 0-32,-16-16-96,0 16 32,-34 0-192,0 0 128,-16 17 320,0 0-128,0 49 831,0 1-511,-17 16 576,33 34-544,1 16 256,-1 16-416,17 17 192,17-16-256,-1 0 128,34-34-192,0-16-704,16-34 288,-16-32-4575,16-1 2655,-16-49-4224,17-1 3648</inkml:trace>
  <inkml:trace contextRef="#ctx0" brushRef="#br0" timeOffset="3589.7351">7272 34 9984,'33'-33'3776,"-33"33"-2048,34 16-1664,-34 1 1087,16-1-735,1 34 160,-1 0-352,-16 50-64,17 16-96,16 50 32,0-17-64,1 1 256,15-1-160,1-16 320,0-34-256,0-16 448,-17-16-352,-16-17 352,-1-17-352,-16-33-352,0-17 0,-33-33-416,0-16 256,-34 0-224,18-1 256,-18 34 0,17 0 128,1 49 64,15 18 0,18 15 0,-1 34 0,17-16-288,17-1 160,33-16-3135,16 0 1823,34-34-4448,16-16 3328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7:47.632"/>
    </inkml:context>
    <inkml:brush xml:id="br0">
      <inkml:brushProperty name="width" value="0.05" units="cm"/>
      <inkml:brushProperty name="height" value="0.05" units="cm"/>
      <inkml:brushProperty name="color" value="#E71224"/>
    </inkml:brush>
  </inkml:definitions>
  <inkml:trace contextRef="#ctx0" brushRef="#br0">34 1229 9728,'0'-17'3584,"0"17"-1920,17-33-1440,-17 17 1087,16-1-767,-16 17 0,0-17-352,0 34 32,0 16-128,17 50 160,0 17-160,-17 49 32,16 1-64,-16 32 576,17-16-352,-1-16 448,-16-34-416,17-17-512,0-16 96,-17-49-4735,0-1 2655,16-66-4448,1-17 3744</inkml:trace>
  <inkml:trace contextRef="#ctx0" brushRef="#br0" timeOffset="283.4635">599 532 14208,'33'0'5279,"-33"0"-2879,16 66-2656,-16 1 928,0-1-544,0 67-64,0-17-32,-16 67-128,16-34 64,0 34-32,16-17 0,-16 0 128,0-34-32,0-15-736,0-34 416,-16-17-3712,16-16 2209,-33-34-4673,-1-16 3648</inkml:trace>
  <inkml:trace contextRef="#ctx0" brushRef="#br0" timeOffset="545.6656">1 1744 14208,'33'66'5343,"-33"-66"-2879,67 33-2080,-34-16 1248,0-17-992,33 0-256,1 0-256,-1-17-1088,1 1 512,16-18-2208,-17 18 1472,0-34-3263,1 17 2495,16 0-3584,-17 16 3136</inkml:trace>
  <inkml:trace contextRef="#ctx0" brushRef="#br0" timeOffset="838.7759">997 1544 10112,'0'17'3776,"0"-17"-2048,66 33-737,-32 0 1665,-1-16-1472,0 33 64,0 0-800,17-1-192,-17 18-160,17-17 0,0-1-64,-17 18-928,0-17 480,-16-17-4416,16 0 2689,-33-16-4385,17-1 3712</inkml:trace>
  <inkml:trace contextRef="#ctx0" brushRef="#br0" timeOffset="1100.7966">1761 1295 11008,'0'-16'4128,"0"16"-2241,-17 0-2271,-16 16 512,33 18-224,-33 49-64,-1 16 65,-15 51 63,-1 16 32,-17 66 0,18 0 0,-34 1 703,33-17-383,-17-17 640,18-33-544,15-33-1184,18-50 384,-1-33-5087,17-17 3007</inkml:trace>
  <inkml:trace contextRef="#ctx0" brushRef="#br0" timeOffset="1456.0295">2043 1511 12160,'33'33'4575,"-33"-33"-2495,17 117-2208,-17-68 896,16 1-544,-16 50-32,0 16-128,0 33-64,0 1 32,-16 16 96,-1-17-64,0 1-32,1-34 0,-1-16-2496,1-17 1344,-1-17-5119,0-33 3487</inkml:trace>
  <inkml:trace contextRef="#ctx0" brushRef="#br0" timeOffset="1735.5501">2010 1727 13696,'0'-33'5087,"0"33"-2751,33-17-2240,-17 1 992,1-1-704,33-16-288,-17-17-96,34 0-704,-1 0 384,17 17-736,0 0 608,0 33 0,-17 17 288,1 16 160,-34 33 32,-16 1 768,-17 16-448,-50 0 640,0 0-576,-33 0 0,0 0-256,0-34-512,17-15 160,-17-34-2880,33 0 1696,-17-34-5279,34-15 3743</inkml:trace>
  <inkml:trace contextRef="#ctx0" brushRef="#br0" timeOffset="2090.6596">3039 1727 15360,'-33'0'5695,"33"0"-3071,-17-17-2912,1 17 832,-1 0-480,0 34-160,1-18 32,-1 17-32,17 17 32,-16-17 0,16 17 0,0-17 64,16 1 0,17-18 64,-16-16-32,16-33 64,0 0-64,1-34 128,-18 18-96,-16-34-320,0 0 160,-33 0-768,16 33 480,-32 17-384,15 16 448,-15 34-480,15 16 480,1 17-2176,0-1 1376,16 18-4639,1-1 3199</inkml:trace>
  <inkml:trace contextRef="#ctx0" brushRef="#br0" timeOffset="2785.7719">3421 1262 8832,'0'0'3328,"0"0"-1792,0 17-1856,0-17 512,16 16-192,1 34 128,-17 17-64,17 16 384,-17 0-224,16 16 1088,-16-16-736,0 0 1087,0 0-959,-16 0 320,-1-16-640,-33-34-128,0 0-160,-16-16-352,16-34 128,0-16-864,17 0 544,-17-17-576,34-17 576,16 1 32,0 0 256,33-17 448,17 16-128,16 1 1120,1 16-704,16-33 736,-17 33-768,17-33-128,-17 17-256,1-34-64,-17 34-32,-17-34-64,-17 1-256,1 16-96,-34 16-32,17 1 0,0 16 224,-16 17 0,16 16 32,0 17 0,0 33 96,0 34 64,0 16 0,0 50 128,0-17-96,0 50 480,16-17-320,-16 1 768,0-18-576,17-32 672,0-17-640,-17-17 480,16-32-512,-16-18 32,0 1-256,0-50-160,0-1-64,0-49-192,0 0 128,17 0-96,-1 17 96,18 0 0,-18 32 32,17 18 0,1 16 0,-1 50 64,0-1 0,0 18 0,0-1 0,-16 1-96,0-1 64,16-33-1600,0 0 896,-16-16-6399,-1 0 3967</inkml:trace>
  <inkml:trace contextRef="#ctx0" brushRef="#br0" timeOffset="3139.9859">4317 1378 11264,'-16'34'4224,"16"-34"-2305,16 66-2015,-16-49 704,0-1-448,17 17 32,-1-16-96,18 16 352,-1-16-224,0-1 320,0-16-320,17 0 32,0-16-160,0-17 96,0-1-128,-34-15-32,1-1 0,-34-17-128,1 34 64,-18-17 96,1 34-32,-17-1 256,0 17-160,1 33 32,-1 34-96,0 16-64,0 16 32,34 1-384,-1 0 192,34-34-2496,-1 0 1472,51-32-4927,-1-34 3423</inkml:trace>
  <inkml:trace contextRef="#ctx0" brushRef="#br0" timeOffset="3632.2241">5264 1179 12544,'-17'-16'4735,"17"16"-2559,-17-17-1696,1 17 1184,16 0-1024,-33 0-256,16 17-256,-16-1-192,0 17 32,-34 1 32,17 32 0,-16 0 0,16 1 0,0-17 128,17-1-64,33-15 128,0-1-128,33-33-96,1 0 0,32-17-192,-16 1 128,16 16-320,17 0 256,-33 16-96,0 1 160,-17 33 128,-16-1 0,-34 1 64,-16 17-64,0-18 128,-1 1-96,-32-17-96,33 1 0,-17-34-1952,17 0 1088,16-34-5631,-16 1 3647</inkml:trace>
  <inkml:trace contextRef="#ctx0" brushRef="#br0" timeOffset="3836.0986">5463 1229 10496,'33'17'3936,"-33"-17"-2112,33 16-1281,-16 1 961,-17-17-864,16 50-288,-16-17-224,0 33-32,17 1-64,-17-1-96,0-16 32,-17 0-1536,17-17 864,0-17-4991,-16 1 3167</inkml:trace>
  <inkml:trace contextRef="#ctx0" brushRef="#br0" timeOffset="4041.1664">5695 1129 8064,'33'50'2976,"-33"-50"-1600,0 33-2176,0-33-2624,0 0 1760</inkml:trace>
  <inkml:trace contextRef="#ctx0" brushRef="#br0" timeOffset="4326.1988">5811 1129 8960,'0'17'3424,"0"-17"-1856,-33 0-704,17 0 1791,16 17-1471,-17-1 544,0-16-1024,1 17 160,-1-1-512,1 1 160,16 0-288,-17-1 128,0 17-192,1-16 64,16 16-128,0-16 96,0 16-128,16-16-32,1-1 0,16 1-192,0-17 96,34 0-96,-1 0 64,17 0 64,0 16 32,-16 18-96,-1-1 64,-16 0 96,-17 17-32,-33 0 256,0-1-160,-33-15 384,-17 15-288,-33-15 96,17-1-192,-34-17-1248,17 1 576,-17-17-3168,17-17 2080,17-16-5055,16 0 3743</inkml:trace>
  <inkml:trace contextRef="#ctx0" brushRef="#br0" timeOffset="4741.5489">7090 615 14976,'49'-50'5631,"-32"33"-3071,16 17-2912,-16 0 928,0 17-544,-17 16-32,16 17 0,-16 50 0,17 16 0,-17 17-96,0 16 64,0 0 96,0 1-32,0-34 128,16-16-96,-16-17 192,0-17-160,0-33-1376,-16 0 704,-1-49-6399,1-1 3839</inkml:trace>
  <inkml:trace contextRef="#ctx0" brushRef="#br0" timeOffset="4972.2273">5778 797 12928,'-33'34'4831,"33"-34"-2623,50 16-1376,0-32 2048,16 16-1664,50-50 192,34 0-512,82-33-192,34-17-352,32 1-160,-15-1-128,32 1-64,-49 16 32,-34 16-256,-33 17-96,-49 17-2016,-1 17 1280,-49 16-6880,-17 16 4417,-50 17-4193</inkml:trace>
  <inkml:trace contextRef="#ctx0" brushRef="#br0" timeOffset="5436.3783">7737 1279 12288,'33'0'4575,"-33"0"-2495,67 16-2432,-34 1 768,0 0-32,17-1 576,0 17-512,16 1 224,1-18-416,-1 1 288,0-17-320,1-17 224,-34 1-224,0-18-128,0 1-64,-33 0-32,-16 0 0,-34 16 0,-16-16 0,16 33-96,0 0 64,-16 17-32,32 16 0,-32 17 0,33 33 0,0 0 128,16 16-32,17-16-96,17 0 32,16-16-2016,0-18 1120,33-15-5823,1-34 3743</inkml:trace>
  <inkml:trace contextRef="#ctx0" brushRef="#br0" timeOffset="5866.9873">9181 914 13312,'0'-17'4991,"0"17"-2687,-16 0-2464,-1 17 832,17-17-512,-33 33-96,0-17-32,-17 34-32,0 0 64,0 0 256,-16 0-192,16-1 384,-16 1-288,16 17 160,17-18-224,0 1-64,16 0-64,17-33-128,0-1 64,17-16-480,16 0 288,0 0-544,0 0 448,17 0-128,-17 0 256,0 17-32,1-1 128,-1 18 0,-17-1 32,-16 0 256,17 0-96,-34 0 448,1 1-288,-34-1 448,17 0-416,-50 0 96,33 0-256,-33-16-640,0 0 288,0-1-2336,17 1 1440,16-17-5311,0 0 3583</inkml:trace>
  <inkml:trace contextRef="#ctx0" brushRef="#br0" timeOffset="6189.5965">9713 681 8064,'33'0'3072,"-33"0"-1664,33 17-1216,-16 16 864,-1-16-672,-16 49 608,17 0-576,0 17 991,-17 0-799,0 17 640,-17 0-736,0-17 160,17 16-384,-16-32-96,-1-1-128,1-16-64,-1-17 32,-16-16-2368,16-17 1280,-16-17-5215,16-16 3519</inkml:trace>
  <inkml:trace contextRef="#ctx0" brushRef="#br0" timeOffset="6452.2554">8916 1229 13056,'0'17'4927,"16"-17"-2687,18 0-1216,-1 0 1408,17 0-800,16-17-192,17-16-416,0 0-192,66-17-256,-32 0-96,16 17-288,-1-17-192,18 17-96,-34 16 64,0 1 0,-16-1 32,-34 17 0,1-17-576,-1 17 320,-33 0-2080,0 0 1280,-16-16-7136,-17 16 4545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6:35.471"/>
    </inkml:context>
    <inkml:brush xml:id="br0">
      <inkml:brushProperty name="width" value="0.05" units="cm"/>
      <inkml:brushProperty name="height" value="0.05" units="cm"/>
      <inkml:brushProperty name="color" value="#E71224"/>
    </inkml:brush>
  </inkml:definitions>
  <inkml:trace contextRef="#ctx0" brushRef="#br0">6691 7471 8320,'-17'0'3168,"17"0"-1728,0 0-832,0-17 1632,0 17-1281,0 0 545,0 0-928,17-16 0,-17-1-384,16 17 192,-16-16-256,17-1 160,-1 17-160,1-17-128,0 1-32,-1 16-32,1 0 0,16-17 64,0 17 0,0 17 128,1-17-64,-1 33 384,-17 0-224,-16 17 224,0 16-224,-16 1 128,-17-1-192,-1 1 64,1-1-128,0-16 160,0 0-160,-17-17 96,17-17-96,0 1-256,16-17 64,-16 0-320,33-17 256,0 1-96,0-1 160,16-16-224,18 33 192,-18-17-224,1 17 192,16 17 0,0-17 96,0 17 64,1-1 0,-18 1 0,17-1 0,-16 1-928,0-17 512,-17 0-2943,16 17 1887,-16-34-4160,0 17 3168</inkml:trace>
  <inkml:trace contextRef="#ctx0" brushRef="#br0" timeOffset="370.8206">7288 7322 10752,'0'0'4032,"0"0"-2177,0 0-1599,17 0 1280,-17 0-928,0 0 544,17 16-672,-17 17 160,0 1-352,0-1 32,0 17-192,-17-1 160,17 18-192,-17-17-32,17-1-32,-16-15-128,-1-1 64,17-17-256,0 1 160,0-17-448,17 0 320,-1-17-448,1 17 416,16-33-640,0 17 512,-16-1-1120,16 17 864,-16-17-1183,-1 34 1055,-16-17-1984,0 17 1568,0-1-2816,0 17 2272</inkml:trace>
  <inkml:trace contextRef="#ctx0" brushRef="#br0" timeOffset="618.6023">7571 7189 10624,'-17'16'4032,"17"-16"-2177,-17 50-1311,17-33 1184,0-1-1024,0 18 32,0-1-480,-16 17-96,32-1-96,-16 18-64,0-17 32,0 16-480,17-33 256,-17 17-1824,17-17 1120,-17-16-4895,16-1 3231</inkml:trace>
  <inkml:trace contextRef="#ctx0" brushRef="#br0" timeOffset="957.9975">7886 7255 13568,'0'0'5087,"0"0"-2751,0 33-2496,17-16 832,-17 0-512,0 16-160,0 0-32,16 0-256,-16 17 160,17 0-800,-1-17 512,1 0-512,0-16 544,-1-17-256,1-17 384,-1-16-416,-16 0 384,17-17-287,-17 0 319,-17-16 224,17 33 32,-16-17 352,-1 0-160,1 33 95,16 1-159,-17 32-128,0 1-32,1 0-607,16 16 351,-17-17-2976,17 18 1792,17-34-3392,-17 16 2752</inkml:trace>
  <inkml:trace contextRef="#ctx0" brushRef="#br0" timeOffset="1297.4461">8218 7272 11776,'0'50'4384,"0"-50"-2369,0 33-1791,17-17 1056,-17 1-800,16 0 320,-16 16-480,33 0 256,1-16-320,15-1 0,-15-16-160,15 0-64,-15-16 0,-1-18-256,0 1 128,-16 0-256,-1 0 224,-49-17-96,16 17 128,-32 0-576,15 16 384,-32 17-5535,16 17 3231,-16-17-4160,16 16 3872,0-16 1248</inkml:trace>
  <inkml:trace contextRef="#ctx0" brushRef="#br0" timeOffset="-55240.3669">6973 781 9984,'16'-50'3776,"1"33"-2048,33-16-1792,-34 16 640,1 1-416,16-1-96,-16 1-128,16-1 32,0 17 32,17 0-96,-17 0 64,17 17 448,0-17 255,16 16-31,1-16 0,16 0 0,0 0 0,16 0 64,1 0 32,0-33-384,32 16-224,1 1-64,-17-1 0,17 1-32,-17 16-32,50 0-64,-33 0 32,33 16 32,-16 1 64,16-17-32,0 16-32,16-16 512,-16 0 192,34-33 32,-1 0-64,0 0-288,-16-17-96,16 17-160,-17 0-96,1-1 0,-17 18-32,0-1 0,0 1 0,-33 16-96,0 0 64,-17 0 32,-17 16 0,1 17 0,-17-16 64,33 0-32,-16-1 64,0 1 224,-34-17 160,0 0-160,-32-17-32,15 17-160,-32-16-96,0 16 0,-1-17-32,-16 17 0,0 0 64,0 0-96,0 0 0,0 0 32,-16 17 0,16-17 0,0 16 0,0-16 0,0 0 64,0 0-32,0 0-32,0 0 32,-17 0-32,17-16-800,-17 16-320,1 0-6048</inkml:trace>
  <inkml:trace contextRef="#ctx0" brushRef="#br0" timeOffset="-39733.1834">22728 2391 8960,'0'-17'3328,"0"-16"-1792,0 17-1568,0 16 640,-17-17 128,17 0 192,0 1-1,-17-17 65,1 16-544,16-16 160,-17 16 128,1-16-32,-18 16-32,18 1-160,-17-1 0,-1 1-160,1-1 32,0 0-160,0 17-64,-17 0-64,-17 0 0,1 17-64,0 16-32,16 0-64,-17 1 32,18 15-32,-1 1 0,0 0 128,0 16 32,0 1-128,17 32 32,0 1-64,0-17 0,0 17 64,-1 16 0,1 0 0,-17 0 0,1 0 0,15 1 64,-15-18-32,15 1 64,-15-1-128,15 18 0,1-34 96,-17 16 32,1-16 224,-1 0 128,0-16-160,17-17-32,-17-1-192,-16-15-128,16-1 384,-17 0 160,1-16-224,16-17-128,-16 0-96,16 0-32,-16-17 0,-1 0 0,17-16 0,1 17 64,15-18-96,-15 18 0,15-17 32,18-1 64,-1 1-96,17-17-64,0 0 64,0 1 0,17-1-64,-1 17 64,18-17 32,-18 33 64,34-16-32,-17 0-32,0 0-64,17 16 32,17 0 32,-1-16 0,0 33 0,-16-16 0,17 16-96,-18 0 0,1 16 64,17-16 0,-18 0 32,1 17 64,0-17-32,0 16-32,0-16 32,16 0 32,0 0-32,-16 0-32,17 17-64,-18-17 32,1 0 32,0 17 64,0-1-96,16 1 0,-16-1 32,0 1 0,-17 16 0,17-16 0,16 16 0,1-16 64,16-1-32,-17 1 64,17-17-64,-17 0-32,1 0 32,-1 0-32,-16 0 64,0 0 32,0 0-32,0-17-64,-17 17-64,17 0 32,-17 0 32,0 0 64,0 0-32,0 0 64,1 0-128,-18-16 0,17-1 32,1 17 0,-18-17-160,17 1-32,-16-1-832,0 17-352,-1-16-2400,1-1-991</inkml:trace>
  <inkml:trace contextRef="#ctx0" brushRef="#br0" timeOffset="-39208.5159">23541 2839 11264,'-17'0'4224,"17"17"-2305,17-34-2175,0 17 736,16-16-384,0-1-64,0 0 192,0 1 160,17-17-192,0-17 448,16 17 224,17-17-96,-16 0-64,32 17-320,1 0-96,-17-1-160,-17 18-96,1 16-96,-1-17 32,-16 1-384,-17 16-160,-16 0-1664,-1 0-671,-16 16-2337</inkml:trace>
  <inkml:trace contextRef="#ctx0" brushRef="#br0" timeOffset="-38833.4221">23325 3420 8960,'17'0'3424,"-1"0"-1856,18-16-928,-1-1 1024,33-16 159,1 0 161,16-1-800,16-15-288,-16 15-544,17 1-96,16 0 64,0 0-128,-33 0 64,17 16-160,-34 0 0,-16 1-32,16-1-64,-32 17 32,-1-16-32,-17 16-96,1-17 0,0 17-160,-1 0-64,-16 0-1248,0 0-512,0-17-1439,17 17-673,-17-16-96</inkml:trace>
  <inkml:trace contextRef="#ctx0" brushRef="#br0" timeOffset="-38265.9975">25467 2740 11392,'16'-17'4288,"1"0"-2305,0 1-2175,-1 16 704,1 0-256,-17 0 64,16-17-32,-16 17 0,0 0-160,0 17-32,-16-1 32,-1 1 64,1 0 96,-1-1 0,0 17 64,1-16-64,-1 0 64,17-1 96,-16-16 32,16 0 96,0 0 96,0 0-224,16-16-96,-16-1-288,17 0-32,-17 1-32,16-1 0,-16 1-96,-16-1 0,16 17-96,-17 0-32,1 17 128,-1-1 96,0 1-32,1-1 0,-1 1 96,1 0 96,16-17-64,0 16-64,0-16 64,0 0 0,0-16-192,0 16-2272,16-50-5247</inkml:trace>
  <inkml:trace contextRef="#ctx0" brushRef="#br0" timeOffset="-37678.1968">26247 1860 10368,'-17'-33'3872,"34"16"-2112,0 0-2272,-17 17 576,0-16-128,16 16 192,-16-17 128,0 17 96,0 0-160,0-16 95,0 32 33,-16-16-96,-1 33-64,0 17 288,-16 33 64,0 0 128,0 0 64,0 17 96,16-1 128,0-16-288,17 0-128,17 0-32,33-49 96,0-1-128,33-50 0,16-33-352,1 17-32,16-50-64,-16 0 64,-17-16-96,-17-1 0,-16 0 32,-34 17 64,-32 0-32,-17 17-32,-1 33-64,-49 0-32,-16 16 64,16 34 64,-17 16 0,17 33-32,17 1-64,33-1-32,-1 0-864,34 1-320,17-34-1408,33-16-607,0-17-2049</inkml:trace>
  <inkml:trace contextRef="#ctx0" brushRef="#br0" timeOffset="-37109.5567">27592 1096 16639,'50'-50'6240,"-34"34"-3392,17 16-3328,-33 0 960,0 0-480,0 0 0,0 16-96,-16 17 64,-1 1 32,-33 32-96,17-16 64,-33 16 32,-1 1 0,1-18 0,-1 1 64,34 0-96,0-17 0,16-16-32,17 16-64,34-16 96,15-17 0,18 16 32,16-16 0,33 17-160,0-17 32,1 17 64,-1-1 96,-33 17 0,0 1-32,-17 15-64,-16 1 32,-17 17 32,-33-18 0,-33 1 64,-17 17 96,-33-18-64,0-15-64,-16-1-160,-1-17-64,0-16-896,1-33-320,-18 0-1632,34-33-671,-16-34-1569</inkml:trace>
  <inkml:trace contextRef="#ctx0" brushRef="#br0" timeOffset="-36877.4179">27359 1146 16895,'50'-33'6336,"-33"33"-3456,49-17-3360,-33 0 960,17 17-416,0-16 32,33-1-32,17 1 32,-1-1-64,17 0-32,-16-16 32,16 17-128,17-18 64,-17 18-320,0-1-160,-16 17-1088,16 0-416,0 0-1280,-16 0-543,0 0-1217</inkml:trace>
  <inkml:trace contextRef="#ctx0" brushRef="#br0" timeOffset="-36399.1716">29800 1943 10240,'0'0'3872,"16"16"-2112,-32 1-2112,-1 0 576,-16-17 256,-17 33 223,-50 0 737,-16 0 320,-17 17-896,-49-17 32,-17 17-96,-34 0 64,-16 0 96,-33 16-160,-50 34-96,-33-1-256,-17 1-32,-66 16-192,-67 33-64,-66 51-160,-50-18 0,-50 51 0,-16 32 0,-17-16 0,34 34 0,65-51 128,84 0 64,83-16 128,50-50 32,99-16-96,50-67-96,66-17 0,50-16 32,50-34 32,33-16 96,17-16-224,33-17-128,0-1-160,33 18-32,1-1-672,-18 17-256,17 17-1984,-33-17-832,-49 16-2591</inkml:trace>
  <inkml:trace contextRef="#ctx0" brushRef="#br0" timeOffset="-8013.4441">283 6907 6912,'0'-17'2624,"0"17"-1408,16-17-864,-16 17 672,17 0-416,-17 0-96,16-16-32,-16 16 96,0 0-320,17 0 128,-17 0 128,17 0 32,-1 0-33,1 0-255,-1 0-96,18 0 192,15 0 64,-15 0 160,15 0 96,18-17-160,-17 17-32,16-16-224,-16 16-96,16-17 192,1 0 160,16 17-256,0-16-128,-17 16-96,17 0-32,-17 0 0,17 0 0,-16 0 128,-17 0 64,33 0 0,-17-17-32,34 17-32,-34 0 64,17 0 32,0-16 32,0 16-128,0-17-96,-16 17-96,16-17 32,0 17 32,16 0 64,-32-16-32,16 16-32,-17 0 32,0 0-32,1 0 0,-1 0 0,1 0 0,-18-17 64,18 17-32,16 0 64,0-17 224,0 17 160,0-16-288,16 16-192,1-17 0,0 1-32,16 16 32,-17-17 64,18 17-96,-18 0 0,-16-17-32,0 17 0,0 0 64,0 0 64,0 0 32,0 0 32,0 0 0,-16 0 64,16 0-160,-17 0-32,1-16 0,-1 16 64,17 0-96,0 0-64,0 0 64,0 0 0,0 0 32,0 16 0,0-16 0,0 17 0,-17 0 192,17-17 192,17 0-128,0 0 0,-1 0-128,1 0-96,-17 0 0,0 0 32,16 0-96,-16 0 0,17 0 32,0 0 0,-17 0 0,0 0 0,0 0 0,16 0 0,1 0 0,0 0 64,16 0-32,-17 0-32,1 0-64,0 0 32,-1 0 160,-16 0 160,17-17-160,33 17 0,-34-17-64,1 17-64,-1-16-64,1 16 32,-17 0 32,17-17 0,-1 17 0,1 0 0,-1 0 0,-16 0 0,0 0-96,17 0 64,-17 0 96,17 0 32,-34 0-128,67-16 32,-17 16-64,0-17 0,-16 17 64,16-17 0,0 1 64,17-1 32,-17 17-32,-16 0-64,0-16-64,-17 16 32,16 0 32,17 0 64,1 0-96,-18 0 0,1 0 32,-1 16 64,1-16 32,-17 0 96,33-16-32,0 16 0,-16 0-192,0-17 32,-1 17 64,-16-17 96,0 1-64,0-1 0,17 1-32,0 16-64,-17 0-64,0 0-32,-17 0 64,17 0 64,-17 0 0,1 16 64,16-16-64,0 0-32,16 0 32,-16 0-32,17 0 0,-17 0 0,0 0 64,-17 0 32,17 0-128,0 0 32,0 0 0,17 17 0,-17-17-96,0 16 64,-17-16 32,17 0 64,0 17-32,-16-17 64,32 0 0,1 0 32,0 17-64,-34-17-64,17 0 32,-16 16 32,16-16-32,-17 0 64,17 0-128,0 0 0,17 0 32,-17 17 64,0-17-96,-17 0 0,0 0 32,1 16 0,-17-16 0,-1 0 0,1 17 0,-17-17 0,1 17-96,-18-17 64,1 0-320,-1 0-160,-16 0-448,17 16-192,0-16-1312,-17 0-544</inkml:trace>
  <inkml:trace contextRef="#ctx0" brushRef="#br0" timeOffset="-5576.7477">299 6408 7424,'0'-16'2816,"17"-17"-1536,-1 16-1088,-16 17 704,17-17-352,-17 17-64,17 0-192,-1 0-32,-16 0-160,17 0 352,-1 0 192,18 0-64,-18 17 63,34-17-63,-17 17 0,17-17 0,16 16-64,1-16-64,-1 17 32,17-17-64,17 0 64,-1 0 32,1-17-32,16 1-160,-16-18-64,16 1-128,0-17-32,0-16 32,17 16 64,-33-16-96,16-1 0,-16-16-32,33 0-64,-1-16-64,-15-17-32,15 33 320,-15-17 256,-18 17-192,34-17-64,-17 1 64,0-1 64,1-16-128,-18 16-64,1 17 0,16-16-32,0-1-64,0 17-64,1-16 160,-1-18 32,0 1 0,0 16-32,-16 1 32,-1 16 32,1-17-96,-17 1-96,0-1 64,0 0 0,-16 1-128,-1 16 32,0 0 64,1-17 32,-1 17-128,1 0-32,-1-16 32,0-1 64,-16 17 128,0 17 128,0 16-128,-17-17-96,0 18 32,17-18 64,-17 17-128,17-16-32,0 16 0,-17 0 0,17-16 0,-17 0 64,17 16-96,16-17-64,1 34 64,-1-17 64,-16 17 0,16 0-32,1 16 32,-1-16-32,0 17-96,1-18 0,-1 1 64,17 0 64,17 16-64,-17-16 0,0 16 32,0-16 64,0 17-32,0-1 64,0 0-128,17 1 0,-1-1 32,1 17 0,-34-16-96,17 16 64,-16 16 32,-1-16 64,0 17-32,-16-1-32,0 18-64,16-18 32,17 17 32,-16 1 64,16-1-96,-33 0 0,16-16 32,0 16 64,-16 0-32,17 17-32,-1 0 32,-16 16-32,16-16-96,17 16 64,0-16 32,-16 17 64,-1-18-32,-16 18-32,0-17 32,-1-17-32,1 17 0,-17-1 0,17 18-96,-17-1 64,1 1 32,-1-1 0,-17 0 0,18-16 0,-18 17 64,17-18 32,1 1 32,-18 0 0,17 0-64,1 0 32,-1 33-64,17 0-32,-17-17-64,0 17 32,0 17 32,1-34 64,-1 0 96,0 1 64,17-1-192,-17 17 0,17 0 32,-17-16 32,0-1-32,17 17 32,0-16-128,0-1 0,16 0 96,-16-32 96,16 15 0,-16 1 0,0 0-32,-17 16 0,17-16-160,0 17-32,-1-1 32,1-16 64,0 0 0,0-1-32,16 1 32,-16 0 32,16 0-32,1-17-32,-17 0-64,-1-16-32,-15 16 128,15 0 32,-15 0 0,15 17-64,1-17 32,0 17-32,-17 0 64,17-17 32,0 17 32,16-17 0,1 0-160,-1 1 32,0-1 64,-16 17 32,0-17 96,0-17 32,0 18-96,16-18-32,-16 1-32,0-1-64,-17 1 32,33 0 32,-16-17-32,17 16-32,-1-16 32,-16 17-32,16-17 0,-33 0 0,17 0 0,-17 0 0,1 0 0,-1 0 64,-17 0-96,18 0 0,-18 0 32,17 0 64,1 0-32,-18 0-32,17 0 32,-16 16-32,0-16-96,-1 0 64,17 17 32,-16-17 0,16 0 0,0 17 0,1-17 0,15 0 64,-15 0-32,15 0-32,-15 0 96,-1 0 0,0 0-128,-16 0 32,16 0 0,-17 0 64,1 0-32,0 0-32,-1 0 32,-16 0-32,0 0 0,0 0 64,0 0-96,0 0 0,0 0 32,0 0 64,0 0-96,0-17-64,0 17-288,0 0-160,-16 0-1824,-18-17-768,-32-16-4608</inkml:trace>
  <inkml:trace contextRef="#ctx0" brushRef="#br0" timeOffset="-2892.2274">7654 1179 6912,'-17'0'2624,"17"0"-1408,0 0-1504,0 17 544,0-1-256,0 1 0,0-1 32,0 1-192,0 16 96</inkml:trace>
  <inkml:trace contextRef="#ctx0" brushRef="#br0" timeOffset="-2706.4254">7670 1827 9728,'0'16'3584,"0"-16"-1920,-16 33-1856,-1-16-224,17 0 96,0-1-4000,0 1 2368</inkml:trace>
  <inkml:trace contextRef="#ctx0" brushRef="#br0" timeOffset="-2537.7244">7637 2408 6656,'-17'16'2528,"17"-16"-1344,0 17-2784,0-1-1664,0 1 1600</inkml:trace>
  <inkml:trace contextRef="#ctx0" brushRef="#br0" timeOffset="-2382.3081">7604 2906 8960,'-17'33'3328,"17"-33"-1792,-16 50-1728,16-34-32,0 1 32,0-1-3808,0 1 2208</inkml:trace>
  <inkml:trace contextRef="#ctx0" brushRef="#br0" timeOffset="-2089.7742">7620 3951 8448,'17'17'3232,"-17"-17"-1728,0 17-1120,0-17 768,0 16-672,-17-16-2880,17 17 1280,0-17-3808,0 16 2784</inkml:trace>
  <inkml:trace contextRef="#ctx0" brushRef="#br0" timeOffset="-1857.9322">7521 4599 5632,'0'17'2176,"0"-17"-1152,0 16-1184,0-16 32,0 0 0,0 0-2336,16 17 1344</inkml:trace>
  <inkml:trace contextRef="#ctx0" brushRef="#br0" timeOffset="-1610.5837">7521 5064 9856,'-17'33'3680,"17"-33"-1984,0 17-1984,0-1-768,17 1 448,-17-1-3904,16 1 2496</inkml:trace>
  <inkml:trace contextRef="#ctx0" brushRef="#br0" timeOffset="-1330.829">7571 5927 11520,'-17'0'4288,"17"0"-2305,-17 0-2015,17 0 448,0 0-320,0 0-2399,0 0 1247,0 0-4448,17 17 3104</inkml:trace>
  <inkml:trace contextRef="#ctx0" brushRef="#br0" timeOffset="-1037.3708">7554 6276 12288,'-17'49'4639,"17"-49"-2495,0 0-1920,-16 0 640,32 0-576,-16 0-2208,0 17 1024,0-17-5151,17 17 3359</inkml:trace>
  <inkml:trace contextRef="#ctx0" brushRef="#br0" timeOffset="7400.2082">7438 4516 5632,'0'0'2176,"16"0"-1152,-16 0-576,0 0 704,0 0-160,0 0-32,0-17-512,0 17-288,0 0-96,0 0-64,0 0 0,0 0 0,0 0 0,0 0 192,0 0 128,0 0 256,0 0 96,0 0 96,17 0 64,-17 0-321,0 0-127,0 0-160,0 0-64,0 0-96,0 0-64,17 0 32,-17 0 32,16 0 96,-16 0 128,17 0 64,-1 0 32,-16 0 0,17 0 0,0 0 0,-17-16 0,33 16-128,-17 0-96,1-17-64,16 17 0,-16-16-64,16 16 64,0 0-64,-16 0-32,16 0 32,0 0-32,0 0 192,-16 0 192,16 0-64,0 0 0,-16 0-64,16-17 0,0 17-128,-16 0-32,16 0-32,-16-17-64,16 17 32,-16 0 32,-1 0 160,17 0 128,-16 0-192,0 0-96,16 0-32,0 0 32,0 0-32,0 0 64,1 0 64,-1 0 64,0 0-96,0-16-32,0 16-32,1 0-64,-18 0 32,17-17-32,-16 17 0,16 0 0,-16 0-96,16 0 64,0 0 32,0 0 0,-16 0 64,16 0 96,-16-16 64,16 16-96,-16 0-32,-1 0-32,1-17 32,-1 17-64,-16 0-32,17 0 32,0 0-32,-1 0-96,1 0 64,16 0-32,0 0 0,-16 0 64,16 0 64,0 0-32,0 0 64,1-17-64,-1 17 64,-17 0-64,18 0 64,-18-16-64,1 16-32,-1 0 32,1 0-32,0 0 0,-1 0 0,1 0-96,16 0 64,-16 0 32,16 0 0,-17 16 64,18-16 32,-18 0-128,1-16 32,-1 16 0,1 0 64,16 0 96,-16 0 64,-1-17-96,1 17-96,0 0 0,-1 0 32,17-16-96,-16 16 0,16 0-32,1 0 0,-18 0 64,17 0 64,1-17-32,-1 17-32,-17 0 32,18 0-32,-18 0 0,1-17 64,-1 17 96,1-16-64,16 16 0,-16 0-32,-1 0-64,1-17-64,0 17 32,-1 0 32,1 0 64,16 0-32,-16 0-32,-1 0 32,-16 0-32,33 0 0,-33 0 64,17-16-96,0 16 0,-1 0 96,1-17 32,-1 17-32,-16 0-64,17 0 32,0 0 32,-1 0-32,1 0-32,-1 0-64,1 0-32,0 0 128,-1 0 32,1 0-96,-1 0 32,1 0 0,0 0 0,16 0-96,-17 0 64,1 0 32,0 0 64,-1 0-32,-16 0-32,17 0 32,-1 0 32,1 0-96,-17 0 0,17 0-32,-17 0 0,16 0 64,-16 0 64,0 0-96,0 0 0,0 0-608,0-17-224,0 17-1120,0-16-480,-16-1-2208,16-16-959,-17 0 1055</inkml:trace>
  <inkml:trace contextRef="#ctx0" brushRef="#br0" timeOffset="8326.9969">10277 3802 9984,'0'-17'3776,"0"17"-2048,16 0-1376,-16 0 895,0 0-319,17 0 0,-1 0-320,1 0-128,0 17-256,-17-17-96,16 0 64,17 17-96,1-17-64,32 0 64,-16 16 64,0-16 64,-1 17 32,-15-17 0,-1 0 0,0 16-64,-16-16 32,-1 17 160,1 0 64,-17-17-32,16 16 64,-16 1-320,0 16-96,0-16-64,-16 16 0,16-17 0,0 18 0,-17-18-96,17 1 0,-16-1 64,16 1 64,-17 16 64,0-16 32,1 0-160,-1-1-32,-16 1 32,0 16 64,16-16-64,1-1 0,-1 1-32,0-17 0,17 16 128,-16-16 32,16 0-32,-17 17-64,17-17 96,0 0 0,0 0-192,-16 0 0,16 17 32,0-17 96,-17 0 64,17 0 32,0 0-64,0 0-64,0 0 32,0 0 32,-17 0-32,17 0 64,0 0 0,-16 0 96,16 16-32,-17-16 0,17 0-32,-16 17 0,16-1-64,-17-16-64,0 17 96,17 0 0,-16-17-128,-1 16 32,17-16 0,-16 17 0,16-17 64,0 0-32,-17 0-32,17 16 32,0-16 32,0 0-32,0 0-32,-17 0 96,17 0 0,0 0-128,0 0 32,0 0 0,0 0 0,0 0-96,0 0 64,0 0-128,0 0-32,0 0-1472,0 0-640</inkml:trace>
  <inkml:trace contextRef="#ctx0" brushRef="#br0" timeOffset="11042.0526">10775 1445 3456,'0'0'1408,"0"0"-768,0 0-256,0 0 512,0 0-224,0 0-64,0 0-288,0 0-64,0 0-128,0 0-160,0 0 0,0 0 32,0 0 64,-17 16-32,17-16-32,-17 0-64,17 0 32,-16 0-192,16 0 0,0 0-64,-17 0 96,17 0-576,0 0-224,0-16-896</inkml:trace>
  <inkml:trace contextRef="#ctx0" brushRef="#br0" timeOffset="12519.4822">10775 963 4224,'0'-16'1664,"0"16"-896,0 16-352,0-16 608,0 0-96,0 0 32,0 0-192,0 0-32,0 0-384,-17 17 0,17-17 64,0 0-32,-17 0 32,17 16-32,0-16 64,0 17-160,0 0-32,0 16 64,0-17 32,0 18 32,0 15 0,17-15-1,-17-1 1,17 17-64,-17-17-32,0 17-160,16-17-96,-16 0 64,17 17 64,-17-17-64,0 17 0,0-17 32,16 17 0,-16 16 192,0 1 192,0-17-256,0-1-64,17 18 0,-17-17 96,0-1-64,0 1-64,17 0 0,-17 0-32,0-17-64,0 0-64,0 0-64,0 17 32,-17 0 32,17 0 64,0 0-32,0-1-32,-17 1 32,17 17-32,0-18 64,0 1-32,-16 17 192,32-34-128,-16 17 192,0-17-192,0 17 96,0-17-96,-16 0 160,16 0-160,0 17 192,0 0-192,0 0 96,0-17-96,0 17 0,0-1-32,0 1 160,0-17-128,0 17 256,0 0-224,0-17 160,0 0-160,0 1 64,16-1-96,-16-17-64,0 1 0,0 0 32,0-1-32,0 17-32,0-16 32,0 16-128,0-16 64,0 16 160,0 0-64,0 17 128,0-17-128,0 17 32,0-17-32,0 17 32,0-17-64,17 17-32,-17 0 32,0-17 32,0 0-32,0 1 64,0-1-64,0 0 192,0-16-128,0 32 96,0-15-96,0-1 0,0 17-32,0-17 32,0 17-64,0-1 64,0 1-64,0 0-32,0 0 32,0 0 96,0-1-64,0 1 32,0-17-32,0 17 32,0-17-64,0 17 128,0-17-96,0 34 128,0-17-128,0 16 32,17 0-32,-17 1 32,0-17-64,0 33 64,0-34-64,16 1 64,-16 0-64,0 0 128,0 16-96,0 1 32,17-1-32,-17-16-64,0 16 96,0-16 0,16 0-32,-16 0-64,0-1 32,0 1-32,0-17 64,0 1-32,0-1 64,0-17-64,0 34-32,0-16-64,0 32 32,-16-16 32,16 16 64,0-16-32,0 0-32,0 0 32,0 16 32,0-16 96,0 0 0,0-17 0,0 0-32,0 0 0,0-16-160,0-1 32,0-16 0,0 17 0,0-17 0,0 0 0,0 0 0,0 0 0,0 0 0,0 17 0,0-17 0,0 0 0,0 0 0,-17 0 0,17 0-288,0 0-64,0 0-672,-16 0-192,-1-17-2016,0-16-768</inkml:trace>
  <inkml:trace contextRef="#ctx0" brushRef="#br0" timeOffset="14174.6025">10858 3072 6400,'0'0'2368,"0"0"-1280,0 0-640,0 0 1152,0 0-928,0 0 128,0 0-160,0 0 64,0 0-32,0 0-32,0 0-320,0 0 63,0 0 65,0 0 32,0 0 32,0 0 640,0 0-640,0 0 352,0 0-544,0 0 320,0 0-352,0 0 128,-17 0-256,17 16 128,0-16-160,-17 0 160,1 0-192,16 17 96,-17-17-96,1 0 160,-1 16-160,-16-16 320,0 0-224,-1 0 256,1 0-256,-17 0 32,1 0-128,-1 0 96,0 0-128,-16-16 32,32 16-32,-49 0-64,17 0 32,-17 0-32,0 0 0,0-17 0,17 17 0,-34 0 64,33 0-32,-16 0 64,-16 0 0,-1 0 32,1 0-64,-1 0-64,17 0 32,-17 0-32,17 0 64,-16 0-32,-1 0 64,1 0 0,-1 0 96,-16 0-160,16 0-32,1 0 0,-34 0 0,17 0 0,-1 0 0,-15 0 0,15 0 0,1 0 0,-17 0 64,0 0-96,17 0 0,0 0 32,0 0 0,-17-16 0,0 16 64,0 0-96,17 0-64,-17 0 64,1 0 64,-1 0 0,-17 0 64,18 0-64,-1 0-32,17 0-64,-17 0 32,-17 0 32,18 0 64,15 0-96,1 0 0,-17 0 32,17 0 64,-33 0-32,32 0-32,-15 16 32,15-16-32,-15 0 0,-1 0 64,0 0-32,17 0 64,-34-16-64,18 16 64,-1 0 0,0 0 96,-16 0-32,32 0 64,1-17-192,-17 17-32,17 0 0,-33 0 0,32 0 0,1 0 64,17-17-32,-18 17 64,18-16-64,-1-1 64,-16 1-128,0-1 0,16 17 32,17-17 0,0 17 0,-16 0 0,16 0 0,0 0 0,-17 0 0,17 17 64,0-17-32,17 17-32,-1-17-64,34 0 32,-17 0 96,0 0 32,17 0-32,17 0-64,-18 0 32,1 0 32,17-17-32,-1 17 64,-16 0-224,33 17 32,-17-17 32,1 0 96,16 16-64,0-16-64,-17 0 64,17 17 0,0-17-672,0 0-256,0 0-2048,0 0-928,0-17-2527</inkml:trace>
  <inkml:trace contextRef="#ctx0" brushRef="#br0" timeOffset="14929.6456">764 2275 11392,'-17'-17'4288,"17"17"-2305,-16 17-1535,16-17 992,0 0-672,-17 0-160,1 16-320,-1 1-128,-16 0-64,0-1 64,-17 1 32,0 16 128,0 0 32,17 0-32,0 17-32,-17 0-160,17 0-32,-17-17-32,17 0 32,-17 17-64,0-17-32,17 0 32,0 1-32,16-18-96,1 1 64,-1-1 32,0 1 0,17 0 0,0-1 0,0-16 64,0 17 96,0-17 0,0 16 64,17-16-64,-17 17 0,17 0-96,-1-17 32,1 16-64,-1 1-32,18-1 32,-18-16 32,17 17-32,17 16-32,0 0 32,33 1 32,-17 15 160,17-15 128,-16 15-64,-1-15 0,1-1-96,-1-17-32,-16 1-96,-17 0-64,0-1 32,0 1-32,-16-17 0,0 16 0,-1-16 0,1 17 0,-17-17 0,16 17 0,1-17 0,-17 16 0,0-16-96,0 0 64,0 0-320,0 0-160,0 0-1248,0 0-512</inkml:trace>
  <inkml:trace contextRef="#ctx0" brushRef="#br0" timeOffset="16057.3031">3686 1943 9984,'0'-33'3776,"0"-1"-2048,0 1-1376,0 17 831,-17-1-351,1 0-96,-1 17-352,0 0-160,-16 0-128,-17 0 0,1 34 64,-1 15-64,0 1-64,0 17 64,17 16 0,0-17 224,0 0 192,33 1-128,-17-1 32,34-33 96,-1 1 64,34-18 64,0-16 0,0-16-288,-1-18-64,1-15-160,0-1-32,0-17-96,-17 18-32,-16-18-128,-1 17-32,-16 1 96,0-1 32,-16 33-160,16 1 0,-17 32 32,17 1 96,-17 16 0,17 17 32,0 16 64,0-16 0,0 16 64,17 17 32,0 17 96,-17 0 96,0-1 160,16 1 96,-16-17-224,0-17-32,0-16-160,0 0-96,17-17 0,-17-16-32,0-1-1152,0-16-416,0-16-2080,0-18-959,16-32-673</inkml:trace>
  <inkml:trace contextRef="#ctx0" brushRef="#br0" timeOffset="16476.8397">4117 1876 12928,'0'0'4831,"-16"17"-2623,16 0-2016,-17-1 992,17 1-640,-16-1 64,16 18-352,-34-1 0,34 0-160,0 0 0,-16 0-32,16 1-64,0-1 32,16-17-128,18 1 64,-1 0-32,17-1-256,-17-16-64,33 17 64,-16-1 128,0 1 96,0 0 64,-17-1 32,-17 17-96,1 17 64,-34 0 32,1 16 0,-17 1-96,-17-17 0,0-1 64,-16 1 64,16-17 64,-17-16 32,18-17-416,15-33-224,1-17-1120,0-16-480,16-17-1951,17-17-2017,0-16 2016</inkml:trace>
  <inkml:trace contextRef="#ctx0" brushRef="#br0" timeOffset="16722.1073">4034 1777 11648,'0'16'4384,"17"1"-2369,0 0-1151,-1-17 1280,17 0-832,-16 0-256,16-17-608,0 17-320,1-17-64,-1 1-512,17-1-96,-17 1-1344,17-1-512,-1 17-3423</inkml:trace>
  <inkml:trace contextRef="#ctx0" brushRef="#br0" timeOffset="17000.8501">4632 1694 10880,'-17'0'4128,"17"0"-2241,-16 0-1791,16 16 896,0 1-640,0 16-128,16 0-128,-16 17 0,17-17-64,16 17 192,0-17 160,1-16 96,16-17 96,-1 0-192,-15-33-64,-1 0-160,-17-17-64,1 0-32,-34-16-64,-16 16-64,0 17 32,-17-17-128,17 16 96,-34 18-96,34-1 64,-17 17 0,17 33 32,-17-16 64,34 16 0,-17 17-1216,33 17 672,0-18-5407,0 18 3295</inkml:trace>
  <inkml:trace contextRef="#ctx0" brushRef="#br0" timeOffset="17309.5291">5263 1212 11776,'0'0'4384,"0"33"-2369,0 1-2079,-17-1 800,17 17-448,-16-1-96,-17 34-96,-1 34 0,1 49-64,-17 0-32,-16 33 32,-17 0 800,17-16 384,16-34-224,0-16-192,17-17-384,-1-33-128,18-33-160,-1-17-96,17-33-1056,0-16-448,0-18-2592,33-32-1023,1 0 223</inkml:trace>
  <inkml:trace contextRef="#ctx0" brushRef="#br0" timeOffset="17588.6726">5197 2192 12032,'0'16'4575,"0"1"-2495,0 16-2016,0 0 960,0 1-608,0 15-64,0 34 64,0 0 96,16 0-256,1-16 64,-1-17 32,1-17 512,0-17 224,-1-32-480,1-34-256,-1-16-224,-16 16-32,0-17-128,0-16-64,-33 34-448,17-18-128,-18 34-1056,1 16-416,17 1-4031</inkml:trace>
  <inkml:trace contextRef="#ctx0" brushRef="#br0" timeOffset="19540.022">11887 5927 9728,'-17'-17'3680,"17"17"-1984,0 0-1056,0 0 959,0 0-159,0 0 0,0-16-576,0 16-192,0-17-416,17 17-32,-1-16 96,1-18 0,16 1 128,17 0 192,16-33 64,17-34 0,0 0 32,50-32 0,33-34 96,17-34-160,33-15-96,0-34-256,-1 33-64,-32 16-192,16 18-64,-33 32 64,-50 1 32,-16 49-544,-17 34-160,-33 16-832,-17 34-288,-33 16-736,-33 16-288,0 17-3519</inkml:trace>
  <inkml:trace contextRef="#ctx0" brushRef="#br0" timeOffset="20264.3238">12020 5014 10240,'16'-33'3872,"-16"33"-2112,17 0-1280,-1 0 991,-16-17-447,17 17-96,-17 0-192,17 17 0,-1-17-416,1 16 96,-17 18 96,16-18 32,1 17-32,-17 1-64,0-1 32,-17 33-64,1 1 0,-17 16-96,-1 0-32,1 16-32,0-16 0,0 17-128,0-17-32,16-17-96,0 1-32,1-1 96,-1-16 32,17-34 320,0 1 96,17-34-96,-1-16-96,18 17-160,-1-18-64,17 18-32,-1-1-64,1 1-64,-17 16-32,17-17 128,0 17 32,0 0-96,0 0 32,-17 0 128,17-17 160,-17 17-96,-16-16 64,16 16-160,-17-17 0,1 1-32,-17 16 32,17-17-576,-17 0-192,-17 17-1248,17-16-512,-17 16-2528,1-17-1151</inkml:trace>
  <inkml:trace contextRef="#ctx0" brushRef="#br0" timeOffset="21482.8692">15307 2391 7040,'0'-17'2720,"0"17"-1472,0 0-832,0 0 768,0 0-32,0-16 64,0-1 0,0 17-1,0-16-639,0-1 224,0 17 96,0-17-64,-17 17 64,17-16-384,-16 16-64,16 0-192,-17 16 0,0 1-160,1 0 0,-1-1 32,-16 1 64,16 33-96,1 16-64,-1 0 0,1 34 32,16-17 32,-17 0 96,17 0 32,0 17 32,-17-1-128,1-16-96,-1 17 0,-16-17 32,-17 0 96,17 0 64,-17-17-96,17-16-96,-17 0 0,0 0-32,-16-17 64,16-17 32,17 1 96,-17-17 32,17 0-32,0-17 32,16-16-192,0 0-32,1-17 0,16 17 0,0-17 0,0 17 0,16 0 0,-16-17 0,17 17 0,0 0 0,-1-1 0,17 18 64,17-17-32,-17-1-32,1 18 160,15-17 32,18 16-64,-17 0-32,16 1-32,1 16 32,-18 0 0,1 0 32,0 16 0,0-16 0,0 17 0,-1-17 0,1 17 64,0-34 32,0 17-32,0-17 32,-1 1-64,1 16 64,-17-17-128,17 1 0,-17-1-32,-16 17-64,16-17-64,-16 17 32,16 0 32,-33-16 0,17 16-96,-1 0 0,-16 0-32,17 0 0,-17 0-352,16 0-64,-16-17-672,0 17-256,0-16-1760,0-1-704,0 0-2047</inkml:trace>
  <inkml:trace contextRef="#ctx0" brushRef="#br0" timeOffset="21901.5301">16021 2358 11008,'-17'0'4128,"17"0"-2241,17 0-991,-17 0 1120,0 0-512,0 0-128,16 0-320,17 0-32,-16-17-576,16 1 32,0-18 32,34 1-192,-1-17-32,-16 17-160,16 0-32,-16 0-32,-17 0-64,1-1-64,-18 18 32,17 16-480,-16-17-128,-17 17-896,0 0-288,0 0-1216,-33 17-575,0-1-1729</inkml:trace>
  <inkml:trace contextRef="#ctx0" brushRef="#br0" timeOffset="22209.9986">16070 2872 14464,'34'0'5439,"-18"-16"-2943,17-1-1920,-33 1 1248,34-1-896,-1-16-192,17 0-448,-1-17-128,-15 17-96,-1-1-64,17 1 96,-17 0-128,-17 16 0,18-16-32,-18 17 0,1-1 64,-1 0 0,-16 17-96,17-16 64,-17-1-256,17 17-128,-1-16-704,-16 16-256,0 0-1248,17-17-544,-1 17-2559</inkml:trace>
  <inkml:trace contextRef="#ctx0" brushRef="#br0" timeOffset="22609.7045">17116 2291 12544,'0'0'4639,"0"17"-2495,17-17-1312,-17 0 1248,0 0-576,16 0-128,-16 0-672,0 0-192,0 17-320,0-17-128,-16 16 32,16-16-64,-17 17 64,17-17-64,0 16-32,-16-16 32,16 17-32,0-17 0,0 0 0,0-17 0,0 17 64,0 0-192,0-16 32,0-1-32,16 17-32,-16-16 32,0 16 96,0 0-64,0 0 32,0 0 64,0 16 64,0-16-96,0 17-64,0-17-32,-16 0 0,16 0-1312,0 0-576,0-33-4191</inkml:trace>
  <inkml:trace contextRef="#ctx0" brushRef="#br0" timeOffset="23072.4345">17598 1494 11904,'-17'-16'4480,"1"16"-2433,16 16-1759,0 1 960,0-17-576,-17 33-64,0 0 64,1 1 96,-1 49-384,1 0 0,-1 16 32,17-16 128,17 0 64,-1-16 32,17-34 0,1 0-160,-1-33-32,33-33-192,-16 0-96,16-34-160,-16-16 0,-17 0-64,-16 17-64,-17-17-64,-17 17-32,1-1-32,-17 1 0,-17 32 0,17 1 64,-1 33 64,18 0-32,-17 33 32,16 1 96,-16-1-512,33-17-96,0 18-1088,0-18-480,16-16-1664,18-16-671,-1-1-1</inkml:trace>
  <inkml:trace contextRef="#ctx0" brushRef="#br0" timeOffset="23473.994">18361 1030 11392,'-16'-17'4224,"16"17"-2305,0 0-1311,0 0 1088,0 0-576,0 0-160,0 0-480,-17 17-160,1-1-192,-1 17 64,0 1 0,1 15 288,-17-15 128,16 15-224,0-15-128,17-1-160,0-17-96,0 18 32,34-18 32,-18-16-32,17 17-32,1-17-128,15 0 0,1 0-96,0 16 64,0 1-64,-17 0 64,0 16-64,-16 0 0,-17 0 128,-33 0 32,-1 1 192,1-1 160,0 0-96,-17 0-32,17 1-64,-17-18-96,0-16-256,17-16-160,-17-1-1344,17-16-512,0-17-3775</inkml:trace>
  <inkml:trace contextRef="#ctx0" brushRef="#br0" timeOffset="23721.0128">18046 1063 14464,'17'0'5439,"-1"0"-2943,34-17-1696,-17 17 1408,0-16-896,17 16-160,0-17-576,33-16-128,0 0-256,0-1-192,0 1-32,-17 0-320,17 16-160,-16 1-608,-17 16-160,16 0-544,-33 16-128,17 1-768,0 16-383,-17 0-2113</inkml:trace>
  <inkml:trace contextRef="#ctx0" brushRef="#br0" timeOffset="24090.4134">19557 1445 11392,'-34'16'4288,"34"1"-2305,-16 16-1247,-1-33 1184,-16 33-416,-17 0 0,-16 1-384,-1 32-128,-32 1-544,-17 32 128,-50 17 160,-34 1-96,-65 32-64,-51 17-256,-65 17-64,-35 49 64,-32 17 128,0-17-128,16 1 64,67-1-96,50-49 64,16-17-64,66-33 0,51-50-96,49-17 32,33-16 0,34-33 32,33-17-128,33 16-96,16-32-96,1 16 32,16 0-256,0-17-64,-16 17-736,0 17-320,-51-17-7296</inkml:trace>
  <inkml:trace contextRef="#ctx0" brushRef="#br0" timeOffset="116049.324">7869 6923 5120,'0'0'2016,"0"0"-1088,0 0-512,0 0 608,0 0-96,0 0 32,0 0 0,0 0 32,0 0-512,0-16 288,17 16 160,-17 0-192,0 0-129,17 0-415,-17 0-96,0 0-32,0 0 32,0 0-32,0 16 32,16-16 128,1 17 192,-17-17 128,16 0 128,1 0-160,16 0 32,-16 0-192,-1 0-32,1 0-128,0 0-32,-1 0-96,1 0-64,-1 0-64,1 0-32,16 0 64,-16 16 0,-1-16 288,18 17 160,-1-17-128,17 0-32,-1 0 0,1-17 64,0 17-160,0-16-96,0 16-32,-17 0-32,17-17 0,-17 17 0,17 0 0,-17 0 0,17 0 0,-17 0 0,-17 0 0,18 17 0,-1-17 0,17 0 0,-17 0 0,33 0 0,-16 0 0,0 0 0,16-17 0,-16 17 0,0-16 0,0 16 0,-1 0 0,-15 0 64,15 0-96,-15 0 0,-1 16 32,0-16 0,17 17 0,-17-17 0,17 16 0,0-16 0,0 0 0,-1 0 64,1 0 320,0 0 224,0-16-320,16 16-160,-16 0 0,0 0-32,-17 0-128,33 0-32,-16 0 32,0 0 0,0 16-64,16-16 64,-16 17 32,0-17 64,0 0-32,-1 0-32,18 0 224,-17 0 96,-1-17-96,1 1 32,0-1-160,0 1 0,16-1-32,1 0-64,-18 17 160,1-16 128,17 32-224,-34-16-32,33 17-32,-33 0 0,17-17 64,17 16 32,-18 1 96,1-17 32,33 0 32,0-17 64,17 1 32,-17-1 32,0 0-288,-17 1-32,17-1-64,-16 1 64,-1 16-96,-16 0 0,16 0 32,-16 0 0,17 16-96,-18 1 64,18-1 32,-17 1 0,-1 0 0,-15-17 0,-1 16 64,17-16 96,-17 0-64,17-16 0,-1-1-96,-15 0-32,15 1 32,-15 16 0,-1-17 0,17 1 0,-17 16 0,17 0 0,-17 0-96,0 16 0,17 1 64,-17-17 64,0 16 0,0-16 64,1 17-128,-1-17 0,17 0 32,-17-17 64,17 17-32,-1-16-32,-15-1 32,15 17 32,1 0-192,17 0 32,-1 0 32,-16 17 96,16-1-64,-16 1 0,0 0 32,0 16 64,16-17-32,-16 1-32,16 0 32,17-17 32,17 0-32,0 0 64,-17 0 0,0-17 32,0 17 0,-17-17 0,17 1-64,-17 16-64,-16 0-64,17-17 32,-1 17 32,0 0 64,1 0-96,-1 17-64,-16-17 64,0 0 0,0 16 32,-1-16 64,1 0-32,0 0-32,-17 0 32,0 0-32,1-16 0,-1 16 64,-17 0-32,18 0-32,-18 0-64,17-17 32,1 17-32,-1 0 0,0 0 64,17 0 0,-17 0 0,17 0 0,-17 0 0,0 0 64,0 0-32,1 0-32,-1-16-64,0 16 32,17 0 32,-17 0 64,0-17-96,0 17 0,1-17 32,-1 17 0,0 0-96,0-16 0,0 16-32,1 0 0,15 16 0,-15-16 0,-1 0 0,0 0 96,17 17 0,-17-17 32,-16 0 0,16 0 0,0-17-448,0 17-96,-16 0-480,0 0-256,-1-16-512,1 16-160,-17-17-1344,16 17-543,-16-16-1057</inkml:trace>
  <inkml:trace contextRef="#ctx0" brushRef="#br0" timeOffset="116727.8446">16851 6475 10752,'0'0'4032,"0"16"-2177,0-16-1599,0 0 864,0 0-224,0 0 96,16 0 0,-16 0 32,17 0-544,-1 0 64,-16 0 96,17 0-160,0 0 64,16 0-384,0 0-96,33 17-64,-16-17 0,17 33 0,-1-16 64,17-1-32,-16 18-32,32 16 96,-16 16 64,0-16 0,-16 0 64,-1-1-192,-33-15-32,-16 15 64,-17 1 32,-17-17-32,-33 1-64,17-1-64,0 0 32,-17 0 32,0-16 64,-16 16-96,16-33 0,0 17 32,-16-1 0,-1 1 0,1-17 64,0 16-32,16 1-32,0 0 32,0-17-32,0 16 64,17-16 96,0 17-128,0-17-32,0 16 0,-1-16 64,18 0-32,-1 17 64,1-17-64,16 0-32,-17 0 32,0 0 32,17 0-1664,-16 0-736</inkml:trace>
  <inkml:trace contextRef="#ctx0" brushRef="#br0" timeOffset="123748.8848">14477 4416 4352,'0'0'1664,"0"-16"-896,0 16 224,0-17 832,0 17-320,16 0-96,-16 0-448,0-16-128,17 16-480,-17 0 288,33-17 192,-16 17-33,16-17 1,0-16-224,0 0-96,0 16-288,17-16-64,17-17-64,-1 0 32,-16 17 0,16 0 32,-16 0-160,17 0 32,-1-1-64,0 18 0,1-17 128,16 16 32,16-16-32,1-17-64,0 0 512,16-16 288,0-17-288,33-17-32,-16 17-224,17 0-96,-18 0 192,1-16 96,17 16-320,-18 0-32,18 0-32,-17 16 96,-1-16 0,18 17 0,-17-1-192,0 18 32,-1-18 64,1 17 32,0-16 224,0-17 128,0 0-320,16-33-32,-16 16-96,-17 17 64,-16 0-32,-1 17-32,17 16 32,-33 0-32,0 17 0,-33 16 0,0 1 0,-17-1 0,-16 0 0,-1 17 0,1 0 0,-17 0 0,0 0 0,-17 17 64,1-17-32,-17 17-32,-17-1 32,-17 1-32,18 0 0,-34-1 0,-17 34 0,0 0 0,-32 16 0,-1 17 64,17 0-96,-17 0 0,17 0 32,-50 0 0,16 0 0,1 33 0,-17 1 0,-33-1 0,-1-17 0,-16 18 0,-16 15 0,16 1 64,17-17-32,0 1-32,16-18-64,17-16 32,33-16 32,1-18 64,32 1-32,0 0-32,17 0 32,0 0-32,-16-1 0,-1 1 0,17 0 0,0 0 0,-17 0 0,1 0 0,32-1 0,1-15 64,16-1-96,17 0 0,0-16-32,33-17 96,0 0 96,33-17-32,17-16 0,16-17-32,17 0 32,50-33-64,-17 0-32,17 17 32,0-17-32,50 16 0,-17-32 0,0-1 0,0-16 64,33 0-32,0 16-32,0 0-64,34-32 32,-18 15 224,1 1 192,33-17-128,-16 34-64,-17-1-96,16 17-96,-16 0 32,-34 0 32,-16 0-32,-33 17-32,-17 16 32,1-16 32,-18 32-32,-32 1-32,-18 0 32,-15 16-32,-1 1 0,-33-1 64,-17 17-32,1 17-32,-18-1 32,1-16-32,0 34-96,-17-1 64,-16 0 32,16 17 64,-33 0-32,-33 16-32,0 0 32,-17-16 32,-17 17-96,-49 32 0,0 17 32,-33 1 0,-17 15 64,-17-15 32,-33 15-128,33 18 32,17-17 0,0-17 0,50-17-96,17 1 64,16-17 32,16 0 0,-16 0 0,33 0 0,17 0 0,17-17 0,-1 1 0,0 16 0,17-33 0,17 0 64,-1-1-96,18-15 0,-1-1 32,0-17 64,17 1-32,16 0-32,17-17 32,17 0 32,16-17-32,33-16-32,17-34 32,50-16 32,0-16-32,33-18-32,-16 34-64,32-16 32,1 16 32,-1-17 64,-16 1-32,34-1-32,-18-33 32,1 34-32,33-1-96,-1 0 64,1-16 32,33-17 0,0 1 64,-16 32 32,-17 0 32,-1 17 0,-49 17 0,-16 0 64,-34 16-160,-33 17-32,-17-1 0,-32 18 0,-18-1 0,-16 17 64,-33 17-96,-33-1 0,-34 18 32,17-1 0,0 0 0,0-16 64,0 16-96,-33 17 0,-17 16 32,17 0 0,-34 34 0,18-17 0,-51 33 0,-16-16 64,-1 33-96,-65 33 0,-1-17 32,-49 17 0,33 0 0,33 0 0,16-33 0,34-17 64,50-33-96,49-16 0,34-34 32,-1 0 64,67-33-32,33-33 64,34 0 0,16-17-128,16-33-32,34 0 32,33 0 64,33 16-64,17-32 0,0-18 32,16-15 0,34-18 0,-50 51 0,-17-18 64,-16 18 32,-34 16-128,-33 0 32,-33 33 0,-16 17 64,-34 0 32,-50 33-128,1 0 32,-17 16 0,-17 17 64,17-16-96,16 0 0,0-17 32,1 16 0,16-16 0,0 0 64,0 0-32,0 0-32,16 0 32,1-16-32,0 16 0,-17 0 0,0-17-96,0 17 64,0 0 32,0 0 64,0 0-32,0 0-32,0 0 32,16-17 32,-16 17-96,0 0 0,17-16 32,-1 16 0,1-17 0,0 17 0,-1-16 0,-16-1 0,17 0 0,-17 17 0,16 0 0,1-16 64,-17-1-32,17 17-32,-17-16 32,16 16-32,-16-17 0,0 17 64,17 0-96,-17 0-64,0-17 64,0 17 64,0 0 0,0 0-32,0 0-64,0 0 32,0 0 32,0 0 64,0 0-32,0 0 64,0 0-128,0 0 0,0 0 32,0 0 0,16 0 0,-16-16 0,17 16 0,-17 0 64,17-17-96,-1 17 0,1 0 32,-17-16 0,16 16 0,-16 0 0,17 0 0,-17 0 0,0 0 0,0 0 0,0 0 0,0 0 64,0 0-32,0 0-32,0 0-64,0 0 32,0 0 32,0 0 0,0 0 0,0 0 64,0 0-96,0 0 0,0 0 32,0 0 64,0 0-32,0 0 64,0-17-64,0 17-32,0 0-64,0 0 32,0-17 32,0 17 0,0 0 0,0 0 0,-17-16 0,17 16 0,0 0 0,0 0 0,0 0 0,0 0 0,-16 0 0,16 0 0,0 0 0,-17 0 0,17 0-96,0 0 64,0 0 32,0 0 64,0 0-32,-16 0-32,16 0-64,0 0 32,-17 0 32,17 0 64,0 0-32,0 0-32,0 0 32,0 0-32,-17 0 0,17 0 0,0 0-96,0 0 0,0 0 64,0 0 64,-16 0 0,16 0 64,0 0-64,0 0-32,0 0-64,0 0 32,0 0 32,0 0 64,-17 0-96,17 0 0,0 0 32,0 0 64,0 0-96,0 16 0,0-16-32,0 0 0,0 0-704,0 17-320,0-17-2304,-33-33-5375</inkml:trace>
  <inkml:trace contextRef="#ctx0" brushRef="#br0" timeOffset="155513.6429">11306 1744 8192,'-17'-17'3072,"17"17"-1664,0 0-800,0 0 832,0 0 32,0 0 127,0 0-223,-16 0-64,16 0-736,0 0 96,0 0 64,0 0-256,16 0-32,1-17-64,16 17 64,0-16-96,17 16-32,0-33 0,0 16 128,16-16-128,0 0 0,-16 16-288,0 0 0,0 1-32,-17 32 0,-16-16-96,-17 34 64,0 32-32,-34 17 0,1 17 128,-17 16 32,1-17-128,-1 18 32,0-1 128,0 0 64,0-33 0,34-17 32,16-32-64,0-1 0,16-33-32,18-33 0,15-1-224,1 1 0,17 0-480,-18 0-96,1 16-288,-17 1-128,1-1-448,-1 17-256,-33 17 128,0-17 128,0 16-543,0 1-193,-17-17-1952</inkml:trace>
  <inkml:trace contextRef="#ctx0" brushRef="#br0" timeOffset="155781.3675">11372 2242 14464,'50'-17'5439,"-33"17"-2943,-1-17-1984,1 17 1280,-1 0-896,1 0-160,0 0-512,-1 0-160,17 0-64,1-16-160,15-1 32,-15-33-1760,32 1-832,17-1-3967</inkml:trace>
  <inkml:trace contextRef="#ctx0" brushRef="#br0" timeOffset="164891.2447">12186 1611 8192,'0'-17'3072,"0"17"-1664,0 0-864,16 0 800,-16-17-160,0 17 31,17-16-415,-1-1-160,-16 17-352,34-33 160,-1 16 96,0 1-160,0-17-64,1-1-96,15 18-64,-15-17 32,15 16 96,-15-16-128,15 16-96,-15 1-128,-1-1-32,0 0 64,-16 17 0,16-16-608,-33 16-224,0 0-1376,0 0-575,-17 16-1985</inkml:trace>
  <inkml:trace contextRef="#ctx0" brushRef="#br0" timeOffset="165302.7187">12352 1760 8448,'0'-16'3232,"0"16"-1728,16 0-896,-16 0 928,0 0-417,0 0-63,0 0-128,0 0-32,0 16-480,17-16 448,0 0 224,-1-16-32,1 16 32,16-17-352,0-16-32,17 0-288,0-1 0,16 1-256,-16 0-96,0-17-32,0 33-32,-1-16-96,-32 17 0,16 16-32,-16-17 96,-1 17-512,-16 0-160,17 0 0,-17 0 0,0 0-512,0 0-256,0 0-1312,0 0-639,0 0-1441</inkml:trace>
  <inkml:trace contextRef="#ctx0" brushRef="#br0" timeOffset="168807.6993">13182 930 6784,'0'-17'2528,"16"17"-1344,-16-16-480,0 16 896,0-17-416,17 1-32,-17-1-320,0 0-129,0 1-383,17 16 0,-17-17 32,0 17-64,0 0 64,16 0 0,-16 17 32,17-1 160,-17 18 32,16-18 64,1 17 0,0 1 0,-1 15 64,17 18-96,1-17 0,-1 16-128,0-16-32,0 0-128,-16-1-32,-1 1-160,1 0-32,0-17-32,-1 17 32,1-17-64,-1-16-32,-16 16-64,17-16 32,-17-1 32,17-16 64,-17 17-96,0-17-64,16 17 128,-16-17 32,0 0-800,0 0-352,0 0-800,-16 0-352,16 0-1887,-17-17-801,17 17 608</inkml:trace>
  <inkml:trace contextRef="#ctx0" brushRef="#br0" timeOffset="169567.6788">13945 1212 8832,'0'-16'3328,"0"-1"-1792,17 17-1152,-17 0 832,0-17-352,17 17-33,-17 0-287,0 0-64,0 0-288,0 17 0,0-17 32,0 17-32,0-1 32,0 1-64,0 16 64,0-16-64,-17-1 0,17 1-32,0-17 0,0 16 64,17-16 96,-17-16-128,0-1-96,16 1-32,-16-1-32,0 0 0,17-16 64,-17 33-32,0-16-32,0 16-64,0 16-32,0-16 64,-17 33 0,17-16 32,0 0 0,0-17 128,0 16 64,0-16-64,0 0-96,0 0-224,0 0-128,0 0-1920,17-16-863,-17 16-1921</inkml:trace>
  <inkml:trace contextRef="#ctx0" brushRef="#br0" timeOffset="170290.612">14327 382 4864,'0'0'1824,"0"0"-960,0 0-32,0 0 736,0 0-288,0 0-96,0 0-128,0 0 32,0 0-576,0 0 0,0 17-64,0-17-96,0 33 31,0 0-95,0 0 64,0 34 96,-16-1 32,16 17-128,0-16 32,0 32 64,16-16 96,1 0-160,-1-16 32,1-1-128,16-33 64,0 0 0,1 1 96,-1-34-160,0 0-96,0-34-32,0 1-32,1-17-288,-1 17-128,-17 0-64,-16-17-32,17 17 0,-17 0 0,-17 0 224,17 16 64,-16-16 96,16 33 0,-17 0-96,1 16 64,16 1 160,-17 16 160,17 17 32,-17 16 128,17 1-32,0-17 0,17-1-96,0 1-32,-17-17-160,16-16-96,1 0-704,-17-34-352,0 17-2176,16-33-959,-32 0-929</inkml:trace>
  <inkml:trace contextRef="#ctx0" brushRef="#br0" timeOffset="171462.3952">15108 249 8832,'0'0'3328,"0"0"-1792,0 0-864,0 0 960,0 0-449,0-16-31,0 16-608,0 0-160,-17 0-256,17 0-96,-17 16 0,1 1-128,-1 0 64,-16 16 32,16 0 64,-16 17-96,17 0-64,16-17 64,0 0 0,16-16 32,17-1 0,1 1 0,15-17 64,1 0-32,17 0 64,-18 0-128,1 0 0,-17 0-32,1 16 0,-18 1 128,1 16 96,-17 0-64,-17 1 0,1 15-32,-34 1 32,17-17-64,-17 17-32,0-17 32,-16-16 32,-1 0-32,1-1 64,33-16-992,-17-16-416,17-18-1791,16 1-833,0 0-32</inkml:trace>
  <inkml:trace contextRef="#ctx0" brushRef="#br0" timeOffset="171786.2997">14975 299 11392,'0'0'4288,"16"0"-2305,1-16-1119,0 16 1184,-1-17-608,17 17-96,17-33-672,0 0-160,0-1-320,16 1-128,-16 0 32,16 0-128,-16 0 0,0 16 32,-33 0 0,-1 17 0,1 17 64,-17-17-32,0 17-32,0-1 32,-17 1-32,17-17-864,-16 16-352,16-16-3552,0 0-1599,-34 0 1439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9:39.635"/>
    </inkml:context>
    <inkml:brush xml:id="br0">
      <inkml:brushProperty name="width" value="0.05" units="cm"/>
      <inkml:brushProperty name="height" value="0.05" units="cm"/>
      <inkml:brushProperty name="color" value="#E71224"/>
    </inkml:brush>
  </inkml:definitions>
  <inkml:trace contextRef="#ctx0" brushRef="#br0">67 897 6656,'16'-17'2528,"-16"17"-1344,17-16-960,-17 16 576,0 0-224,0 0 0,0 0-64,0 0 96,-17 16-352,17 17 288,0 1 96,-16 15 96,16 18 31,-17-1 1,17 17 0,-17 0 64,17 0 96,-16-16-192,16-1-128,0-16-352,0-17-96,-17 0-96,17 0-64,0 1 32,0-18-32,0 1-704,0-1-320,0-16-2240,0 17-927</inkml:trace>
  <inkml:trace contextRef="#ctx0" brushRef="#br0" timeOffset="247.937">448 1494 11776,'17'-16'4480,"-17"16"-2433,0 0-1951,0 0 832,0 16-704,0 1-96,0 0-1856,0-17-767,0 16-2433,0 1-992</inkml:trace>
  <inkml:trace contextRef="#ctx0" brushRef="#br0" timeOffset="601.2764">764 1030 7552,'0'-17'2880,"0"17"-1536,0 0-1088,0 0 672,0 17-288,-17-17-32,17 16 0,-16 17 64,-1 17-352,0 17 256,17-1 127,0 0 1,0-16-32,0 0-224,17 0-32,33-17-128,0-16 64,33-17-192,-17 0-32,0-34-64,17 1-64,-16-17-128,-17 17 0,-17-17-224,-17 1-32,1 15 160,-34 18 96,1-17 32,-1 33-32,-16 0 96,0 16 0,0 17 32,-17 17 64,33 0 160,-16 16 128,33-16-128,0-17-64,0 17 0,33-33-32,-16 16-576,-1-16-224,18-17-2079,-18-17-929,1 0-704</inkml:trace>
  <inkml:trace contextRef="#ctx0" brushRef="#br0" timeOffset="941.1219">1627 864 8704,'33'0'3232,"-16"0"-1728,-17 0-1536,0 16 576,-17 1-32,-16 16 128,17 0-192,-18 0-96,-16 34-192,17-17 160,-17 16 95,1-16-63,15 0 32,1-1-160,17-32 32,16 16-32,16-33 96,1 0-224,16-16-64,0-1-96,17 0 0,0 17-224,0-16-128,0 16-480,-17 0-159,-17 0-225,1 0-32,-17 0-1024,0 0-480,0 0-160</inkml:trace>
  <inkml:trace contextRef="#ctx0" brushRef="#br0" timeOffset="1205.0757">1926 714 8960,'-17'33'3424,"1"1"-1856,-1 15-1344,1-15 832,-1-1-320,0 17 31,-16 33-287,-17 33-128,17-17-192,0 1-128,0-17 0,0-17-32,16 1 64,0-17-32,1-1 64,16-15-352,0-18-128,0-16-2911,16-16-1249,18-34 672</inkml:trace>
  <inkml:trace contextRef="#ctx0" brushRef="#br0" timeOffset="1484.7938">2856 50 9472,'33'-50'3520,"-33"50"-1920,0 0-1856,-17 33 1056,-16 17-320,-33 33 256,-34 67 159,-16 32-479,-34 67 480,1 0 192,-17 17-32,0 0 96,33-51 64,34-32 32,-1-34-480,33-32-128,1-18-384,33-32-96,0-34-1152,16-33-544,34-17-3648,-1-33-1567,34-49 1695</inkml:trace>
  <inkml:trace contextRef="#ctx0" brushRef="#br0" timeOffset="2145.5863">2673 963 5632,'17'-16'2176,"-17"-1"-1152,0 0-352,0 17 800,16 0-288,-16 0-32,0 0-512,0 0-160,0 17-288,-16 0 224,16 32 128,-17 34 256,0 17 159,1 16-31,-1-16 64,-16-1-64,0 1 0,16 0-320,1-17-32,-18-17-288,34-16-96,-16 0-192,-1-17 0,17-33-1280,0 0-480,17-17-4127</inkml:trace>
  <inkml:trace contextRef="#ctx0" brushRef="#br0" timeOffset="2331.2227">2905 1611 14208,'0'16'5279,"0"-16"-2879,0 17-2656,0-17 832,0 16-1152,0 1-352,0-17-1632,0 17-671,0-17-1729,0 16-704</inkml:trace>
  <inkml:trace contextRef="#ctx0" brushRef="#br0" timeOffset="2762.0163">3486 996 7040,'-16'0'2624,"16"0"-1408,-17 17-352,17 0 864,-16-1 96,-1 17 95,0 34-351,1-1-160,-1 17-800,-16-16 64,33-1 0,-17 0-160,17-16 32,0-17-256,17 1-96,0-18-32,16 1-32,17-1-416,-17-32-224,17 16-416,-1-17-160,-15-16-192,-1 0-32,-33 0 384,16-1 160,-16 1 352,-16 17 193,16 16 510,-17 0 257,1 33 32,-18-17-32,1 34-32,17-17 0,-1 17-256,0-17-160,17 1-64,0-1 32,17-17-1024,-17 1-448,33-17-3743</inkml:trace>
  <inkml:trace contextRef="#ctx0" brushRef="#br0" timeOffset="3132.4603">4134 930 10368,'-17'17'3872,"1"-1"-2112,-18 17-1504,34-16 863,-16 0-799,-1 16-128,-16 17-96,16-1 64,1-15-64,-1 15-64,17-15 0,17-18-32,-1 1 64,1-1-256,16-16-96,17 0-64,-17 17 32,1-17 128,-1 17 96,0-17 0,-16 33-32,-17-17 0,-17 18 96,0-18-64,-16 17-31,0 1 159,0-1 32,-17-17-1,0 1-63,17-17-319,-17 0-193,33-33-1856,-16 0-768,33-34-512</inkml:trace>
  <inkml:trace contextRef="#ctx0" brushRef="#br0" timeOffset="3332.9433">3852 1063 12800,'-17'16'4735,"34"-16"-2559,-1 17-1760,1-17 1056,-1 0-832,18-17-192,-1 1-352,17 16-96,-1-17 0,18 1-1152,-17 16-416,0-17-320,16 0-159,-16 17-417,16-16-192,-16 16-1024</inkml:trace>
  <inkml:trace contextRef="#ctx0" brushRef="#br0" timeOffset="4212.9931">5279 33 8320,'17'-16'3168,"-17"16"-1728,0 0-1056,0 0 832,0 16-416,0 18-96,-33 15 95,0 18 33,-1 32-416,-32 51 320,0 16 128,-34 50-96,-33 0-64,0 16-192,1-16 0,15-34 256,-15-16 224,32-16-320,0-51-128,17 1-256,17-34-32,-1-16-160,34 0-64,33-33-1632,0-17-768,33-17-4287</inkml:trace>
  <inkml:trace contextRef="#ctx0" brushRef="#br0" timeOffset="15962.9607">5263 1046 6912,'0'-16'2624,"0"16"-1408,0 0-800,0 0 704,0 0-384,0 0 0,0 0-512,0 0-160,0 0-32,0 16 224,16 17 224,-16 1 256,17 15 191,-17 18-31,0-1 96,0 1-128,0 16 32,0-34-160,-17 18-64,1-17-224,-1-1-32,1 1-128,-1-17 0,17 1-160,-17-1-96,17-17-96,0 1 32,0 0-384,0-17-224,17 0-2048,-17-17-959,33 17-1633</inkml:trace>
  <inkml:trace contextRef="#ctx0" brushRef="#br0" timeOffset="16223.5675">5595 1727 10624,'0'0'3936,"0"0"-2112,0 0-1505,0 0 961,0 0-768,0 16-256,0-16-288,0 17 0,0-17 32,0 17-800,0-17-320</inkml:trace>
  <inkml:trace contextRef="#ctx0" brushRef="#br0" timeOffset="16548.1977">6159 1113 8064,'17'-17'3072,"-17"17"-1664,0 0-1280,0 17 608,0-1-352,0 17 32,-17 17 288,1 17 192,-1-1-448,0 17 31,1-17-31,-1-16 480,34 17 192,-1-34-224,1 0-64,16-16-288,0-1-64,17-16-288,0-16-128,-17-1-32,0-16-32,1 0-512,-18-17-192,-16 17 0,0-1 64,0 18 224,-33 16 192,16 16 64,-16 18 96,17-1 96,-18 0 64,1 17 32,0-17 64,33 0-96,-17 0 0,34-16-256,-17 0-64,33-17-3743</inkml:trace>
  <inkml:trace contextRef="#ctx0" brushRef="#br0" timeOffset="16919.6949">6940 913 9984,'0'0'3680,"0"17"-1984,-17 16-1920,0-16 672,-16-1-352,0 18 0,-17-1-32,0 17 32,1-1-64,-1 1 128,16 17 32,1-34 63,0 0 65,33 0-32,0-16 64,17-17-256,16-17-64,33 17 256,-16-16 96,0 16-256,0-17-128,0 17-352,-17 0-128,-17 0-256,1 17 1,-17-1-321,0 1-128,0-1-1472,-17 1-672</inkml:trace>
  <inkml:trace contextRef="#ctx0" brushRef="#br0" timeOffset="17168.016">7189 880 8320,'-34'17'3168,"34"-1"-1728,-33 18-1056,33-18 832,-16 1-288,-1 33 0,0 16-321,1 17-127,-17 17-256,16-17 480,0-17 224,1 0-320,-1 1-96,17-17-320,-16-1-64,-1-15 0,17-18 0,-17 1-1696,1-17-768</inkml:trace>
  <inkml:trace contextRef="#ctx0" brushRef="#br0" timeOffset="17538.6232">7570 930 9728,'17'0'3584,"-17"0"-1920,0 17-1792,-17-17 576,1 16-192,-17 1 0,-1-1-128,1 1-32,-17 16-32,17 17 96,17 0 127,-18-17-31,18 0 32,-1 0-96,17 1 32,17-18-128,16 1-64,17-1 0,0-16-32,-1 17 0,1 0 64,0 16-96,-17 0 0,-16 17-32,-1-17-64,-16 17 0,-16-17 96,-1 17 0,-33-17 32,-16 0-96,16 0 64,0-16 32,17 0 0,0-17-927,0-17-417,16 0-3104</inkml:trace>
  <inkml:trace contextRef="#ctx0" brushRef="#br0" timeOffset="17774.027">7321 963 10112,'0'17'3776,"34"-17"-2048,32 0-673,-33-17 1217,17 17-704,0-16-160,33-1-704,-17-16-256,1 16-288,16 1-192,-17-1-64,17 0-640,-33 17-320,0 0-1376,-17 17-511,-33-17-2209</inkml:trace>
  <inkml:trace contextRef="#ctx0" brushRef="#br0" timeOffset="18146.6196">5445 2457 12672,'83'-50'4735,"-16"50"-2559,-1-16-1184,-33 16 1344,1-17-768,-18 17-160,34-16-640,0-1-160,33 17-352,-17 0-96,34-17 32,33 17-160,49-16-32,17-1 128,51-16 64,32 0 0,17 0-32,-17-17-96,-33 17 32,16-17-768,-49 17-352,-50 16-3072,0-16-1312</inkml:trace>
  <inkml:trace contextRef="#ctx0" brushRef="#br0" timeOffset="27463.6988">4781 2424 7424,'-16'0'2816,"16"0"-1536,0 0-1216,0 0 1120,16-17-160,1 17-160,0-16-128,-1 16-416,-16-17-64,17 1-32,-1 16-96,-16 0-96,0 16 0,0-16-32,0 17-96,0-1 0,17 1 128,16 0 32,17-17 351,16 0 193,34 0-32,0 0-32,-1-17-96,34 0 32,0 1-192,16-17-96,1-1-96,-1 18 0,-16-1-128,33 1 0,0-1 32,0 17 0,-17 0 0,34-17 64,0 17-32,-17-16-32,0 16 96,0-33 0,0 16-128,-50-16 32,0 16 0,-33-16 64,-17 16-32,-32-16 64,-34 17-128,-34-1 0,-32 17 32,-34 0 0,1 17 0,-17-1 64,-17 17-96,-17 1 0,1-1-32,-17 0 0,0-16 64,-17 16 64,1 0-32,-18-16-32,-15 16-64,-18 0 32,-32-16-32,16-1 0,0 17 128,0-16 32,33 16-32,33 0-64,17 1 32,17-1-32,33 0 0,49-33 0,34 0 64,16-17 96,51 1 0,32-17 0,67-1 32,33 1 96,33 0-128,17 0-32,-17 0-128,50 16-32,0 0 32,-17 1 64,34 16-32,0 0-32,-17 0-64,16 16 32,-16-16 32,17-16 64,-34-1-32,1-16 64,-34 0 0,17-17 32,-50 0 0,-17 17 0,-49 0-160,-17 16 32,-50-16-64,-50 33 0,-16 0 0,-50 0 0,-16 17 64,-34-1 0,-17 17 0,1 1 64,-17-1-96,-17 17-64,17-17 64,-16 0 64,-34 0 0,17-16-32,-34-1 32,1 18-32,-17-34 0,-17 16 64,1 1-32,16-1-32,16 1-64,34-17-32,16 17 128,34-1 32,33 1-96,16-1 32,34-16 0,16 17 0,17-17-96,16 0 64,34 0 96,16-17 32,17 17-32,33-16-64,16-1 32,34 1 32,17-18-32,32 1-32,67 0-64,17-17 32,49 0-32,-16 1 0,50 15 64,-34 18 64,-16-1 32,0 17 32,-50 0-160,-33 0 32,-17 17 0,-33-1 64,-33-16-32,-17 0 64,-50 17-64,-16-17-32,-50 0-64,-33 0 32,-17 0 32,0-17 0,-49 17 0,-34-16 0,0 16 0,0 0 0,-49 0 0,16 0 64,-34 16-96,-15-16 0,-18 17 32,1 0 64,-34 16-96,-16-17 0,-17 18 32,17-1 0,16 0 0,1 0 0,32-16 0,51-1 0,16 1 0,33 0 0,33-17 0,1 16 0,49-16 0,33-16 0,1 16 0,32 0 0,34 0 0,33-17 0,17 17 64,16 0-96,33-17 0,17 17 32,50 0 64,33 0-32,33 0-32,17-16 32,0-17-32,16 16 0,-16-16 0,-33-17 0,-1 17 64,-32 0 32,-51-1 32,-32 1-64,-17 17 32,-50-1-128,-17 17-64,-33 0-32,-16 17 96,-50-1 64,-17 1 128,-17 16-128,-16-16-96,-16 16 32,-1-17 0,-49 1 96,16 0 32,-33-17-128,-17 0-32,-32 0 32,-1 0 0,-50 16 32,0-16 0,-32 17 0,-1-1 64,17 1-96,33 0 0,33-1 32,17 1 0,49-1 0,17 1 64,50-17-96,17 17 0,33-17 32,33 0 64,33 0-32,50-17 64,50 0-128,33 1 0,50-17 32,33-1 64,33 1-32,33-17 64,1 17-64,-1 0-32,1 0 32,-1 0-32,-49-1 64,-1 18 32,-49-1-32,-33 1 32,-34-1-64,-16 17-32,-50-17 32,-33 17 32,-17 0-96,-33 0-64,-50 17 64,-16-17 0,-51 17-64,1-1 64,-50 1-672,17-1-256,-17 34-2048,-17-17-927,1-16-1121</inkml:trace>
  <inkml:trace contextRef="#ctx0" brushRef="#br0" timeOffset="45235.8601">4532 2441 4992,'-33'-17'1824,"33"17"-960,-16 17-2976,16-17-544,-17 0 1088,17-17 672</inkml:trace>
  <inkml:trace contextRef="#ctx0" brushRef="#br0" timeOffset="45498.3293">4383 2441 3712,'-17'0'1408,"1"0"-768,-1 0-608,17 16 256,-16-16 256,16 17 128,-17-17 192,17 16 128</inkml:trace>
  <inkml:trace contextRef="#ctx0" brushRef="#br0" timeOffset="48320.512">4317 2490 10560,'33'0'864,"0"0"-224,33 0-192,1 0-64,-1 0-128,1 0 0,16 0-32,16 0 32,1-16 64,33 16 128,-1 0-128,1-17 0,33 17-128,17-16-32,-1 16-96,18 0-64,15-17 32,-15 17-32,-1-17 352,0 1 223,-16-1-159,-17 1 0,-17-1-32,-33 0 64,-16 1-288,-17 16-96,-33 0-64,-17 0 0,-16 16 0,-17-16 64,-17 17-32,0-17-32,1 17-64,-17-17 32,-1 0-256,1 0-64,-33 0 480,-1-17 192,18 17-128,-34 0-32,0-17-96,-34 17 32,-15 0-64,-51 0 64,0 17-64,-33 0-32,-16-1-64,0 1 32,16-1 32,-17 1 64,34 16-32,0-16-32,16-1 32,34 1-32,0 0 0,49-17 0,0 16 0,17-16 64,17 0 32,33 0 96,0 0-32,33 0 0,16-16-192,17 16-32,34 0 32,49 0 0,17 0 32,49-17 64,34 0 32,33 17 32,17-16 0,-1-1 64,34 1 256,-17-1 160,1-16-352,-18 16-160,-16-16 0,-49 0 64,-1 16-128,-33 1-96,-33-1 32,-34 17 0,-32-17 32,-51 17 0,-16 17-96,-33 0 64,-17-17 32,-16 16 64,-1 1-32,-32-17-32,-1 16 96,-16 1 0,0-17-32,0 17-64,-34-17-64,17 0 32,-33 16 32,0-16 0,-33 0 0,-17 17 0,17-17 0,-17 16 0,17 1 0,16-17 64,34 17-96,0-1 0,32-16 32,18 17 0,16-17 0,33 0 64,0 0-96,34 0 0,16 0 32,33 0 0,0 0 0,33 0 0,34-17 0,16 17 0,34-16 0,16 16 64,49 0-32,1-17-32,50 0-64,-1 1 32,1-17 96,0-1 32,-17 1-128,0 0-32,-17 0 32,-49 0 64,-34 16-64,-16 0 0,-33 1 32,-17-1 0,-67 17 0,-16 0 0,-33 0 0,-33 17 0,-17-17 0,0 0 0,-17 0 64,0 0-32,-32-17-32,15 17 32,1 0-32,0-16 0,-17 16 64,-16 0-96,-17 0 0,16 16-32,-49 1 0,0 16 64,0-16 0,16 16 0,0 0 64,17 0-32,17-16 64,33-1-128,0 1-64,33 0-32,0-1 96,16-16 64,34 0 64,-17 0-32,34 0 32,-18 0-64,18-16-32,-1 16 32,17 0-32,-16 0-96,16 0 0,16-17 128,17 17 32,1 0-96,49-17 32,16 1 0,34-1 0,33 1 0,33-18 0,17 18-96,16-17 64,17-1 32,0 1 64,17 0-32,-17 0-32,-16 16 32,-18-16-32,1 16 0,-50 17 64,-16-16-96,-34 16-64,-17 0 64,-32-17 64,-51 17 128,-32 0-128,-17 0-32,-34 17-64,-16-17-64,0 0 96,-16 16 0,-18-16 32,-15 0 0,-1 0 64,0 17 32,-33-17-128,0 0-32,-17 0 32,1 17 0,-34-17 32,-17 16 64,1 1-96,0-17 0,16 16 32,17 1 0,16 0 0,0-17 64,34 33-32,16-33-32,17 16 32,0 18-32,33-34-96,0 16 64,33 1 32,0-17 0,17 33-96,0-16 64,16-1 32,17 1 64,17-17-32,-1 16-32,34-16 32,33-16-32,33-1 0,17 1 64,50-18-32,16 1-32,17 0 32,33 0-32,16 0 0,18-1 0,-18 1-96,-16 17 64,17-1 32,-34 0 0,-16 17 64,-17 0 32,1 0-128,-18 0 32,-49 17 0,-17-17 0,0 0 0,-33 0 0,-33 0 0,0 0 0,-50 0 0,0-17 0,-50 1 0,-33-1 0,-33 1 0,-33-1 0,-17 17-96,-17-17 64,0 17 32,-16 17 64,0 0-96,0-1 0,-17 17 32,0 1 64,17 15-96,0-15-64,-17 15 128,17 1 32,33-17-96,0 1 32,0-18-64,0 1 0,49-1 128,18 1 32,32-17-32,18 0-64,15 0 32,18 0-32,16 0 0,50 0 64,-1-17-96,1 17-64,50 0 64,16 0 64,33 17-64,34-17 0,33 0 32,0 0 0,33-17 0,0-16 0,16 17 0,-16-34 0,-16 17 0,-1-1 0,-33-15 64,-33 15 32,-16 18-128,-34-17 32,-33 16 0,-33 17 0,-34 0 0,-32 0 0,-34 0-96,-50 17 0,-16 16 64,-17-17 64,1 1 0,-34 16-32,0-16 32,-34-1-32,34 1 0,-33 0 64,16-17-96,1 0 0,-1 16 32,1 1 0,-1-1 0,17 1 64,17 0-96,-1-1 0,17 1-32,34-17 0,16 16 128,16-16 32,18 17-128,32-17 32,34 0 64,-1 0 32,34 0-128,33 0-32,33 0 32,34-17 64,32 17-64,51-16 0,-1-1 32,34-16 0,-17 16 0,0-16 0,0 17 0,-17-18 0,-16 1 0,-33 0 0,16 16 0,-33 1 64,-17-1-32,-33 1-32,1-1-64,-34 17 32,-17 0 32,-33 0 0,0 0 0,-33 0 0,-49 17 0,-34-1 0,-34-16 0,-32 17 0,-34-17 0,1 0 64,-51 0-96,18 16 0,-1-16 32,17 0 64,-17 0-96,16 17 0,18-17-32,16 17 0,0-1 64,0 17 64,33-16-96,0 16 0,34-16 96,-1 16 32,34-16-128,-1-1 32,17 1 0,17-1 0,33-16 0,33 0 0,50 0-96,17-16 64,49-1 96,34 1 32,16-18-32,17 1-64,33 0-64,-17 0 32,-16 0 32,17 16 0,-34 17-288,-33 0-64,-33 17-3968,-34-1-1727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37:18.210"/>
    </inkml:context>
    <inkml:brush xml:id="br0">
      <inkml:brushProperty name="width" value="0.04667" units="cm"/>
      <inkml:brushProperty name="height" value="0.04667" units="cm"/>
      <inkml:brushProperty name="color" value="#ED1C24"/>
    </inkml:brush>
  </inkml:definitions>
  <inkml:trace contextRef="#ctx0" brushRef="#br0">19314 6036 640,'-5'-9'352,"10"9"-192,3 0-256,7 0 0,10 5-160,7 2-64</inkml:trace>
  <inkml:trace contextRef="#ctx0" brushRef="#br0" timeOffset="85557">23311 11208 6400,'0'-42'2368,"0"42"-1280,0 0-224,0 0 928,0 0-96,10 0 128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0:57.607"/>
    </inkml:context>
    <inkml:brush xml:id="br0">
      <inkml:brushProperty name="width" value="0.05" units="cm"/>
      <inkml:brushProperty name="height" value="0.05" units="cm"/>
      <inkml:brushProperty name="color" value="#E71224"/>
    </inkml:brush>
  </inkml:definitions>
  <inkml:trace contextRef="#ctx0" brushRef="#br0">2906 1395 9472,'0'0'3520,"0"0"-1920,0-17-1024,0 17 1183,0 0-1023,0 17 288,0 0-640,16 33 576,1-17-544,-17 50 640,16 0-608,1 16 192,-17 1-352,17 16-32,-17-16-160,0-1 160,0 1-160,0-17-32,0 0-32,0-33-1664,0 0 896,-17-17-6175,17-17 3807</inkml:trace>
  <inkml:trace contextRef="#ctx0" brushRef="#br0" timeOffset="248.0882">3321 781 13440,'16'-67'4991,"-16"67"-2687,17 17-2400,-1-17 800,1 17-544,0 16-64,-1 0-64,1 50-32,16 17 0,-16 16-96,-1 0 64,1 33 32,-17-16 0,0 17 64,0-17-32,0-17-160,-17-33 64,1 0-1952,-1-33 1120,0-17-5407,-16-17 3487</inkml:trace>
  <inkml:trace contextRef="#ctx0" brushRef="#br0" timeOffset="479.6413">2989 1960 13184,'33'16'4927,"-33"-16"-2687,66-33-1760,-33 0 1376,1 16-1120,32-49-64,0 16-448,1-16-1408,-1-1 640,1 17-4096,-18 1 2561,1 15-4577,-17 18 3776</inkml:trace>
  <inkml:trace contextRef="#ctx0" brushRef="#br0" timeOffset="923.5591">4101 1528 8704,'-33'0'3232,"33"0"-1728,-17 0-992,1 0 992,16 0-864,-17 17 383,0-1-607,1 1 896,-1-1-736,1 18 640,-1 15-704,0 1 160,1 0-384,16 0 320,0-17-352,0-16 448,16-1-416,-16-32-128,34-1-96,-18-16-576,17-17 288,-16 0-672,0 0 480,-1 1-352,-16-1 448,-16 17-32,16 16 192,-17 17 96,17 0 64,-17 17 256,17 16-128,-16 0 96,32 0-128,1 17 96,0-17-128,-1 0-800,34 1 384,-17-34-3296,17 0 2017,-17-17-4385,0 0 3392</inkml:trace>
  <inkml:trace contextRef="#ctx0" brushRef="#br0" timeOffset="1222.274">4350 1163 10240,'0'-17'3872,"0"17"-2112,0 17-1057,0-17 1345,17 0-1152,-17 16-32,33 1-544,-17 16 64,1 0-224,16 17 224,-16 0-256,-1-17 448,18 17-320,-18-17 448,1 0-416,-17-16 224,16 0-288,-16-17 64,17 16-160,-34-49-128,17 16-32,0-49-32,0 16 0,-16-33-96,16 17 96,0-1-32,16 17 32,-16 1-96,0-1 96,0 33-1664,0 17 960,0 17-4895,17-1 3135,-17 18-3904,17-1 3680</inkml:trace>
  <inkml:trace contextRef="#ctx0" brushRef="#br0" timeOffset="1654.5976">4715 914 7936,'-16'0'2976,"16"0"-1600,0 16-832,0 1 1152,16-1-960,1 1 320,-1 16-609,18-16 929,-18 33-768,34-34 1184,0 1-992,-17-17 576,0-17-800,17-16 0,-17 0-384,0 0-96,1-1-64,-1-15-128,-17 15 64,1-15-480,0 15 288,-17-15-480,-17 32 416,0 0-64,17 1 192,-33 32 448,17 1-128,-1 33 832,0-17-544,1 33 576,16 1-576,16-1 192,1 1-384,16-18 64,0-15-192,34-34-832,-1-17 352,17-33-3648,0 0 2208,0-16-5727,-16 16 4223</inkml:trace>
  <inkml:trace contextRef="#ctx0" brushRef="#br0" timeOffset="-6960.7226">17 3155 7040,'-17'-17'2624,"34"17"-1408,-17-16-800,0 16 704,17 0-384,-17-17-96,16 17-96,1 0 64,-1 0-352,18 0 352,-1 0 127,0-17-159,17 17 0,0 0-416,33-16-96,0 16 64,16-17 64,17 17 0,-16 0 32,33 0 0,16-16 96,-16 16-96,0 0 32,0 0-96,0-17 64,16 17 160,-33 0 128,-16-17-256,-1 17-64,1-16 64,-34-1 160,1 1-224,-17-1-96,-17 17-64,-17-17 32,1 17-1088,0-16-416,-17 16-1984,0 0-831,0 0-225</inkml:trace>
  <inkml:trace contextRef="#ctx0" brushRef="#br0" timeOffset="-5107.8797">100 5346 5248,'0'0'2016,"0"0"-1088,0 0-320,0 0 672,0 0-352,0 0-160,0 0-224,0 0-96,0 0-256,0 0 160,0 0 64,0 0 160,0 0 32,0 0-192,0-16-96,17 16 32,-17 0 0,16 0-161,-16-17-63,17 17-64,-1 0-64,1 0 32,0 0-32,-1 0 0,17 0 0,-16-17 352,16 17 224,0 0-224,17 0-96,0-16-160,16 16 0,-16 16-64,0-16 64,16 17 64,-16-17 64,17 17 160,-18-1 160,1-16 64,17 0 32,16 17-352,0-17-96,-17-17 224,17 17 192,0-16-320,-16 16-160,-1-17-64,0 17 0,1-17-32,-17 17-32,16-16-64,-16 16 32,0 0 32,16 0 64,-33 0-32,17 0-32,-17 0 32,0 16 32,-16-16-96,16 0 0,-16 0 32,-1 0 0,-16 0 0,17 0 64,0 0 32,-17 0 96,16-16-256,1 16 0,-17 0-1696,0-17-736,16 34-3455</inkml:trace>
  <inkml:trace contextRef="#ctx0" brushRef="#br0" timeOffset="-3096.1803">3686 3835 7296,'0'-16'2720,"0"-1"-1472,0 1-672,0 16 736,0 0-256,16-17-64,-16 17-480,0 0-224,0 17-192,0 16-96,0 17 32,0 16 32,0 17 32,0 17 95,17 16-95,-17 33 0,0 17 32,-17-33 0,17 33 480,-16-16 256,-1-1-192,1-16 32,-1-17-128,0-16 0,1-17 0,-1-34-64,17 1-64,0-17-32,0-16 32,0 0 128,0-17-256,17-17-96,-17 0-128,16 1-96,-16-1 32,0 1-32,17 16-96,-17-17 64,0 17-128,0 0 32,0 17 64,17-17 96,-1 0 0,1 16-32,-1-16 32,18-16 32,16 16-96,-17 0 0,33-17 32,34 0 64,-1 1-32,18 16-32,-1 0-64,33-17-32,17 17 64,0 0 0,0 0-192,33 0-96,1 0 384,15 0 160,1-16-64,17-1-32,-17 0-64,16 1-64,17-17 32,-50 16 32,34-16-32,-34 16-32,0 1-64,-33 16 32,-17-17 32,1 17 64,-34 17-32,0-17-32,-49 0 96,-1 16 64,-16-16 64,-17 0 32,-16 0-64,-1 17 32,1-17-128,-17 0 0,0 0-32,0-17 32,0 17-64,0 0 64,0-16 0,-17-1 32,17 0-64,0-16 32,0 17 0,-16-18 32,16 1-64,-17 0 32,0-17-64,1-16-32,-1-34 32,1-16-32,-1-17 0,0-16 0,1-17-160,16 16 32,-17 34 64,17 0 96,0 16 0,-16 34-32,16 16-64,0 0 32,0 17-32,-17 33 0,17-17 0,0 34 0,-17-17 64,17 33 0,0-16 0,0 16 64,-16-16-96,16-1 0,0 1 96,-17-1 32,17-16-32,0 0-64,-16 0 96,-1 0 0,0-16-128,1 16 32,-1-17 0,1 1 0,-1-1 0,0 17 0,-16 0 0,17-17 0,-1 17 0,-16 0 64,0 0-96,-17 0-64,0-16 64,-16 16 64,16 0-64,-17-17 0,-16 17 32,0-16 0,0 16 0,-33-17 64,0 17-32,0-17-32,0 17 32,-17 0-32,-17 0-96,1 0 64,0 17 32,16-17 0,-33 17 0,0-1 0,16 1 0,-16 16 64,0-16-32,0-1-32,0 1 32,0 16-32,17-16-96,-17-17 0,0 16 128,33 1 32,0-17 0,0 17-64,34-17-64,-17 16 32,-1-16 32,18 17 64,32-17-32,1 16-32,-1-16 32,34 17-32,17-17-96,-1 17 0,17-17-864,17 0-320,-1 0-5696</inkml:trace>
  <inkml:trace contextRef="#ctx0" brushRef="#br0" timeOffset="4603.9848">2308 3653 7808,'0'-17'2880,"0"17"-1536,0-16-736,0-1 1184,0 17-992,0 0-64,17 0-448,-17 0 159,0 0-255,0 0 448,0 0-352,16 33 288,-16-16-320,17 33 480,-1-1-416,-16 34 512,34 0-512,-34 1 512,16-18-512,1 0 288,-1 1-352,-16-34 480,17 17-416,-17-34 288,0-16-352,0-16-160,0-1-32,-17-49-160,17-1 64,0-32-320,0-1 192,17-16-96,-17 16 160,17-16 0,-1 16 32,17 17-96,1 17 96,-1 33-96,0 33 64,0 16 64,17 34 32,-17 33 0,17 0 0,-33 33 0,16-16 0,-17 33 0,1-33 0,0-1-224,-1-16 128,1-33-2144,-1-17 1216,1-16-5695,0-17 3743</inkml:trace>
  <inkml:trace contextRef="#ctx0" brushRef="#br0" timeOffset="5067.1443">3055 3603 8448,'0'0'3232,"0"0"-1728,0 17-704,17-1 1536,-17 1-1313,16-17 449,1 16-928,-1 1 544,1 0-608,16-1 384,0-16-512,1 0 32,-1-16-224,17-1-224,-17 0 0,0-32-960,0 15 576,-33-15-1024,17 15 832,-17 1-384,0 0 608,-17 16 128,1 17 192,-18 0 864,18 17-416,-1 16 1248,1 17-864,16 0 768,0 16-864,0-16 96,16 16-448,1 1-32,16-34-160,17 0-960,-17-33 448,17 0-4768,-17-16 2881,17-1-4769,-17-16 4032</inkml:trace>
  <inkml:trace contextRef="#ctx0" brushRef="#br0" timeOffset="5514.1331">3603 3503 9344,'16'17'3520,"-16"-17"-1920,0 0-1088,0 17 1279,0-17-1023,17 0 320,0 16-640,-1 1 96,17-17-320,-16 0-64,16 0-96,1 0-256,-1-17 96,0 1-608,-16-18 416,-1 1-672,1 0 544,-17 0-64,0 0 288,-17-1 256,17 1-32,-33 17 768,33-1-416,-33 34 960,16-1-768,1 1 640,-1 16-704,0 17 384,17 0-544,17 16 32,0-16-224,-1 16-96,1-16-32,16-33-960,0 16 512,17-33-4544,0 0 2721,0-33-4609,-1 16 3904</inkml:trace>
  <inkml:trace contextRef="#ctx0" brushRef="#br0" timeOffset="6181.3182">4300 2491 8960,'17'16'3424,"-17"-16"-1856,0 67-1280,16-34 1344,1 0-961,0 17 673,-1 0-800,17 16 448,-16-16-576,16 16-32,0 1-224,1-17-32,-1-1-64,-17 1 32,1-17-64,0-16 128,-1 0-96,-16-17-32,0 0 0,0-17-128,-16 0 64,-1-16 32,-16 17 0,0 16 256,-1-17-128,1 34 608,0-1-448,-17 34 608,17 0-512,0 33 224,33-17-352,0 1 416,0-1-384,33-16 448,0-17-448,17-33 0,0 0-160,16-33-96,17 16 0,0-49-32,-16 16 0,-1 0 64,-16 0-32,-17 1 256,0-1-160,-16 17 160,-1 16-160,1 0 160,0 17-192,-17 0 320,0 17-224,0 0 320,0-1-288,16 1 96,-16-17-192,0 0 0,0 16-64,0-32-64,17 16 32,-17 0-32,0 0 0,0 0 0,0 0 0,0-17-160,16 17 96,-16-16-320,0 16 224,0 0-864,17 0 576,-17 0-2688,0-17 1728,0 0-6623,0 17 4479</inkml:trace>
  <inkml:trace contextRef="#ctx0" brushRef="#br0" timeOffset="8037.1663">5379 2441 8192,'0'-17'3072,"0"17"-1664,0 0-512,0-16 1248,0 32-1217,0-16 193,0 17-704,0 16 320,0 0-416,17 17-32,-1 0-160,1 16-96,16-16 0,-16 0-32,16 0 0,0-17-512,0 0 288,-16-16-3007,0-1 1791,-17-16-4352,0 0 3296</inkml:trace>
  <inkml:trace contextRef="#ctx0" brushRef="#br0" timeOffset="8284.1174">5246 2856 11392,'67'17'4288,"-67"-17"-2305,83-50-1599,-50 17 1024,17-1-864,16-32-352,1 16-160,-1-16-1312,-16-1 704,0 34-2367,-17 0 1631,-17 16-3392,1 1 2624,0 16-1824,-17 16 2272</inkml:trace>
  <inkml:trace contextRef="#ctx0" brushRef="#br0" timeOffset="8547.8323">5811 2541 7808,'16'0'2880,"-16"0"-1536,17-34-576,-17 34 1440,17-16-1248,-17 16 255,16 0-735,1 16 64,-17 18-320,33-1 64,-16 0-160,-1 17 0,17-17-64,-16-16 160,16-1-128,0-16 96,-16 0-96,16-33 0,-16-17-32,-1-16-64,-16 16 32,0 0-256,-16 0 128,-1 1-256,-16 15 224,-17 1 128,17 33 0,0 0 224,0 0-128,-1 33 32,18-16-64,16 16-832,0 0 416,0-16-5183,33 0 3007</inkml:trace>
  <inkml:trace contextRef="#ctx0" brushRef="#br0" timeOffset="9303.4866">6558 1511 11264,'-33'-49'4224,"33"49"-2305,0-17-1759,0 17 864,0 0-640,16 17-224,-16-1-96,17 17 64,16 17-64,-16 17 192,16-1-160,-16 34 256,16-1-224,0-16 320,-16 0-256,-1-33 384,-16 0-320,17 0 224,-17-17-256,0-17 0,-17-16-128,17-16-128,-16-1 0,-1-49-32,-16 16 0,0-50-224,-1 17 160,18-16-160,-1 16 160,-16-17 128,33 17 32,0 0 64,0 17-64,33-17 192,0 16-128,1-16 192,32 33-192,0 1-96,1 15-32,-1 1 32,1 17 0,-34 16 64,17 0-32,-50 33 64,0 0-64,-34 33-32,1-16 32,0 17-32,-17-1 0,17 0-96,0-16 64,0 0 32,-1-17 0,18 1 0,16-1 0,0 0 0,16 0 0,1 0 0,16 1 0,0-1 0,1 17 0,15-17 0,-15 17 0,-1-17 64,0 17-32,0-17-1632,-16 0 864,-1-16-5983,1-1 3743</inkml:trace>
  <inkml:trace contextRef="#ctx0" brushRef="#br0" timeOffset="9703.7198">7139 1727 13696,'0'17'5183,"0"-17"-2815,33 16-2464,-16-16 1152,-1 0-736,1 17 0,16 0-192,0-17-96,1 16 0,-1-16 96,17 17-64,-17-34-32,-17 17 0,18-33-192,-18 16 96,-16-16-256,17 17 192,-34-34-96,17 33 128,-16-16 0,-1 16 32,0 1-96,1 16 96,-17 0 96,16 16 0,0 18 416,17-1-256,0 33 256,0 1-224,17-18 0,16 18-128,-16-34-416,16-16 192,0-17-2304,0-17 1344,1-16-5663,15 0 3743</inkml:trace>
  <inkml:trace contextRef="#ctx0" brushRef="#br0" timeOffset="10136.1969">7919 1578 10112,'0'-50'3776,"0"50"-2048,0-17-1536,-16 17 1087,32 0-799,-16 0 64,0 0-352,0 17 192,17 16-256,16 17 512,0 0-352,0 49 288,1-16-320,15 0 192,-15 0-224,-1 0 416,-17-16-352,1-1 352,0-16-352,-17 16 64,0-16-224,-34-17-128,1 1-32,-17-18-1184,-16-16 672,-17-16-3872,17-1 2465,-17-33-4513,16 0 3648</inkml:trace>
  <inkml:trace contextRef="#ctx0" brushRef="#br0" timeOffset="10383.3539">7803 1229 13440,'17'50'4991,"-17"-50"-2687,16 33-2752,1-16-896,-1-17 544,1 0-5311,0 16 3423</inkml:trace>
  <inkml:trace contextRef="#ctx0" brushRef="#br0" timeOffset="10631.3702">8301 1561 16384,'-17'-16'6047,"17"16"-3263,17-17-3872,-17 0-1728,0 17 1312,0-16-5695,17-1 4063</inkml:trace>
  <inkml:trace contextRef="#ctx0" brushRef="#br0" timeOffset="10848.867">8318 465 13056,'-17'-16'4831,"17"16"-2623,0 0-1856,0 0 1216,17 16-960,-1 18-64,1-1-384,16 17-160,0 16-32,0 17 32,1 17 0,-1-1 64,0 1-32,0-1-448,-16-16 224,16-16-2304,-16-17 1376,-17-50-5535,16 0 3743</inkml:trace>
  <inkml:trace contextRef="#ctx0" brushRef="#br0" timeOffset="11094.2881">8783 1 10496,'0'33'3936,"0"-33"-2112,16 83-801,-16-50 1377,17 0-1376,-1 34-352,1 16-480,16 16-160,-16-16 0,16 17-32,-16-17 0,-1 16-576,1-32 320,-17-1-2304,0 1 1440,-17-51-4895,1 1 3359</inkml:trace>
  <inkml:trace contextRef="#ctx0" brushRef="#br0" timeOffset="11248.7635">8318 914 12544,'16'16'4639,"-16"-16"-2495,83 17-1728,-50-17 1120,1-17-928,32 1-1312,-16-1 352,33-33-6047,-17 34 3519</inkml:trace>
  <inkml:trace contextRef="#ctx0" brushRef="#br0" timeOffset="11495.5629">9430 864 11776,'0'16'4384,"0"-16"-2369,0 34-1279,0-18 1184,0 1-1120,0 33 160,0-17-608,0 33 512,0-16-480,0 0 160,17 0-320,-1-34 128,17 17-192,1-49-64,-18 16-64,17-50-128,1 0 64,-34-33-32,16 17 0,-32-17-96,-18 16 96,-15 18-256,-18-1 192,-32 50-576,32 0 384,-32 16-3168,32 18 1920,1-1-5535,33 0 3999</inkml:trace>
  <inkml:trace contextRef="#ctx0" brushRef="#br0" timeOffset="13642.1774">7255 12219 10496,'17'-16'3936,"16"16"-2112,33 0-1856,-32 0 735,-1-17 1,33-16 192,17 0 0,17-1 96,-1 1-544,1 0-128,0 0-64,-1 16-128,17 17-96,1 17 0,-18 16-32,17 0-96,1 0 64,16 1 32,-1-18 0,18 1 352,16-1 224,0-32-224,16 16-32,-16-33-128,17 16-32,0-16-96,16 0-64,0-1 96,-16 18 64,32-1-224,-15 34 0,-18-17 0,51 33 32,-34-16 288,17-1 224,0-16-32,-17 17 0,17-34-128,-17 17 32,17-16-192,-17-18-32,-17 18-64,1-1 32,0 1-128,-17-1 0,0 17-32,-17 0 0,1 17 64,-1-1 0,50 34 0,-16-17 0,-1 0 0,1-16 0,16-17 0,0 0 64,-16-17 32,49-16 32,-32 17-160,-18-18-32,1 1 32,16 0 0,-16 33 32,-17-17 0,-17 17-96,1 0 64,16 17 32,-17 0 64,0 16-32,1-17 64,16 1 128,-17-17 128,1 0-192,16-17-96,-17 1 32,17-1 64,-16 1-64,-18-1-64,-15 17 0,-1-17-32,0 1 0,-16 16 0,16 0 0,-17 0 0,-16 16-96,17-16 64,-17 17 32,17-17 0,-1 0 0,17 0 64,1 17 32,-18-34 32,17 17-160,1-17 32,-1 17 0,0-16 0,17 16 64,-33 0 96,-1 0 0,-16 0 64,0 0-128,0 0 0,-16 0-32,-1 0-64,0 16 32,17-16-32,17 17-96,-34-17 64,17 0 32,0 0 0,-16 0 0,16-17 64,-17 17-32,-16-16-32,0 16-64,-17 0 32,-33-17-672,-33 17-768,0 0-352,-50-16-2080,-34-1-895,-32-16-833</inkml:trace>
  <inkml:trace contextRef="#ctx0" brushRef="#br0" timeOffset="15357.6839">7205 11572 7808,'50'-17'2976,"0"17"-1600,16 0-1408,-32 0 640,15 0-64,34 0 64,0 0-64,17 0 0,0 0-288,16-16 320,0-1 255,17 0-159,-17-16 0,17 0-32,-17 0 64,0-17 32,1-17 96,15-16-384,1 0-96,-17 17-160,17-17 32,0-17-128,0 17 0,16-33-96,-16 0-32,16 0-32,1 0 0,16-1 64,-17 1 0,1-17 0,-1 1 64,-16 15 256,33-15 96,-33-1-192,16-17-128,-33 18 0,1-35 0,-1 18-32,17-17-64,-17 0 288,-17 17 128,18-17-192,-18 0-64,1 0-96,-1 16-64,18 1 32,-18-1 32,-16 1-32,17 0-32,-1-17 96,1 0 0,-17 0-32,0 16-64,0-16 32,17 33-32,-1 0 0,-16 1 0,0 15 0,0-15 0,0 15-96,17 1 64,0 33 32,16 0 64,-17 0-32,18-16-32,-1 16-64,-17 0 32,34 0 32,0 0 64,-17 0 96,-16 33 128,16 0-192,-33 17-128,17 0 0,-1 16 0,34-16-64,-33 33 64,16-17 32,-17 17 64,1-16-32,16 16-32,0 0 32,1 0-32,-18 16 128,18-16 64,-18 17-64,-16 16-96,17 0 64,16 17 0,0 0-128,-16 16 32,-1 1 0,1-1 0,-17 0 0,17 1 0,16-1 0,0 1 0,-16 16 0,-1 0 64,1 16-32,-17-16-32,0 17 96,0-1 0,0-16 32,16 34 64,1-1-96,-34 17 0,17-17-32,0-17 32,-16 34-64,-1-16-32,17 15 160,0 1 32,17 0 64,-17-17 0,-17 0 0,17 17 0,0 17 0,-16-18 0,-1-15-64,17 32-32,17 0 96,-1 1 96,-16-1-192,0 1-32,-16 16-64,16 0 32,-17 0 0,17-17 32,-16 17-64,16 0-64,0-16 32,0-18-32,-17-15 64,0 15 32,1 1-32,16-33 32,-17 16-64,-16-16 64,33-1-64,0-16-32,0-16 32,0-1 32,-16-16 32,-1 0 96,17-1-96,-17-15 0,1-1-32,-1 0-64,17-16 32,0-1 32,17 1-32,-34-17-32,1 16 32,-18-16-32,1 0-160,-17 0 32,1 0-448,-18-16-160,1-1-2176,-17-33-928,-17-49-3679</inkml:trace>
  <inkml:trace contextRef="#ctx0" brushRef="#br0" timeOffset="16131.6246">15788 3669 8320,'0'-16'3072,"17"-1"-1664,-17 34-1568,16-17 480,1 0-352,0 16 32,-1 1 0,-16 0 0,17 16 0,-17 0-576,16 17-256,-16-17-2528</inkml:trace>
  <inkml:trace contextRef="#ctx0" brushRef="#br0" timeOffset="16285.2286">15871 4583 7680,'33'83'2880,"-16"-50"-1536,0 17-1568,-1-34 448,1 17-384,16 1-32,-33-18-2240,17 17-1760,-17 1 1344</inkml:trace>
  <inkml:trace contextRef="#ctx0" brushRef="#br0" timeOffset="16489.5307">16004 5363 7040,'0'66'2720,"17"-49"-1472,-1 33-1472,-16-34 512,0 17-320,0-16 0,0 16-2656,0 0-1216,-16 1 1632,-1 15 832</inkml:trace>
  <inkml:trace contextRef="#ctx0" brushRef="#br0" timeOffset="16730.3062">16104 6641 6912,'-17'33'2624,"0"1"-1408,17-1-4384,0-17-864</inkml:trace>
  <inkml:trace contextRef="#ctx0" brushRef="#br0" timeOffset="16980.3469">16004 8401 6784,'-17'83'2528,"17"-33"-1344,17-1-1888,-17-15 256,17-18-2272,-1 34-928</inkml:trace>
  <inkml:trace contextRef="#ctx0" brushRef="#br0" timeOffset="16981.3469">16170 9679 9472,'-17'50'3584,"34"-33"-1920,-17 16-2656,17-17 320,-1 1-3200,-16 0-1216</inkml:trace>
  <inkml:trace contextRef="#ctx0" brushRef="#br0" timeOffset="17147.8287">16104 10443 12672,'-17'16'4735,"17"1"-2559,17 16-2688,-17-33 672,16 33-1312,1-16-384,-17 16-2079,0 0-961,0 17 1056,0-17 576</inkml:trace>
  <inkml:trace contextRef="#ctx0" brushRef="#br0" timeOffset="17423.5505">15971 11804 6400,'0'17'2464,"0"-17"-1344,0 0-1184,0 0 544,0 0-352,0 0 0,0 0-1984,16-17-864,1 1 288,-17-1 256</inkml:trace>
  <inkml:trace contextRef="#ctx0" brushRef="#br0" timeOffset="17612.4156">16054 11954 13312,'-33'16'4991,"33"-16"-2687,0 0-2688,0 0 768,0 0-2784,0 0-1023,16-16-1601,1-1-544</inkml:trace>
  <inkml:trace contextRef="#ctx0" brushRef="#br0" timeOffset="18199.0504">15904 11273 14848,'-16'0'5631,"16"16"-3071,16-32-3200,-16 16 832,34-17-960,15 1-128,1-18-1664,0 1-735,0-17-1665,16 17-736</inkml:trace>
  <inkml:trace contextRef="#ctx0" brushRef="#br0" timeOffset="19540.1963">19457 4400 7296,'0'0'2816,"17"0"-1536,-17 0-800,16 0 832,1-17-416,0 17-128,-1-16-512,1 16-160,-1 16-64,1-16-1024,0 17-448,-1 0-2432</inkml:trace>
  <inkml:trace contextRef="#ctx0" brushRef="#br0" timeOffset="21500.8257">19573 4367 4864,'17'0'1824,"-17"0"-960,0 0-224,0 0 672,0 0-288,0-17-96,0 17-352,0 0-32,0 0-320,0 17-128,0-17 0,0 0-64,0 0-32,0 0 96,-17 0 64,17 0 64,0 16 96,0-16-96,0 0 32,0 0 32,0 17 160,0-17-192,0 17 0,0-1 64,0 1 32,0-1-33,0 18-31,0 15-96,0 1-32,17-17 32,-17 17 96,0 17 64,17-18 32,-17 1 0,0 17 64,0-18-160,0-15-32,16 15-64,-16 1 32,0 0 224,0 33 96,17-17-256,-17 1-160,16-1-192,-16 17 32,17-16 32,0-1 0,-17 0 352,16 1 224,-16 16-288,0-17-64,0 1-96,0-1 0,0 0 192,0 1 128,0-17-224,0-1-128,0 1-64,17 0 32,-17 0-96,0 0-64,0 0 64,0 16 64,16 0 0,-16-16-32,0 0 288,0 0 192,17 0-160,-17-1-96,0-15-128,0 15-96,0-15 32,0 15-32,0-15 0,0-18 64,0 17-32,0 1-32,17-1 32,-17 17-32,0 16 0,0 0 64,16-16 160,-16 17 192,0-18-160,0 18-64,-16-17 32,16-1 64,0 1-128,0-17-32,0 1-128,0 15-32,0 1 32,16 17 64,-16-1-32,0 0-32,0 1 160,0-1 32,17 1 0,-17-18 32,0 1-64,0 0 0,0-17-96,-17 17 32,17 0 0,0 16 96,0-16-160,-16 16-32,16 1 0,0-1 64,-17 1 32,17 16 32,0-33 0,0-1 64,0 1-96,0 0 0,0 0 32,-17 0 0,17 16 0,0-16 0,-16 16-64,16-16 32,0 0-64,0 0 64,0-1-64,0-15-32,0 15 32,0-15 32,0 15-32,0-15-32,0-18-64,0 17 32,0 1 96,0-1 32,0 17-128,0-17 32,-17 17 0,17-1 64,0-15 32,0 15 32,0-15-160,0-18 32,0 17-64,0-16 0,0 16 64,0 0 0,0 1 0,0-1 64,0 0-32,0 0-32,0 0 32,-16-16-32,16 0 0,0 16 64,0-17-32,-17 18-32,17-1 32,0-17-32,-17 18 0,17 15 0,0-15 0,0-1 64,0 0-96,0 0 0,0 0 32,0-16 64,0 16-32,0 0-32,0-16 32,0 16-32,-16 0 0,16 1 0,0-1 0,-17 0 0,17 0-96,0-16 64,0-1 32,0 1 0,0 0 0,0 16 64,-16-16-32,16-1 64,0 1-64,0 16-32,0-16-64,0 16 32,0-17 32,16 18 0,-16-18-96,0 1 64,0-1-128,17 1 32,-17 0-352,0-1-96,0 1-1056,0-34-4960,-33-33-959,-1-49 1471</inkml:trace>
  <inkml:trace contextRef="#ctx0" brushRef="#br0" timeOffset="23374.3758">18195 2906 8448,'0'-33'3232,"0"33"-1728,17 0-832,0-17 896,-17 17-65,0-17 129,0 17-416,16 0-160,-16-16-608,17 16-128,-17 0 0,0 0-256,16 0-96,-16 33 64,0 0 96,17 0 160,-17 50 160,0 0-192,17 17-64,-17 0 256,16-17 64,-16 0-96,17-17-96,-1-16-96,-16 16-64,17-33-32,-17 1 64,17-1-160,-17-17-32,0-16-224,16 17-96,-16-17-1856,17-17-864,-17 1-3263</inkml:trace>
  <inkml:trace contextRef="#ctx0" brushRef="#br0" timeOffset="23653.1747">18760 3420 11904,'16'-16'4480,"-16"32"-2433,17 1-2047,-17-17 864,0 17-608,0-1-64,0 1-192,0-1-96,0 1 64,0-17-1056,0 17-448,-17-17-2495,1 0-2113,-1 0 2176</inkml:trace>
  <inkml:trace contextRef="#ctx0" brushRef="#br0" timeOffset="24041.6013">19109 2507 9984,'16'17'3680,"-16"16"-1984,0 17-1632,0-17 800,0 17-161,0 0 129,0 16-96,0 17 0,0 17-384,0-34 0,0 1 0,0-1-128,17-16-64,16-17 64,17-33 64,0 0-128,-17-50-96,17 17-544,-17-17-160,-17 0-192,1 1-32,0 15 320,-17 1 160,-17 0 160,0 33 96,1 0-32,-17 17 128,-1 16 288,18 0 128,-1 33 96,1-16 128,16 0-224,0 0-64,33-17-160,-17-16-128,18-34-2208,-1-16-991,0 16-1665</inkml:trace>
  <inkml:trace contextRef="#ctx0" brushRef="#br0" timeOffset="24425.3327">19756 2292 11904,'17'-17'4480,"-17"34"-2433,0-17-2239,0 0 800,0 16-480,0-16-64,-17 17-32,0 16-32,1 0 0,16 17 0,-17-17 0,17 0 0,17 1 0,-1-1-96,1-17 64,16 1-128,17-17 32,16 0-224,1 0-32,-1 0 160,1 17 32,-18-1 32,-15 1 128,-18 16 0,1 0 32,-17 17 0,-17-17 0,-16 17 0,-17-17 0,0 0 0,1 1 0,-1-18 128,0 1 64,17-17-64,0-17-96,-1 1-1631,18-18-769,-17-15-2048</inkml:trace>
  <inkml:trace contextRef="#ctx0" brushRef="#br0" timeOffset="24627.0053">19557 2325 12288,'16'-17'4639,"1"17"-2495,16-16-1440,0 16 1184,1-17-768,15-16-160,1 0-576,0-1-256,16 1-64,1 0-160,-17 0 64,-17 16-1248,0-16-480,0 16-896,-16 17-351,-17-16-2049</inkml:trace>
  <inkml:trace contextRef="#ctx0" brushRef="#br0" timeOffset="27263.5632">21615 4383 4096,'0'-16'1568,"0"16"-832,0 0-800,17-17 352,-17 17 288,0 0 192,17 0 224,-17-16 192,0 16-640,16 0 128,-16 0 64,0-17-256,17 34-96,-17-17-32,0 0 96,16 16-64,-16-16 32,0 17-32,17-1 64,-17 1 64,0 0 63,0-1-127,0 1 64,0-1-160,0 18 32,0 15-96,0 1 64,0 0 160,0 16 128,0 1-32,0-1-64,0 1-288,0-18-96,0 18-96,0-1-64,0 1 384,0 16 128,0 0-256,0-17-64,0 17 160,0 0 128,0-17-224,0-16-64,-17 17-128,17-1 32,0 0-64,0 1 64,0-1-64,0 1 64,0-1-64,0 0 64,0 1-128,0-1 0,0-16 32,0 16 64,0-16-32,0 17 64,0-17 128,0-1 192,0 1-160,0 0-64,0 0-32,0 0 32,0 16-32,0-16 0,0 0-96,0-1 32,0 1-64,0 0-32,0 16 32,0 1 32,17-1-32,-17 1-32,0-1 160,0-16 128,17 16-160,-17-16-64,0 0-32,0 0-32,16-17 64,-16 17 32,0-1-32,0 18-64,0 16-64,0-17 32,0 1 32,0 16 0,0 0 64,0-34 32,0 18-128,17-17 32,-17 16 128,0 0 64,0 1-64,0-1-32,16 1 32,-16-18 64,0 1-96,0 0 0,17 17 32,-17-1 0,0 0-160,17 1 32,-17-1 64,0 17 32,0 0-128,0 0 32,0-16-64,0-1 0,0 0 128,0-16 96,-17 0-64,17 0 0,0-17-32,0 0-64,0-16 32,-17 16 32,17 0-32,0 0-32,0 17 32,-16 0-32,16 0 0,0 0 0,-17-1 0,17 1 64,0 0-96,0-17-64,-16 17 128,16-17 32,0 0 0,-17 1-64,17-18 96,0 17 0,0-16-32,-17 0-64,17-1 32,0 1 32,-16-1-96,-1 1 0,17 16 32,-16 0 0,16 17 0,-17 0 0,0-17-288,17 17-64,-16-17 480,16-16 192,-17-1 0,17 18 0,0-18-192,0 1-32,0 16-96,0-16-32,0-1-32,0 17 0,0 1 64,0-18 64,0 17-96,0-16 0,0 16 32,0 0 0,0-16 0,17 16 0,-17 1 0,0-18 64,16 17-32,-16 1-32,0-1 32,0-17 32,0 18-32,0-1-32,0-17 32,0 18-32,0-18 0,17 1 0,-17 16 0,0-16 0,17 16-96,-17-17 64,0 1 32,0 16 0,16-16 0,-16 16 64,0-16-96,0-1-64,0 1-32,17-1 96,-17 1-160,0 0 0,16-1 0,-16 1 64,0-17-288,0 0-64,0 0-384,0 0-96,0 0-1184,0-33-4256,0-34-319,-16-32 1567</inkml:trace>
  <inkml:trace contextRef="#ctx0" brushRef="#br0" timeOffset="30508.099">20486 3603 8064,'0'17'3072,"0"-34"-1664,0 17-800,0 0 928,17 0-64,0 0 159,-17-17-255,16 1-128,1-17-704,16-1-192,0 18 0,0-17-96,17-1 32,0 18-160,0-17-96,16-1 0,-33 18 32,17-1-96,-17 1-64,-16 32 64,16 1 0,-33 16 32,0 17 64,-16 0-32,-1 16 64,-16 0-128,-17 34 0,17-17 96,-17 0 96,33-17 352,1 1 160,32-17 0,1 0 64,16-34-128,0 1 0,17-17-384,0 0-224,16-17 0,-16 1 32,-17-1 0,1 17-32,-1-17 32,-17 1-32,1 16-224,0 0-96,-17 0 32,0 16 0,0-16-256,0 0-96,0 0-832,0 0-224,16-16-1184,1 16-479,-1-17-1665</inkml:trace>
  <inkml:trace contextRef="#ctx0" brushRef="#br0" timeOffset="30785.5697">21466 3802 12160,'0'0'4575,"17"17"-2495,16-17-1152,-17 0 1248,1 0-896,0 0-256,-1 0-608,17 16-192,-16-16-160,0 17-192,-1-17 0,-16 17-1568,0-1-672,-16 1-1440,16-17-479,-34 0-257</inkml:trace>
  <inkml:trace contextRef="#ctx0" brushRef="#br0" timeOffset="31079.2133">21599 3022 7808,'0'0'2976,"16"-17"-1600,1 1-704,-17 16 960,17 0 128,-1-17 127,1 17-319,-1 0-160,1 0-800,0 0 0,-1 17 32,1 16-160,-1 17 64,-16 16-192,17 34 32,0-1-32,-17-16 96,16 0-224,1-16-128,-17 16 128,16-33 96,-16-1-256,17 1 0,-17-17 0,17-16 32,-17 16-192,0-16-64,0-17-1280,0-17-480,0 1-2208,0-1-895,16-16-97</inkml:trace>
  <inkml:trace contextRef="#ctx0" brushRef="#br0" timeOffset="31818.1331">21997 2989 12544,'17'-17'4735,"-1"-16"-2559,1 16-1696,16 1 1088,17-1-800,0-16-192,16 0-352,1 16-160,-1-16-32,0 16-32,-16 17 64,0 0-96,0 0 0,-17 34 32,-16-1 0,-17 0 0,-17 17 64,0 16 32,1 17 32,-17 0 192,-1 0 192,1 0 160,0 0 64,16-33-192,1 16-64,16-32 64,0-1 32,16 0-32,18-16 0,15-17-288,1-17-96,17 0-96,-1-16-64,0 0 32,-16 16-32,0-16 0,0 33 0,-34-16 0,1 16 0,-17 0-96,-17 0 64,1 16 32,-1 1 64,1-17 32,16 16 32,-17-16-160,17 0 32,0 0 128,0 0 160,17 0-96,-17 0-32,0 0-64,0 0-96,0 0 32,0 0-32,0 0 0,16 0 64,-16 0-96,0 0 0,0 0 32,17 0 64,-17 17-96,16-17 0,1 0 32,-17 0 0,17-17 64,-17 17 32,0 0 32,0 0 0,0 0-160,0 0-32,0 0-480,0 17-128,-17-17-3808,17 17-1728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1:40.949"/>
    </inkml:context>
    <inkml:brush xml:id="br0">
      <inkml:brushProperty name="width" value="0.05" units="cm"/>
      <inkml:brushProperty name="height" value="0.05" units="cm"/>
      <inkml:brushProperty name="color" value="#E71224"/>
    </inkml:brush>
  </inkml:definitions>
  <inkml:trace contextRef="#ctx0" brushRef="#br0">67 2242 10880,'-50'-66'4032,"50"49"-2177,-16-16-1535,16 33 896,0-33-384,0 16-96,16-33-160,17 0-32,17 1-288,17-18-32,-1 1 96,17 33-256,0 33-32,-17 16-32,1 34 64,-17 16-32,-17 17 64,-17 34 0,-16 15 96,-16 1 256,-17 17 96,-34-1-192,1-16-128,-17-33-128,16-17 0,-16-17-64,34-33 64,-1-16-64,0-50-32,33-17-64,1-17 32,49-16-32,17 0 0,33 17 128,16 0 32,-16 32-128,17 1-32,0 33 32,-1 17 0,1-1 32,-34 1 0,1 0-96,-18-17 64,-15 16-192,-18-32-96,-16-1-2432,-16-16-1120,-1-34-1759</inkml:trace>
  <inkml:trace contextRef="#ctx0" brushRef="#br0" timeOffset="289.1474">1229 1329 14208,'-17'0'5343,"17"0"-2879,-16 0-2592,-1 17 992,17-1-608,-16 17-128,-1 34-96,0-1-32,-16 17 0,17 17 0,-18-17 64,18 0-96,-1-17 0,1-16 32,16-17 64,16 0-32,1-33 64,-1 0-128,18 0 0,15 0 32,1-33 0,0 17-800,-17-1-256,17 17-1280,-17-17-543,-16 17-2337</inkml:trace>
  <inkml:trace contextRef="#ctx0" brushRef="#br0" timeOffset="552.0776">1428 1196 10496,'-16'-33'3936,"16"50"-2112,0-1-1760,0 1 735,0 16-351,-17 0 64,17 50 64,0 17 32,0 16-320,17 17 256,-17 16 96,0-16-192,16 0-224,-16-17 0,17-33-160,-17 0-160,16-33 32,-16-33-4832,17-1 2689,0-66-4897,-17 0 4032</inkml:trace>
  <inkml:trace contextRef="#ctx0" brushRef="#br0" timeOffset="1204.4398">1893 1030 12544,'-17'17'4735,"17"-17"-2559,-16 83-2240,16-50 800,0 17-512,0 33-128,0 50-160,0-1 32,16-15 96,18-18 96,-1-16-64,0-33 288,0-17 224,1-33-128,-1-33 64,-17-33-384,1-51-96,0 18-224,-1-1 96,-32-33-384,16 17 224,-34-17-224,18 34 160,-17-1 160,-1 50 32,1 17 32,0 33 64,16 33-96,1 1 64,-1 15-32,0 18 0,17-17 64,0-1 64,17-15-32,0-34 64,16 16-64,0-49-32,0-33 32,17-17-32,17 0 0,-1 16 0,0-16-96,-16 0 0,17 17 128,-34 16 32,0 0 0,-16 0 32,-1 50-224,1 0 32,-17 34-32,0-1 64,0 17 32,16 49 96,-16 17-96,34 17 0,-1-17 160,0-33 64,17-16 832,0-17 352,-17-34-256,17-32-96,-17-18-544,17-32-192,-17-34-192,-17 1-96,-16-1-64,-16 17-32,-17 0-160,-17 17 0,-17 16-384,1 33-128,-34 34 64,17 33 64,0 16-608,17 34-224,0 33-1344,-1-1-607,17 18-1281</inkml:trace>
  <inkml:trace contextRef="#ctx0" brushRef="#br0" timeOffset="1668.1688">1976 2807 13056,'-16'-34'4831,"16"34"-2623,0-16-2080,0 16 928,0 0-608,0 0-96,16 16-224,17 1-96,-16 16 192,16 17 96,0 0 96,1 0 96,-1-1 64,17-15 32,-17-18 96,0 1 32,0-17-192,0-17 0,-16-33-320,-17-16-128,-17 0-64,1-1-32,-17-16-96,-1 17 0,18 16-576,-17 0-224,16 17-96,0 33-32,17 0-64,0 33-32,0 0-1376,0 17-607,34 17-2177</inkml:trace>
  <inkml:trace contextRef="#ctx0" brushRef="#br0" timeOffset="7831.5694">698 4998 9728,'-33'0'3680,"33"0"-1984,-17 17-1056,0-17 1663,1 16-1311,-1-16 640,1 17-960,-18-17 192,34 0-512,-16-17 160,32 1-288,1-34 128,16 16-192,17-49 128,16 0-160,17 0 0,0 0-64,0 34-128,-16 15 32,-1 51 32,1 16 0,-34 34 64,0 16-32,-33 49 64,0-15-64,-33 32-32,-17-16 160,-16 0 32,16-34-64,-17-32-32,18-17-32,-1-34 160,17-16 96,-1-33-320,18-33-64,16 16-192,16-33-64,18 16-128,15 1-32,18 0-32,-1 32 64,17 1 192,-16 33 128,-1-16 32,17 16 32,-33 0 0,16 0-64,-33-17-1600,1 0-768,-1-16-3167</inkml:trace>
  <inkml:trace contextRef="#ctx0" brushRef="#br0" timeOffset="8176.5011">1960 3902 14848,'16'-33'5631,"-16"33"-3071,0 0-2432,0 0 1184,0 0-864,-16 33-224,16 0-160,-17 17-160,0 0 64,1 33 32,16 0 0,-17 17 64,17-17-32,-17 0 64,17-17-64,0-16 128,0-17-96,0-33-32,17 0 0,0-33-256,-1 0 128,18-34-608,-1 17 416,0 1-800,0 15 608,0-15-960,17 32 800,-17 0-960,1 17 928,-1 0-1279,-17 17 1087,1 0-4224,0-1 2816</inkml:trace>
  <inkml:trace contextRef="#ctx0" brushRef="#br0" timeOffset="8392.0741">2242 3554 10752,'-17'-34'4032,"17"34"-2177,-16 0-1375,16 17 992,0 33-672,-17 16-192,17 17 64,0 0 352,0 17-512,0 16 64,17 0-320,16 34-160,-17-34-64,18 0-32,-1-16 0,0-17-800,0-17 448,-16-33-6047,-17-16 3519,16-50-4288,-16-1 4096</inkml:trace>
  <inkml:trace contextRef="#ctx0" brushRef="#br0" timeOffset="8782.9299">2889 3354 13568,'-16'50'5087,"-1"0"-2751,0 33-2592,17-17 832,-16 17-256,16 17 128,0 16-128,16 34 0,1-18-192,0-15 128,-1-18 64,34-32 192,0-34 64,0-33-160,-1-50-96,1-16-512,0-51-224,-17 1-64,-16-17 32,-1 1-160,-16 32-96,0 17 32,0 17 0,-16 32 288,-17 34 224,-1 34 480,18 32 256,-1 17 64,17 17 96,0-1-64,17 1-32,16-1-320,-16-16-192,-1-49-192,17-18-32,1-32-1696,-1-34-800</inkml:trace>
  <inkml:trace contextRef="#ctx0" brushRef="#br0" timeOffset="9123.8597">3636 2923 14208,'-33'83'5279,"33"-17"-2879,0 34-2304,0-67 992,0 33-576,0 17-128,33 17-160,0 16-64,34-16 96,-1-17 288,-16 0-288,16-33 224,-16-17-256,17-33 128,-18-17-192,1-33 0,-17-16-96,-16-50-64,-17 0 32,-50-17-32,0 17 0,-33-1 0,-16 34 0,-1 34-96,1 49 64,-18 49-2144,18 18 1152,-17 49-6815,16 17 4351,0 16-3712</inkml:trace>
  <inkml:trace contextRef="#ctx0" brushRef="#br0" timeOffset="21226.6617">3371 648 8704,'-17'0'3232,"17"0"-1728,0 0-992,-17-16 1280,17 32-1025,0-16 385,-16 0-672,-1 0 224,17 0-416,-16 17 416,16-17-416,-17 0 448,17 17-448,0-17 224,0 0-288,-17 16 288,17 1-288,17-17 384,-17 0-352,17 0 512,16 0-448,17-17 352,-1 1-384,18-34 64,16 0-224,16 0 64,1 0-96,0-16-64,-34 33 0,17-17 32,-17 33-32,-16-16 64,-17 33-64,1 0 64,-18 17-64,1-1 64,-1 1-64,1 0 128,-17 16-96,17-17 256,-17 1-192,16 0 96,-16-1-128,0-16 0,0 17-32,0-1 32,0 1-64,0 0 192,0 16-128,0 0 256,17 0-224,-17 17 256,16 16-256,1 17 384,16 17-288,17 16 160,0 0-224,16 1 64,-16 15-128,50 84 0,-1 0-32,1-33 96,-17-17-96,0-17 128,0-33-128,-17 17 32,-16-33-32,0-1 32,-17-32-64,-16-1 128,-1-16-96,1-17 32,-17 0-32,-17-16-128,17-17 32,-16 0 32,-1 0 0,1-17 0,-1 17 0,0-16 64,1-1-32,-1 1-96,1 16 32,-1-34-32,0 34 0,17-16 64,-16 16 0,-1-17 0,17 1 0,-16 16 0,-1-17 0,0 17-96,1 0 64,-1-17 96,17 17-32,-16 0 64,-1 17-64,-33 0-160,17-1 64,-17 1-32,0 16 32,1-16 128,15 16-32,-15 0-32,15-16 32,-15-17-192,32 16 96,-16 1-384,16-17 224,1 0-288,-1 16 256,0-16-416,1 0 384,-1 17-928,1 0 704,-1-1-2752,0 1 1824,1-1-6463,16 1 4383</inkml:trace>
  <inkml:trace contextRef="#ctx0" brushRef="#br0" timeOffset="21843.9464">4549 2624 11648,'0'-17'4288,"0"17"-2305,0 0-1311,0 0 1408,0 0-1184,17-16 256,-17 16-704,0 0 288,17 0-416,-17 0 192,0 16-288,16 1 128,-16 16-192,0 17 0,0 16-96,-16 1-64,-1 16 32,-16 0 32,16-17-32,-16 1 64,16-18-64,1 1 192,-1-17-128,17-16 96,0 0-96,17-34-64,16 0 0,0 1-32,0-17 0,34-17-96,16 0 64,-17 17 32,1 0 0,-1 16 0,-16 0 0,0 17-160,-1 17 96,1 0-960,-33-1 576,16-16-3008,-16 17 1952,-17-17-5631,0 0 3999</inkml:trace>
  <inkml:trace contextRef="#ctx0" brushRef="#br0" timeOffset="22014.1922">2640 648 1920,'-66'-33'768,"66"33"-384</inkml:trace>
  <inkml:trace contextRef="#ctx0" brushRef="#br0" timeOffset="22618.0337">3503 117 9088,'0'-33'3424,"0"33"-1856,0-33-640,17 16 1631,-17 17-1439,0-16 384,0 16-928,0-17-32,0 17-352,0 0 96,0 17-160,0 16 160,0 17-192,-17 16 32,17 0-64,-16 17 448,-1-16-288,-16-1 320,0 1-288,16-1-64,-16 0-128,16-16-64,-16 0 32,17-17-32,-1 0 0,17 1 0,-17-18 0,17 1 0,0-1 0,0-16-96,0 17 64,17 0 32,0-17 0,16 16 0,0 1 0,17-17 0,0 16 0,-1-16 128,1 17-64,0-17 32,16 0-32,-16 0-64,-17 17 32,1-17-2368,-18 0 1280</inkml:trace>
</inkml:ink>
</file>

<file path=ppt/ink/ink11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21319 9621 1,'0'0'2,"0"0"-1,0 0-2,0 0 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2:36.436"/>
    </inkml:context>
    <inkml:brush xml:id="br0">
      <inkml:brushProperty name="width" value="0.05" units="cm"/>
      <inkml:brushProperty name="height" value="0.05" units="cm"/>
      <inkml:brushProperty name="color" value="#E71224"/>
    </inkml:brush>
  </inkml:definitions>
  <inkml:trace contextRef="#ctx0" brushRef="#br0">681 3304 7424,'-33'0'2816,"33"-16"-1536,0 16-1280,17 0 576,-1 0-96,-16 0 96,34-17-32,-18 17-32,17-17-256,1 1-32,-1-1 96,17 17-64,16 0 32,17 17-96,0-17 32,0 16 64,17 1 159,16 16-191,17-16-64,0 16-192,16 0 0,0-16 416,34-1 256,0 1-256,-17-17-128,33 0-128,0-17 32,0 1 192,0-51 128,17 18-256,-33-18-64,-1 1-128,-32-17 32,-1 16-128,1 18-64,-17-1 128,-50 0 96,0 17-32,-34-17-64,1 33 0,-33-16-32,-50 0 0,-17 0 0,-17-1 0,-32 1 64,-17-17-96,-34 1 0,17-1-32,-16-17 0,-17 1 64,0 16 64,0 0-96,0 17 0,-33 17 32,16-1 0,0 17 0,-16 0 0,0 50-96,-17 16 64,-16 34 32,16-1 64,33-16-96,17 0 0,17 1 32,-1 15 0,34-16 0,33-33 0,17 16 0,16-32 0,50-18 256,17 1 160,49-34-128,50-16-32,50 0-128,33 0-32,17 16-32,17 0-64,-1 1-64,1 32 32,-34-16 32,-33 17 64,-17-17-736,-16 0-256,-17-17-672,-16 1-224,-34-34-1983,1-16-801,-34-34 992</inkml:trace>
  <inkml:trace contextRef="#ctx0" brushRef="#br0" timeOffset="895.7808">864 1661 9472,'-33'0'3520,"33"16"-1920,-17-16-1856,17 17 512,0-17 96,17 16 160,-17-16-64,33 0 64,-16 0-289,49 0 1,0-16 0,34 16 32,16 0 64,17 0 128,17 16 32,32-16-128,1 17 32,33-17-96,-1 0 0,1-17 192,0 1 64,0-17-256,0-1-160,-1-15-96,-15 15 32,-1-15 32,-16 15 32,-17-15-64,16-1-64,-16-17 32,-33-16-32,0 0 0,-17 0 64,-16 0-32,-17 17-32,-17-17 32,-16 0-32,-17 0 0,-33 17 64,0-17-32,-50 16-32,-16-16 32,-50 17-32,-1-1-96,1 17 0,-17 17 64,-33 0 64,0 0 0,-16 0-32,-1 16-64,-16 17 32,0-17 32,-34 34 0,-16 33 0,-50 16 64,-16 51-96,-34-1-64,1 33 64,-1 17 0,50 0 32,17-33 0,50-17-96,49 0 64,34-33 32,32 0 0,51 0 0,33-33 0,33 0 192,50-17 128,49 0-32,34 17 0,16 0-160,51 16-32,-1 1-32,0 16-64,33-17 32,1 17-32,-17-33 64,16 0 32,-33-34 224,-16-16 192,-34-16-256,1-17-64,-51-17-64,1 0 0,-34-16-288,-16-1-128,-33 17-1696,-17 1-736,-17 32-3359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29:16.430"/>
    </inkml:context>
    <inkml:brush xml:id="br0">
      <inkml:brushProperty name="width" value="0.05" units="cm"/>
      <inkml:brushProperty name="height" value="0.05" units="cm"/>
      <inkml:brushProperty name="color" value="#E71224"/>
    </inkml:brush>
  </inkml:definitions>
  <inkml:trace contextRef="#ctx0" brushRef="#br0">166 0 4736,'0'0'1760,"0"0"-960,0 0-512,0 0 448,0 0-160,0 0 64,0 0-224,0 0 0,0 0-256,0 0-32,0 0 64,0 0-32,0 0 0,0 0-96,0 0-64,0 0 32,0 0-32,0 0 64,0 0 96,0 0 64,0 0 96,0 0 256,17 0 96,-17 0-64,0 0-32,0 0-128,0 0-32,0 0-224,0 0-128,0 0 32,0 0 0,0 0-32,0 0 32,17 0-64,-17 0 64,16 0-64,-16 0-32,0 0 32,0 0-32,0 0 64,0 0 96,0 0 63,17 0 33,-17 0-64,0 0-32,0 0-32,0 0 0,16 0 0,-16 0 64,0 0-96,0 0-64,17 0 0,-17 17 32,17-1-32,-17 1-32,16 16 32,1 0-32,-17 17 0,0-17 0,0 17 192,16 17 192,-16 16-64,0-17 64,17 17-160,-17 0-64,0 0 0,0-17-32,0 17-64,-17 0 32,17 17 0,-16 16 96,16-16-96,0 16 0,-17-33-32,17-17 32,0-16 0,0 33 32,0-16 192,17-18 192,-17 1-64,0 0 0,0-17 0,0-16 64,0 16-288,0-33-64,0 17-96,-17-1-64,17-16-128,0 0-64,-16 0-128,16 0 32,0 0-704,0-16-224,-17-1-1344,0 17-575,17-33-1889</inkml:trace>
  <inkml:trace contextRef="#ctx0" brushRef="#br0" timeOffset="634.6746">0 1411 8448,'17'-33'3168,"0"33"-1728,-17-50-480,0 34 992,16-1-513,-16 0-191,0 1-448,17-1-160,-17 1-384,0 16-96,0 0 32,0 16-32,0 1 64,0 16-128,16 0 0,1 17-96,-17 16-32,17-32 32,-1 32 0,-16-16 0,33 16 64,-33 1 160,17-18 128,16 18-64,-16-17 64,-1-17 0,-16 0 32,17 0 160,0-16 96,-1-1-320,1-49-96,-1 33-224,18-33-32,-18 0 32,17 0 64,-16-1-96,16-15 0,17-1 32,16 0 0,-32 17-96,-1 16 64,0-16 32,-16 16 0,-1 1 0,1 16 0,-1-17-288,-16 17-128,0-16-576,0-1-224,-16 17-768,-1-33-352,17 0-3135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2:45.119"/>
    </inkml:context>
    <inkml:brush xml:id="br0">
      <inkml:brushProperty name="width" value="0.05" units="cm"/>
      <inkml:brushProperty name="height" value="0.05" units="cm"/>
      <inkml:brushProperty name="color" value="#E71224"/>
    </inkml:brush>
  </inkml:definitions>
  <inkml:trace contextRef="#ctx0" brushRef="#br0">83 515 5888,'-16'-17'2176,"-1"1"-1152,0-17-416,17 33 672,0-17-224,-16 0 0,16 1-288,0-17-160,0 16-352,-17 0-32,17 17 0,0-16-32,0-1-32,0 17-32,0-16 64,17 16-96,-17 0-64,16 0 192,1 0 159,0 0-127,-1 0-64,17 16 256,1-16 160,-18 0-192,17 0-64,1 0-128,-18 0 0,17 0 0,17 0 32,0-16-128,0 16-96,16 0 0,1 0 32,-1 0-32,0 16 64,1-16-64,-17 17 64,16-17 576,0 0 256,17 0-448,0 0-192,0-17-192,0 1-96,-16 16 32,16 0 32,-17-17-32,1 17-32,-18 0 32,18 0-32,-1 0-96,17 0 64,-16 17 32,16-17 64,0 0-96,16 0 0,-32 0 32,32 0 64,18-17 32,-18 0 32,17 1-64,-16-1 32,-17-16 0,0 16 32,0 1-160,0 16-32,0 0 32,0 0 0,0 0 32,0 16 64,0 1-32,0 0-32,-17-17-64,17 0 32,0-17 576,17 0 352,0 1-448,-1-1-160,-16 1-192,17-18-96,-34 34 32,17-16-32,-16 16 0,-1 0 0,1 0-96,16 16 64,-17 1 32,0 0 0,17-1 0,0-16 0,-16 0 0,16 0 64,16-16-32,18-18-32,-34 18 32,16-1 32,1 1-96,-17-1 0,0 0-32,0 17 0,0 0 64,16 17 64,1 0-32,0-1 64,-17 1-128,0-17 0,0 16 32,0-16 64,16 0-32,17-16-32,-16 16 32,0-17 32,-1 1-96,1 16 0,-17 16 32,-17-16 64,17 17-32,-16-17-32,16 16-64,0 1-32,0 16 128,-17-16 32,17-17-96,-16 16 32,-1-16 64,17-16 32,0 16-32,0 0-64,0-17-64,0 17 32,-17 17 32,-16-17 0,17 16 0,-18 1 0,1-17-96,17 17 64,-34-1 32,33-16 64,1 0-32,-1 17-32,17-17 32,-17-17 32,17 17-32,0 0 64,-16 0-128,-1 0 0,1 0-32,-1 0 0,1 0 64,16 0 64,0 0-32,0 0-32,-17 0 32,17 0-32,-17 0 0,1 0 0,-17 0 128,16-16 64,0-1 192,-16 17 96,0-17-256,-17 17-128,0-16-64,1 16-32,-18 0-96,1 0 64,-17 0 32,16 0 64,1 0-32,-17 16-32,17-16-64,-1 0 32,1 0 32,-1 17 0,1-17 0,0 0 0,-17 0 0,16 0 64,1 0-32,-17 0-32,16 0-64,-16 17 32,17-1 32,0-16 64,-1 0-32,1 0-32,16 17 32,-16-17-32,-1 0-96,1 0 64,-1 0 96,1 0 96,-17-17-64,0 17 0,17 0 32,-17 0 0,-17 0-64,17 0 32,0 0-64,-17 0-32,1 0-64,-1 0 32,17 0-256,-16 0-64,16 0-1728,0 0-672,16-16-4255</inkml:trace>
  <inkml:trace contextRef="#ctx0" brushRef="#br0" timeOffset="1298.7674">12684 283 9216,'0'-17'3424,"16"17"-1856,1 0-1280,-1 0 800,1 0-480,16 0-33,0-17-255,1 17-128,-1 0-96,17 0-160,-17 0 32,17 0 224,-1 0 128,1 17 32,-17-17 96,17 17 64,0-17 64,33 16-128,0 1 64,-17-17 64,34 16 32,-17-16-64,17-16 0,-1 16-224,1-17-128,16 17 32,0 0 0,-33-16-192,17 16 0,-17 0-32,0 0 0,17 16 0,-1 1 0,1-1-96,-1 1 64,1 0 32,-17-17 0,0 0 544,0 0 288,0-17-288,17 17-64,-17-17-288,0 17-64,-17 0-128,17-16-32,0 16-32,-17 0 0,1 0 64,-1 0 64,17 0-32,17 0-32,-17 0 288,0 0 128,0 0-64,0 0-32,0 0-128,16-17 32,1 17-64,16-16 64,-33 16-128,17-17-64,-17 17 0,-17-17-32,17 17-96,-33 0 64,17 0 32,-18 0 64,18 0-96,-17 0 0,16 17 32,0-17 64,1 0 96,-1 0 64,1 0 32,-1-17 64,0 17-160,-16 0-96,0 0 32,16 0 64,-16 0-128,0 0-32,-17 0-64,17 0 0,-17 0 64,0 0 0,-16 0 0,0 0 0,16 0 0,-17 0 0,1 0 0,0 0 64,-1 0-96,1 0 0,-1 0-320,1 0-96,-17 0-1952,-33-33-6656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42:41.876"/>
    </inkml:context>
    <inkml:brush xml:id="br0">
      <inkml:brushProperty name="width" value="0.04667" units="cm"/>
      <inkml:brushProperty name="height" value="0.04667" units="cm"/>
      <inkml:brushProperty name="color" value="#ED1C24"/>
    </inkml:brush>
  </inkml:definitions>
  <inkml:trace contextRef="#ctx0" brushRef="#br0">27082 12727 8704,'-25'7'3328,"16"7"-1792,-1-5-4544,6-6-736,-1-3 768,5-12 608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2:50.615"/>
    </inkml:context>
    <inkml:brush xml:id="br0">
      <inkml:brushProperty name="width" value="0.05" units="cm"/>
      <inkml:brushProperty name="height" value="0.05" units="cm"/>
      <inkml:brushProperty name="color" value="#E71224"/>
    </inkml:brush>
  </inkml:definitions>
  <inkml:trace contextRef="#ctx0" brushRef="#br0">17 1212 7936,'17'-83'2976,"-1"67"-1600,1-1-1600,-17 1 448,17 16-224,-1 0 0,-16 0-96,0 0 64,0 16 32,-16 51 352,-1-1 224,0 34-96,1-1 64,-1-16-256,1-16-96,32-18 384,1-15 160,49-1-97,1-66 33,32-34-320,67-66-64,33-33-224,17-49-64,33-1 0,0-33 0,0 16-1631,-16 34-737,-1 16-2048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2:51.818"/>
    </inkml:context>
    <inkml:brush xml:id="br0">
      <inkml:brushProperty name="width" value="0.05" units="cm"/>
      <inkml:brushProperty name="height" value="0.05" units="cm"/>
      <inkml:brushProperty name="color" value="#E71224"/>
    </inkml:brush>
  </inkml:definitions>
  <inkml:trace contextRef="#ctx0" brushRef="#br0">33 880 7040,'-16'-17'2624,"-1"17"-1408,17 17-1408,0-17 384,0 16-192,0 1 0,0 16 352,0 17 224,17 16-288,-17 1 0,16-1-64,-16-16 160,17 0 96,0 0-128,16 0 32,-17-17 192,1-17 192,16-16-64,0-33-33,34-17-351,16-33-128,33-16-192,33-51-32,34-32-32,33 16 0,16-17 64,-32 17 64,15 33-1247,-15 17-449,-34 33-2784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2:56.315"/>
    </inkml:context>
    <inkml:brush xml:id="br0">
      <inkml:brushProperty name="width" value="0.05" units="cm"/>
      <inkml:brushProperty name="height" value="0.05" units="cm"/>
      <inkml:brushProperty name="color" value="#E71224"/>
    </inkml:brush>
  </inkml:definitions>
  <inkml:trace contextRef="#ctx0" brushRef="#br0">1163 2142 10624,'-50'-66'4032,"50"49"-2177,0-16-2174,0 16 702,0 17-159,0-16 192,0-18-160,17 18-64,-1-17-96,1-17 64,16 33 128,0-16 32,1 16 64,15 1-128,-15 16-96,15 0-64,-15 16 0,15 1-128,1-17 0,17 17 448,-18-1 256,34-16-32,-16 0-64,16 0-256,0-16-128,16-1 160,-16 17 160,17-17-256,16 1-128,1-1-32,-1 17 64,0 0-128,0 0-96,0 0-64,17 17 96,-17-17 64,17 16 64,-17-16 160,1 0 160,-18-16-32,34-1 96,0 1-64,-17-1 64,0-16-256,0 33-64,1-17-96,15 1-64,1 16-64,0 16 32,-17-16 32,1 33 0,15-16 0,18 16 0,-34 0 0,17-16 0,-17 0 0,0-17 0,-33 0 64,67 0 32,-18-17 160,-15 17 96,15 0-192,-32-17-96,16 17-128,17 17 32,-17 0 32,0-1 0,1 1 0,-1 16 0,0-16 0,34-17 0,-1 16 64,17 1 32,-33-17 32,16-17 64,1 1-96,-18-18 0,1 18-32,-17-17 32,1 33-64,-1-17-32,0 17 32,17 17 32,-34-1-96,18 1 0,-1 16-32,-17-16-64,34-1 160,0 1 32,0-1 0,0-16-64,-17 0 160,17-16 128,16-1-160,-16 1 0,0-1-64,0 0-64,-1 1 32,18 16-32,-17 0 64,-1 0 32,1 16-128,-17 1-32,34 0-64,-1-1 96,-16 1 0,16-17 96,-32 0-32,32-17 64,1 1 0,-18-1 96,1-33 32,-33 17 32,-1-17-128,18 17-96,-18 0 0,-16 0 32,0 16-96,-33-16-64,0 0 192,0-17 96,-34-17-96,1-32-64,-1-17-160,-16 16 0,-16 0 0,16-16-32,-33 16 128,16 1 0,-16 32-64,16 1 0,-16 16 64,16 0 64,1 17-64,-1 17 0,1-1 32,16 0 0,-17 1-96,0 16 0,17-17 64,0 17 64,-16-16 0,-1 16-32,17-17 32,-33 17 32,16-17-96,1 1 0,-17 16 32,-17-17 64,0 1-96,-16 16-64,-1 0 64,-32 0 64,16 0 0,-17 16 64,0-16-64,1 0 64,-17-16-128,-34 16 0,1-17 32,-1 0 64,-32 1-96,-1 16 0,-16-17 32,0 17 0,-17-16-96,-17 16 64,34 0 32,-50 16 0,17-16 0,16 17 0,-33-17 0,16 16 0,18-16 0,-34 0 64,33 0 32,-17 0 32,-16-16-64,0 16 32,17-17-224,-34 17 32,1 0 32,16-16 96,-17 16 64,17 0 32,-33 0-224,16-17-64,17 17 64,-33 0 96,16 0 32,17 0 64,-33 0 0,33 0 32,0 0-224,-17 17-64,17-34 192,17 17 128,-17 0-64,17 0-64,32-17-160,-15 17 0,15-16 128,1-1 64,33 1-96,17-1 32,-17 0 0,0 1 0,33-1 0,0 1 0,0 16-96,17-17 64,0 17 96,0-17 96,-1 34-224,34-17 0,-16 0 0,16 17 96,16-17-64,1 16-64,16 1 64,17-17 0,0 16-64,16 1 64,1 0 32,-1-17 0,17 16 0,0 1 0,0-1 0,0 1 0,17 33-96,-17 16 64,16 17 32,1 17 0,-1-1-96,18 1 64,-1 16 32,0 17 0,0 0 0,0-33 0,-16-1 0,0-16 0,-1-16 0,1-18 64,-1-15 32,1-1 32,-17-17-64,0 1 32,0 0 0,0-17 32,0 0-64,0 0-64,0 0-64,0-17 32,0 17-32,0-17 0,0 1-352,0-1-224,17 1-1920,-1 16-864,1-34-3679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4:49.330"/>
    </inkml:context>
    <inkml:brush xml:id="br0">
      <inkml:brushProperty name="width" value="0.05" units="cm"/>
      <inkml:brushProperty name="height" value="0.05" units="cm"/>
      <inkml:brushProperty name="color" value="#E71224"/>
    </inkml:brush>
  </inkml:definitions>
  <inkml:trace contextRef="#ctx0" brushRef="#br0">199 233 7808,'0'-50'2880,"0"33"-1536,0-16-800,0 33 864,17-17-320,-17 1-64,17-17-577,-17 16-223,0 0-128,0 1 0,0-1 0,0 17-128,0 0 32,16 17 288,-16-1 160,0 18-192,0-1-64,17 50 352,-17-17 192,0 50 0,0-16-64,0 16-288,0 17-160,0 16 288,0-16 128,-17 0-320,1 16-192,-1-32 288,0 15-256,1-15 288,-1-1-256,-16-17 160,33-16-192,-33-16 416,33-17-320,-17-17 288,17 0-288,-17-16 0,17-1-160,-16 1-128,-1-17 0,17 16 32,-16-16 0,16 17-96,0-17 64,-17 17-32,17-17 0,0 0 64,0 0 0,0 0 64,0 0-32,17 0 64,-1 0-64,-16 0 64,17 0-64,-1-17-32,18 17 32,-18-17-128,1 17 64,16-16-32,-16-1 0,16 1 64,17 16 0,16-17 0,1 0 0,49 1 0,-17 16 0,18-33 0,32-1 64,0 18 32,1-1-32,-1-16-64,17 16 32,0 1-32,0 16 0,-16 0 0,32 0 0,-16 16 0,17 1 0,-17 16 0,33-16 64,-16 16 32,16-16 96,-16-17 32,16 0 32,17 0-64,-34-17-32,-16 0-96,17 1 32,-34-1-64,-16 1-32,-17-1 32,-33 17-32,0-17-96,-33 17 64,0 17 32,-17-17 0,0 17 0,-16-17 0,0 16 0,-1 1 0,1-17 64,-1 0 32,-16 0-32,17 0-64,-17 0 32,17 0 32,-17-17-32,16 17-32,-16-16 32,0 16 32,-16-17-32,16 0-32,0 1 32,-17-1 32,17-33-32,0 17-32,0-33 32,0 16-32,0-16-96,0-17 64,0-17 32,0-16 0,17 0 0,-1 16 0,1-16-96,-1 16 64,-16 1 32,0 16 0,0 0 0,0 0 64,-16 0-96,16 33-64,0-17 128,0 18 32,0-1-96,0 17 32,0 16-64,0-16 0,0 16 0,0 1 0,0-1 64,0 17 64,0-17-32,-17 17-32,17 0 32,0 0-32,-16-16 0,-1 16-96,0 0 64,1 0 32,-1 0 64,1 0-32,-1 0 64,-16 0-64,-1 0-32,-15 0-64,-1 0 32,-17 16 32,18-16 0,-18 0 0,-16 0 0,0 0 0,0 0 0,-33 17 0,0-17 64,16 0-96,-16 0 0,16 0 32,-32 0 0,-1 0 0,17 17 0,-1-17 0,-15-17 64,15 17-96,-15 17 0,-18-17 32,17 16 0,17-16 0,-17 17 0,0-17 64,-16 16 32,16 1-128,17 0-32,-17-17 32,17 0 0,-33 0 32,16 16 0,17-16 0,-1 0 0,1-16 0,17 16 64,-18 0-96,1 0 0,0-17 32,33 17 0,0 0 0,17-17 0,-1 1 0,34 16 0,-17-17 0,17 17 0,0-16-96,16 16 64,1 0-32,16 0 0,-17 0 64,17 16 0,0-16 0,0 17 64,0-17-2560,0 16-1184,-17-32-3359</inkml:trace>
  <inkml:trace contextRef="#ctx0" brushRef="#br0" timeOffset="26450.7537">332 249 3968,'17'-50'1568,"-17"34"-832,0-1-384,0 17 480,0 0-192,0-16-32,0 16-160,0-17 32,-17 17-256,17-17 64,0 17 128,-16-16-96,16 16 64,0-17-96,-17 17 0,17 0-96,0 0 32,0-16 0,0 16 96,0 16 256,0-16-160,0 17-96,-17-1-96,17 1 0,0 16 64,0 17 160,0 16-128,0 17 0,0 17-128,0-17-32,-16 17 383,16-1 193,0 1-352,-17-1-224,1 1-32,16 0-32,0-17 224,0-17 192,0 0-192,-17 1-96,17-1-224,0 1 0,0-18 0,0 1 0,0 17 64,0-18-32,0 18-32,0-17 512,0-17 288,0 0-480,0-16-96,0 16-160,-17-17-64,17 1 32,0 0-32,-16 16 0,16-17 64,-17 1-96,17 0 0,-16-1 32,-1 1 0,17-1 0,0-16 64,0 17-32,0-17 64,0 17-64,0-17 64,0 0-64,0 0-32,0-17 32,0 17-32,17 0 0,-17 0 0,0-17-96,16 17 64,-16 0 32,17 0 0,-1 0 0,-16 0-96,17 0 64,0-16 32,16 16 0,-17 0 0,18-17 0,-1 17 64,17-16-32,16-1-96,0 17 32,17 0 32,-16 0 64,16-17-32,0 1-32,16-1 512,18 1 288,15-1-480,-15-16-224,-1 16-32,17-16 0,-1 16 352,18-16 96,-17 17-224,-17-1-160,17 0-96,16 1-32,-16-1 64,0 17 32,0-16-32,-1 16-64,18 0 32,16 0 32,-17-17-32,-16 17 64,16-17-64,1 1-32,-1-17 32,-33 16-32,17-16 256,-33 16 224,-1 1-224,18-1-128,-18 0-96,-16 17 32,0-16-96,-16 16 0,-18 16 32,1-16 64,0 17-32,0 0-32,-17-1 32,0 1 32,1-1-96,-18 1 0,1-17 32,-1 17 64,1-17-32,0 0-32,-17 0 32,16 0 32,-16 0-96,0 0 0,0 0 32,0 0 64,0 0-96,0 0 0,0 0 32,0 0 64,0 0-32,0-17-32,0 0 32,0 1 32,0-17-32,0 16 64,0-16-128,-16 0 0,16-1 32,-17-32 64,17 0-96,-17-1 0,17-16 32,0 0 0,0 0 0,0 17 0,0-1-96,0-16 64,0 17 32,0 0 0,0 16-96,0 0 64,0 0 32,0 17 64,-16 0-96,16 0 0,0 16 32,0-16 0,0 16 0,-17 1 0,17-18 0,0 18 0,0-1 0,0 17 0,0-16 0,0-1 0,0 17 0,-16-17 64,16 17-32,0 0-32,-17 0 32,0 0-32,1 0-96,-1 0 64,0 0 96,1 0 32,-34 0-32,0 0-64,-16 0-64,-1 0 32,1-16-32,0 16 0,-17 0 64,-17 0 64,0 16-32,-16-16-32,0 17 32,16 16 32,-16-16-32,0-1-32,0 18-64,0-18-32,16 1 64,0-1 0,1 1 32,-1-17 64,-16 0-32,0 0 64,0 0-128,16 0 0,-16 0 32,16 0 64,-16-17-96,0 17 0,-1 0 32,1 0 64,17 0-96,16 0 0,-17 0 32,0 0 0,17 0-96,0-16 64,-16 16 32,16-17 64,16-16-32,18 16 64,-18 1-64,17-1-32,1 1-64,-1-1-32,0 0 64,0 17 64,0 0 0,1 0-32,-1 0 32,0 17 32,17 0-96,0-1 0,-1-16 32,1 17 0,0-17-96,0 16 64,16-16 96,1 0 32,-18 0-128,34-16 32,-16 16-64,-1 0 0,1 0 64,16 0 0,-17 0-96,17 16 64,-17-16 32,17 0 0,0 0 0,0 17 0,0-17 0,0 0 64,0 0-96,0 0 0,0 0 32,0 0 0,0 17 0,0-17 64,0 0-256,0 0-96,0 16-2880,17 1-1312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5:29.919"/>
    </inkml:context>
    <inkml:brush xml:id="br0">
      <inkml:brushProperty name="width" value="0.05" units="cm"/>
      <inkml:brushProperty name="height" value="0.05" units="cm"/>
      <inkml:brushProperty name="color" value="#E71224"/>
    </inkml:brush>
  </inkml:definitions>
  <inkml:trace contextRef="#ctx0" brushRef="#br0">14859 4466 7296,'-17'-17'2720,"17"1"-1472,-17 16-1472,17 0 448,-16 0-96,16 0 160,-17 0 128,-16 0 128,0 0-288,0 16 128,-17-16 64,0 17-32,0 0 64,0 16 32,-16-17-32,0 18 32,-17-18-1,-17 1-127,0 16 0,1 0-224,16 0-96,-17 1 320,1 32 128,-1-16-192,17 16-96,-17 1-128,17-1-96,17 1 32,0-1 32,16 0 160,0 17 192,17 0-224,16 0-32,-16 0 256,16 17 192,1 0-128,16-1 64,-17 17-192,17 1-32,0-1 64,0 17 160,17-34-288,-1 17-64,18 17 160,32-33 64,17-17-64,0 0-32,0-17 64,17-16 160,32 0-224,1-17-32,0-16-160,0 16-32,0-17-32,16 1-64,-16 16 32,16-16 32,-16 16-32,0 0-32,33 0 32,-17-16 32,17 0 96,-33-1 128,50-32 0,-17 16 0,0-34-96,-17-15 32,17-18-128,0-16 0,0 0-32,-16 0-64,-18 0 32,-15 0 32,-18-16-32,17 16-32,1 0 96,-34-17 0,0 0-128,-17 17-32,-16 17 32,16-17 64,-16 0 0,-17 0 64,1 0 0,-18-17 32,1 17-64,-17-16-64,-17 32 32,1 1-32,-18 0 0,1-1 0,-17 1 0,-16-1 0,16 1 0,-16-17 0,32 17 0,-15-1 0,-1 1 0,-17-1 0,18 1 0,-18-17 0,1 0 0,-17 0 0,0 33 0,-17-16 0,17 32-96,0-15 64,-16 15 32,-1 18 64,0-1-32,-32 1-32,32 16 32,-16 16-32,16 1-96,1-17 64,-18 16 32,1 1 64,-17 16-32,34-16-32,-1 16-64,0 0 32,17 0 32,-16 17 64,-1-17-32,1 1-32,-1-1 32,0 0-32,17-16-96,0-1 64,0 17-32,17 1 0,16-1 128,0 0 32,1 0-256,-1 17-128,17-17 160,-17 17 96,17-17 64,-1 17 64,1 0-640,-17 16-192,17 1-2080,-33-1-960,-1 17-3199</inkml:trace>
  <inkml:trace contextRef="#ctx0" brushRef="#br0" timeOffset="32749.8999">10094 3835 7680,'-17'0'2880,"17"0"-1536,0 17-928,0-17 704,0 0 64,0 0 128,0 0-161,0 0 33,17 0-672,-17 0 0,17 16-64,-17-16-96,16 17-32,1-17-192,0 17-32,16-1-32,0 1 32,17-1 128,0 18 192,16-1 64,0-17 96,17 18 32,17-34 96,33 0-192,0-17 32,16 17-192,0-17-32,17 1-128,0-1-32,0-16-96,34 0 32,-18 0 0,17-1 32,-33-15 128,17-1 96,0-17-192,-1 1-32,-32-17 64,16 17 96,-17-17-128,1 0-96,-34-17-32,0 0-32,-16 1 0,-17-1 64,0 1-96,-34-1 0,-15 0 32,-1 1 64,-33-1-32,0 0-32,-33 1 32,-1 16 32,-32 0-32,-34 0 64,17 0-64,-16 0-32,-17 16-64,-1 1 32,-32 16 32,16 17 0,-16-17-96,-1 34 64,-32-18 32,16 18 64,0 16-32,0 0-32,-17 0 32,0 16-32,1 1-96,16 0 64,-33 16 32,33 0 0,0 17 0,0 0 64,0-17-32,-17 17-32,34-1 32,-1 18-32,1 32 0,16 1 64,-17 16-96,18 0 0,15 34 32,18 33 0,32-34 0,1 34 64,49-1-32,1 1-32,32-17 96,34-33 0,66-17 160,34-17 160,49-49 64,33-17 0,34-33-96,33-33 0,0-33-224,0-34-32,-34-16-64,17 0 32,-33 0-64,-33-1-32,-50 18-64,-50 16-32,-16 16-928,-50-16-384,-34 17-2944,-65 16-1312</inkml:trace>
  <inkml:trace contextRef="#ctx0" brushRef="#br0" timeOffset="36452.3463">2258 3038 8320,'-33'-16'3072,"33"16"-1664,-17-17-800,17 17 1280,0 0-1088,0-16-33,0 16-479,0-17-128,17 17-96,-17-17-64,17 17 32,-1-16 32,-16 16-32,33 0 64,-16 0-64,0 0 192,16 16-128,0 1 384,17 0-256,0-17 224,16 16-96,1-16 96,-1 0-256,34-16 32,16-1 96,-17 0 0,18-16-128,-1 17-64,0-1-64,0 0-64,0 1 32,1 16-32,-18 0 0,1 0 0,-17 0 0,16 0 0,1-17 0,16 17 0,-33-16 0,17 16 0,-1-17 0,-16 17 0,0-17 0,-16 17-96,16 0 64,0 0 32,0 17 64,0-17-32,-17 17 64,1-17-128,-1 16 0,1-16 32,-1-16 64,-16 16-32,16-17-32,17 0-64,17 1 32,-34-1 32,17 1 64,-16-1-96,-1 17 0,0 0 32,1 17 64,-17-1-96,-1 1 0,1-1 32,0 1 64,16-17-96,1 17 0,16-1 32,-17-16 64,1 17-32,-1-17 64,0 0-64,-16 0-32,17 0 32,-34 16-32,17 1 0,-17-17 0,17 0 0,-1 17 64,18-1-32,-17 1-32,-1-17 32,18 16-32,-17-16 0,-1 0 64,18 0-96,-1 0-64,-16 0 608,17-16 288,16 16-480,0-17-128,-17 17-96,0 0 0,-16 0-32,17 0-64,-1 0-128,-16 17 0,16-17 128,-33 0 64,34 16-96,-17-16 32,16 0 0,0 0 0,1-16 0,-1 16 0,1 0 64,-18 0 32,1-17-32,0 17 32,0 0-64,0 0-32,-1 0-64,-15 0-32,15 0 64,-15 0 0,15 0 96,18 0 32,-1 0-128,17 0-32,-33 0 448,16-16 256,1 16-288,-17-17-192,16 17-96,-16-17 0,0 1-96,16 16 0,0 0 32,1 0 0,-1 0-96,1 0 64,-17 16 32,-1 1 64,1 0-32,0-1-32,-17-16 32,17 17-32,-17-17 0,0 16 64,1-16-32,-1 0-32,-17 0-64,18 17-32,-18-17 128,1 0 32,-1 0-96,1 0 32,0 0-64,-17 0-64,16 17 96,1-17 64,-17 16-1344,16-16-608,-16 17-3552</inkml:trace>
  <inkml:trace contextRef="#ctx0" brushRef="#br0" timeOffset="37361.2776">2773 1378 9728,'-17'-66'3584,"17"66"-1920,-16 16-1728,16-16 1056,0 17-640,16 33 479,-16-17-511,17 50 416,0-17-416,-1 51 480,17-18-480,1 17 416,-1 1-416,0-18 128,0-16-288,-16-16 64,-1-18-128,1-15-352,-17-18 160,-17-32-4480,17 16 2497,-33-67-4801,17 17 3936</inkml:trace>
  <inkml:trace contextRef="#ctx0" brushRef="#br0" timeOffset="37578.4757">2026 1677 11904,'16'-17'4480,"-16"17"-2433,50-83-1759,0 34 1184,0 15-928,49-49 32,-16 17-384,50-17-96,-16 17-64,15 16-32,-15 0 0,-18 17-1280,-32 16 704,-1 17-5695,0 17 3487</inkml:trace>
  <inkml:trace contextRef="#ctx0" brushRef="#br0" timeOffset="38011.4615">3155 1959 9472,'-17'-66'3584,"17"66"-1920,-16-33-1312,-1 33 992,17-17-833,0 17 97,0 0-352,0 0 384,17 0-352,-1 0 576,1 0-480,16 17 576,0-17-544,17 16 352,-17-16-448,17 0-32,-17-16-160,0-1-32,1 0-32,-18-32 32,17 15-64,-33-15-96,17-1 32,-17 17-32,0 33 0,-17 0 0,1 0 0,-17 33 0,16 0 0,-16 33 480,16 1-224,1 16 544,16 0-416,0-17 288,0 1-352,16-51-160,17-16-32,1-33-3104,-1 0 1664,33-34-6431,-16 1 4383</inkml:trace>
  <inkml:trace contextRef="#ctx0" brushRef="#br0" timeOffset="38377.3078">3902 1245 14080,'-17'-16'5279,"17"16"-2879,-16-17-2368,-1 17 960,17 17-672,-33-1-192,16 1-64,1 33-64,-18 16 0,1 1-96,17-18 64,-1 18 32,0-17 0,17-1 0,17-15 0,16-1 0,0-33 0,1 0 64,32 0-32,-16-17-32,0 17 32,16 0-32,-16 0 0,-17 17 0,0-1 0,-33 1 0,17 16 0,-34 17 0,-16-17 0,0 17 64,16-17-32,-16-16-32,0-1 32,16-32-2080,1-1 1120,-1-16-6047,17-17 3871</inkml:trace>
  <inkml:trace contextRef="#ctx0" brushRef="#br0" timeOffset="38648.4049">4383 897 11264,'33'0'4224,"-33"0"-2305,17 50-2175,0-34 672,-1 17-352,1 17 96,-1 0-96,1 33-96,16 0 0,-16 0-736,-1-17 384,-16 1-2975,17-17 1855</inkml:trace>
  <inkml:trace contextRef="#ctx0" brushRef="#br0" timeOffset="38878.23">4201 1312 11008,'0'0'4128,"0"0"-2241,16 0-1087,1 0 1280,-17 0-1184,50-33-160,-1-1-512,34-15-128,0-1-64,0-50-2080,17 17 1120,16-16-5535,-16 32 3583</inkml:trace>
  <inkml:trace contextRef="#ctx0" brushRef="#br0" timeOffset="39302.1784">5761 1494 10112,'-50'0'3776,"50"0"-2048,-83 67-1376,50-51 1247,17 18-927,-34 15 224,17-15-544,-17 32 224,17-16-320,-1 16 128,18-16-224,16-17 64,0 0-128,33-33 0,17 0-32,16-16 32,1-17-64,16 16-96,0-16 32,-17 16 32,0 1 0,-16 16 0,-17 16 0,-49 17 64,-1 17-32,-33 33 256,1 0-160,-18 0 256,17 0-256,-16-33 96,0 0-128,16-17-608,17 0 256,-17-49-4064,33-1 2401,17-33-4865,0-16 3872</inkml:trace>
  <inkml:trace contextRef="#ctx0" brushRef="#br0" timeOffset="39484.9533">5877 1312 11648,'17'16'4384,"-17"-16"-2369,50 67-2143,-34-51 768,1 18-480,16 32-96,0-16-32,17 33-32,-17-17 0,-16 17-352,16 0 192,-16-16-1632,-1 16 993,-16-34-4513,0-15 2944</inkml:trace>
  <inkml:trace contextRef="#ctx0" brushRef="#br0" timeOffset="39730.9805">5828 1727 10880,'16'0'4032,"-16"0"-2177,50 16-1311,-17-16 1056,-16 0-960,33 0-256,-1 0-256,1-16-1600,17 16 800,-18-17-5215,1 1 3263</inkml:trace>
  <inkml:trace contextRef="#ctx0" brushRef="#br0" timeOffset="40072.9265">6691 1511 12032,'-33'-17'4575,"33"17"-2495,-67 17-2016,51-17 896,-1 17-640,0 16 32,1 0-224,-17 0 512,33 0-384,-17 17 320,0 0-320,17-17 416,0 17-384,0-33 448,0 16-448,34-33-64,-18 0-128,17-33-96,1 16 32,-1-33-32,0 17 0,-16-17-288,-1 0 160,-32 17-320,16 17 288,0-18-32,0 34 128,-17 17 64,17 0 0,0 16 0,17 0 0,-1 0 0,1 0 0,-1-16 64,18 0-32,-1-17-1344,0 0 704,0-34-3840,0 18 2465,1-51-4193,-18 18 3488</inkml:trace>
  <inkml:trace contextRef="#ctx0" brushRef="#br0" timeOffset="40337.2072">6940 930 9856,'16'33'3680,"-16"-33"-1984,17 67-1568,0-34 991,-1 0-735,1 17 32,-1 16-256,1 34-96,16-17-32,-33-17 32,17 1-32,-1-18-736,1 1 416,-17-33-4767,0 16 2783</inkml:trace>
  <inkml:trace contextRef="#ctx0" brushRef="#br0" timeOffset="40600.7639">6840 1279 11392,'17'33'4224,"-17"-33"-2305,33 16-1951,-16-32 1024,-1 16-672,34-17 96,-17 1-288,17-18-128,-17 1-32,17 0-320,0 16 192,0-16-512,-17 17 384,0-18 0,-16 34 160,-1-16 160,-16 16 0,0 16-32,0-16 32,0 34 320,17-1-192,-17 17 704,16-1-480,1 1 672,16 17-608,-16-34 352,16 0-480,-16-16-32,-1-1-160,1-16-1088,-1 0 544,-16-33-6047,0 0 3551</inkml:trace>
  <inkml:trace contextRef="#ctx0" brushRef="#br0" timeOffset="40834.0482">7371 764 10624,'17'17'3936,"-17"-17"-2112,33 33-1697,-16-17 833,-1 1-608,18 0-2143,-18 16 927,34-17-4608,-17 1 3072</inkml:trace>
  <inkml:trace contextRef="#ctx0" brushRef="#br0" timeOffset="41069.3829">7836 830 13184,'-16'0'4927,"16"0"-2687,-33 0-2176,16 0 896,0 17-640,1 0-32,-1-1-192,1 17 288,-1 1-192,0-1 32,1 17-128,-1-34 0,17 17-32,17-16-64,-17-17 32,33 17-32,0-17 0,0-17-96,1 17 64,-1 0-32,17-17 0,-17 34 0,17-17 0,-34 17 64,1 16 0,-34 0 0,17 17 0,-33 16 416,16 1-224,-16-34 256,0 0-224,0 0-1120,0-16 480,-1-34-4704,18-16 2817,-1-17-4673,1 17 4000</inkml:trace>
  <inkml:trace contextRef="#ctx0" brushRef="#br0" timeOffset="41314.292">7953 399 13440,'16'0'4991,"-16"0"-2687,33 16-2528,-16 1 768,0 0-416,16 16-96,0 17 0,17 33-128,-17 0 64,0 0 96,-16 0-32,-1-34-288,1 18 128,-17-34-2336,17 0 1344,-34-16-5023,17-17 3423</inkml:trace>
  <inkml:trace contextRef="#ctx0" brushRef="#br0" timeOffset="41624.7797">7953 747 11776,'-17'34'4384,"17"-34"-2369,33 66-1215,-16-66 1504,-1 17-1312,18-17-224,-1 16-512,17-32-96,-17 16-96,33-34-768,-16 18 416,0-17-1664,0-1 1088,-17-15-1024,0-1 1088,0 17 129,-16-1 415,-1 1 160,1 17 96,-17-1 703,17 0-383,-17 17 1056,16 17-768,-16 0 704,17 32-768,-1-15 224,-16 15-448,34 1-32,-18 0-192,1 0 0,-1-17-32,1-16 32,0-1-64,-17-16-928,16 0 480,-32-33-6015,16 0 3519</inkml:trace>
  <inkml:trace contextRef="#ctx0" brushRef="#br0" timeOffset="41794.4541">8600 316 11136,'17'50'4128,"-17"-50"-2241,16 16-2047,1-16-415,-1 17 223,1-17-4672,16 0 2752</inkml:trace>
  <inkml:trace contextRef="#ctx0" brushRef="#br0" timeOffset="41997.6023">9297 34 13696,'-16'-34'5183,"16"34"-2815,-50 17-2048,33 0 1152,1-1-928,-18 17 0,18 17-352,-34 17 736,17 16-512,0 33 384,-1 0-480,34 17-32,0-34-160,34-16-32,15-33-32,51-33-3232,0-34 1760,82-82-7007,17-34 4703,100-116-2624</inkml:trace>
  <inkml:trace contextRef="#ctx0" brushRef="#br0" timeOffset="50215.3514">0 13447 5248,'0'-66'2016,"17"33"-1088,0-17-960,-17 33 480,0 1 96,16-1 128,-16 17 384,0-16 192,0 16-672,-16-17 192,16 17 96,0-17-64,0 17 0,-17-16-352,17 16-193,0-17-159,0 17-96,0-16-64,0 16 32,17 0 32,-17 0 64,16 0 448,1 0 288,16 0-96,-16 0-32,16 0-320,0 16-128,0-16-64,1 0 32,-1 0-32,17 0 0,-1 0 32,18 0 32,-34 0 96,33 0 128,-16 0 32,17 0 96,16 0-320,0 0-64,-34 0-128,18-16 32,-1 16-64,1 0-32,-1 0-64,-16 0 32,0 0 32,33 0 0,0 0 0,0 0 64,16 0-32,1-17 64,-1 17-128,18-17 0,32 1 32,-16-1 0,0-16-96,-17 16 64,0 1 32,17-1 0,-17 1 0,0-1 64,1 17-96,-1 0 0,-17-17 32,-16 1 0,34 16 0,-1-17 0,-17 17 0,18-16 64,-18-1-32,1 0-32,-1 1-64,18 16 32,-18-17 32,1 17 64,-1 0-96,-16 0 0,0 0 32,0 17 0,0-17 0,0 0 64,17 0-32,-17 0-32,0 0 32,17 0-32,-1 0 0,-16 0 64,34-17-96,-18 17 0,17 0 32,1-16 0,-18 16 0,-16 0 0,0 0-96,17 0 64,16 16 32,-16-16 0,-1 0 0,17 0 0,-16 0 0,33-16 0,16-1 64,-16-16 96,-17 0 0,0-1 0,-16 18-256,0-17-64,-17 16 64,16 17 32,1-17 64,0 17 0,-17 17-96,16-17 64,-16 17 32,0-17 64,17 16-32,-1-16-32,18-16 96,-1 16 64,0-17-128,-16 0-32,16 1-64,17-1-64,-17 17 0,17-16 96,-34 16 0,17 0 96,-16 0-96,0 0-64,32 16 128,-15-16 32,-1 0 0,17 0-64,-17 0 32,33-16-32,-16 16-96,0-17 64,-17 17 32,0 0 64,17-17-96,0 34 0,-17-17 32,0 17 0,1-1 0,-18 17 64,34-16-32,0 0-32,0-1 32,-1 1-32,1-17 0,17-17 64,-1 1 160,17-18 192,-16 1-224,-1 17-32,17-18-96,0 18-64,-17-1 32,1 17 32,-17-16-96,16 16 0,0 0-32,-32 0 0,-1 16 64,0-16 64,-16 0-96,-17 17 0,-17-17-1248,0-17-480,-16 17-2240,-17-50-863,-66 0 63</inkml:trace>
  <inkml:trace contextRef="#ctx0" brushRef="#br0" timeOffset="52282.3022">17 12501 8704,'-17'0'3328,"17"0"-1792,17 0-864,-17 0 896,17 0-289,16 0 65,17-17-576,0 17-192,-1 0-352,1-16-32,17 16 32,-1-17 32,17 17 64,0 0-32,17-16 0,16 16-160,0 0-96,0-17 192,-16 0 96,49-16 32,-16 0 32,0-17-64,0-16 32,-17-17-64,17 0 0,16 16-32,-33 1 64,17 0-160,-17-17-96,17 0-32,17 0-32,-34 0 0,17-17 0,-1 0 0,-15 34 0,-1-17 0,0-17 64,0 17-96,0-33 0,1 0 96,-1 0 96,-17 16-128,34-16-32,-17 0 0,-16-17 0,0 17 0,-17 16 64,0 0-32,0 17 64,-17-33-64,0 0-32,-16 0 32,0 0 32,0-1-96,0 1 0,16 0-32,1-17 0,-1 0 64,0 1 64,-16 32-32,0 0-32,0 17 32,-17 0-32,0 0 0,0 34 0,1-18 0,-18 1 64,17-1-32,-16-16-32,16 0-64,17 34 32,0-18 32,33 1 64,-17-1-32,1 1-32,-1-1-64,0 18 32,1-18 96,-1 17 32,-16-16 32,16 16 0,17 0-64,-16 17 32,16 0-64,-17 0 64,1 16-128,-1-16 0,-16 16-32,16 17 0,-16-16 128,0 16 32,-17 0-32,17 0-64,-17 0 32,33 0 32,1 0-96,-1 16 0,1 1 32,-18 0 64,18 16-32,-17 0-32,16 0 32,-16 17-32,0-17 128,0 17 160,-1 0-96,1 0-32,17-1 0,-18 1 32,18 0-96,-1 0-64,-16 0-96,16 0-32,-16 16 64,17 17 64,-18-17 0,18 1-32,-17 16 32,-1-17-32,1 1 64,17-18 32,-1 18 96,0-17 96,-16-1-128,0 18-96,-17-1-32,0 17 32,17-16-32,0-1-32,0 0 32,0 1 32,-17-1-32,0-16-32,17-17 32,0 17-32,-1 16 64,18 1 32,-17-1 32,-1-16 0,1 16 0,-17-16 0,17 33 0,-17-33 0,17 16-160,0-16 32,0 0 64,-17 16 32,17 17-32,0 0 32,16-16-128,0-1 0,1 1 96,-17-1 96,16 1-64,-33-18 0,1 1-96,15 17-32,-15-1 32,-1 0 0,17 17 0,-17 0 64,0-16 32,0 16 32,17 0-160,-17-17 32,34 1-64,16-1 0,-17 0 192,0 1 64,1 16 0,-1-33-32,1-1-192,-1 18 32,-16-17 0,0-1 64,16 18-96,0-17 0,17-17 32,0 0 0,-16 0 0,-17 0 0,16 1 0,17-1 0,-17 0 0,1 0 64,-1 0-32,17 1-32,17-1 32,-34 0-32,1-16-96,-1 16 64,0-17 32,1 18 64,-17-18-96,0 17 0,-1-16 32,-15 0 64,-1-17-96,-17 0-64,18-17-576,-18-16-224,1-34-2144,16-32-864,-66-34-3359</inkml:trace>
  <inkml:trace contextRef="#ctx0" brushRef="#br0" timeOffset="53053.7108">7006 6807 9472,'-16'16'3520,"32"1"-1920,-16 0-1312,0-1 800,17 1-481,-1-1-95,1 1-224,0 16-128,-1 17-64,1-33-160,-17 16 32,16 0-2303,1 0-961,16 0-896</inkml:trace>
  <inkml:trace contextRef="#ctx0" brushRef="#br0" timeOffset="53316.9354">7139 7969 7040,'0'50'2720,"0"-50"-1472,17 16-1472,-17 1-2592,0 0 1440</inkml:trace>
  <inkml:trace contextRef="#ctx0" brushRef="#br0" timeOffset="53317.4317">7122 8982 128,'0'0'0</inkml:trace>
  <inkml:trace contextRef="#ctx0" brushRef="#br0" timeOffset="53488.5832">7156 9596 5760,'-17'33'2176,"17"-33"-1152,0 17-1056,0-17-96,0 0 0,0 0-2496,0 0 1440</inkml:trace>
  <inkml:trace contextRef="#ctx0" brushRef="#br0" timeOffset="53642.689">7089 10393 9856,'-16'33'3680,"16"-33"-1984,-17 0-2048,17 17-1088,0-17 640,0 16-3744,0 1 2528</inkml:trace>
  <inkml:trace contextRef="#ctx0" brushRef="#br0" timeOffset="53873.8237">7089 11787 10496,'-16'33'3936,"16"-33"-2112,-17 17-1760,17 0 575,0-1-447,-17 1-2143,17-1 1055,0 1-4320,17 0 2912</inkml:trace>
  <inkml:trace contextRef="#ctx0" brushRef="#br0" timeOffset="54135.9822">7089 12651 8448,'0'49'3168,"0"-49"-1728,0 34-832,0-18 1632,0 1-1281,0-1 833,0 1-1088,0 0 352,0-1-608,0-16-128,0 17-192,0-1-736,0 1 352,0 16-2592,0-16 1569,0-1-4673,0 18 3360</inkml:trace>
  <inkml:trace contextRef="#ctx0" brushRef="#br0" timeOffset="54844.2098">7156 9397 5248,'0'0'2016,"0"0"-1088,0 0-864,0-17 672,0 34-480,0-34 128,0 17-256,0 0-288,0 0 96,0 0-896,0 0 512,0 0-2272,0 0 1536</inkml:trace>
  <inkml:trace contextRef="#ctx0" brushRef="#br0" timeOffset="55076.5054">7089 8882 10624,'0'0'4032,"0"0"-2177,0 17-1663,0-17 800,0 0-608,0 16-352,0 1-64,17-1-3103,-17 18 1727,0-18-4288,0 1 3200</inkml:trace>
  <inkml:trace contextRef="#ctx0" brushRef="#br0" timeOffset="55323.8428">7073 9994 9984,'0'17'3680,"0"-17"-1984,0 33-1824,0-16 512,16-1-320,-16 1-4384,0-17 2336</inkml:trace>
  <inkml:trace contextRef="#ctx0" brushRef="#br0" timeOffset="57132.9496">12867 12136 5376,'-17'16'2016,"17"-16"-1088,17-33-448,-17 33 1152,0 0-928,0-16 800,16-1-864,-16 0 928,0 1-896,0-1 1215,0 1-1055,0-1 800,0 17-960,-16 17 160,16-17-512,-17 16 224,17-16-288,0 17 288,0-17-320,0 16 448,17-16-384,-17 0 288,16-16-320,-16 16 64,17-17-192,-17 17 0,16-16-64,-16 16 32,0 0-64,0 0-32,0 0 32,0 0-32,0 0 0,17 16 128,-17-16-64,17 17 256,-1-17-192,1 16 160,-1-16-160,18 0-64,-1 0-32,0 0-32,0 0 0,0 0 64,1 0-32,-1 0-32,0 0 32,0 17-32,0 0 0,1-17 128,15 16-64,1-16 320,0 17-192,16-34 96,1 17-160,16 0 0,-17-16-64,17-18 32,0 18-64,-16-17-96,-1 16 32,0-16-128,-16 16 96,-17 1-256,17-1 192,-33 17-576,16 0 384,-16-17-1696,-1 17 1120,-16 0-3808,17 0 2624,-17-16-4799,0 16 3903</inkml:trace>
  <inkml:trace contextRef="#ctx0" brushRef="#br0" timeOffset="60027.1095">10410 7089 2304,'0'-17'960,"0"17"-512,0 0 32,0 0 480,0 0 128,0-16 32,0 16-512,16 0-224,-16-17 128,0 17 96,0 0-288,0 0 96,0 0 96,0 0 160,0 0 64,17 0-192,-17 17 0,0-17-192,0 16 32,16 1-32,-16 0 96,0-1-32,17 1 64,-17-1-128,0 18 32,0-18-161,0 17 33,0 1-160,0-1 0,0 0-32,0 0 32,0 0-64,0 17-32,0-16 32,0 15 32,0 1-96,0 0 0,0 16 96,0-16-32,0 0 416,0 16-256,0-16 192,0 0-224,0 0 0,0 0-96,0-17 32,0 0-64,0 17-32,0 0 32,0-1-32,0 1 0,0-17 0,0 17 0,0 0 416,0-17-224,0 0 256,0 1-224,0 15-128,0-32-64,0 16-32,0 0 0,0 1-96,0-18 64,0 17 96,0 1-32,0-18-96,0 17 32,0 1 32,0 15 0,0-15 128,0 15-64,0-15-32,0 15 0,0-15 32,0-1-32,-17 17 64,17-17-64,0 17-32,0-17 32,0 17 32,0-17-32,0 0 64,0 17-64,-16-17 320,32 0-160,-16 0 160,0 1-192,0-1-64,0 0-64,0 17 224,0-17-128,0 0 160,0 0-160,0 1-64,0-1-32,0 0-32,0 0 0,0 17 0,0-33 0,0 16 0,0 0 0,0 0 0,0 1 0,0-18 64,0 17-32,0 1 128,17-1-96,-17 17 192,0-17-160,0 17 32,0-1-64,0 1 96,0 0-96,0-17 32,0 17-32,0-17-64,0 17 32,0-17-32,0 0 0,0 17 256,17-17-128,-17 1 256,0-18-256,0 17 32,0-16-96,0 16 32,0 0-64,0 1-32,0 15 32,0-15-32,0 15 0,0 1 0,0-17 0,0 1 0,0-1 0,0 0 0,0-16 0,0 16 0,16 0 0,-16 0 64,0 0-32,0 1-32,0-18 32,0 17-32,0-16 0,0 0 0,0-1 0,0 17 64,0-16-32,0 16 128,0 17-96,0-17 128,0 17-128,0-17 128,0 0-128,0 1 128,0-1-128,0-17 128,0 18-128,0-18 32,0 1-32,0-1-64,0 1 32,0 0-32,0-17 0,0 16 0,0 17 0,0-16 64,0 0-32,0-1-32,0 1 32,0-1-128,17 18 64,-17-18 96,0 1-32,0-17 64,0 16-64,0 1-32,0 0 32,0-17-128,0 16 64,0 1 96,0-17-32,0 17-32,0-1 32,-17 1-32,17-1 0,0 1 0,0 0 0,0-1 0,0 1 0,0-17 64,0 16-32,0 1-32,0 0 32,0-1 96,0-16-64,0 17 128,0-17-128,0 0 128,0 0-128,0 0 32,0 0-32,0 0-64,0 0 32,0 0-32,0 0 0,0 0 0,0 0 0,0 0-160,0 0 96,0 0-448,0 0 256,0 0-1344,0 0 864,0 0-3808,0 0 2528,0 0-5311,0-17 4127</inkml:trace>
  <inkml:trace contextRef="#ctx0" brushRef="#br0" timeOffset="61502.8672">11223 8052 10368,'-17'0'3936,"17"0"-2112,0 0-1568,0 0 1215,0 0-895,0 0 480,0 0-608,0 0 736,17 0-672,16-17 832,0 17-768,50-33 608,0 17-672,34-18 224,15 1-416,101 0-32,16 16-128,50 1 64,0-1-64,49 1 0,17 16-96,17 16 96,17-16 32,-1 0 128,-16-16 32,-17-1-96,17-16-96,-33 0-64,-17-17-96,-17 17 32,-33-1-32,-49 18 0,-18-1 0,-32 1 0,-50-1 0,-33 17-448,-51 0-96,-32 0-64,-17 0-32,-33 0-2048,-34 0-928,-32-33-2943</inkml:trace>
  <inkml:trace contextRef="#ctx0" brushRef="#br0" timeOffset="62152.2697">11472 7488 11392,'0'-17'4224,"0"17"-2305,0 0-1535,0 0 1024,0 0-736,0 0-192,0 17-96,0-17-32,-33 33-96,16 17 64,1-1-192,-34 34 64,17-16-96,-17 16 288,0 0-192,0-17 96,0 1-160,1-18 64,15-15-96,18-1 96,16-17-128,33 1-32,0-17 0,34 0-32,-1 0 0,34-17-96,-1 17 64,17 0-32,17 0 0,-33 17 64,-1-17 0,18 17-800,-34-1 448,16 17-2528,1-16 1600,-17 0-5151,-17-1 3583</inkml:trace>
  <inkml:trace contextRef="#ctx0" brushRef="#br0" timeOffset="63091.7072">18727 7321 9472,'0'0'3584,"0"0"-1920,0-16-1312,0 16 896,0 0-97,0 0 65,16 0-288,18-17-160,-1 1-448,33-1 0,-16 17 32,16-17-192,17 1-96,-16-1-32,-1 17 32,1 0-96,-34 0 0,0 17 96,-16 16 96,-17 0-64,-17 17-64,-16 0 0,-34 33-32,-32 0 64,16 17 32,0-1 160,16-16 160,18 0-224,-1-33-96,33 0 64,17 0 32,0-17 128,50-17 32,0 1-160,16-17-64,1 0-128,-18 0-32,18 0-128,-34-17-32,0 17-960,0-16-448,-33 16-1152,0 0-415,-16-17-1921</inkml:trace>
  <inkml:trace contextRef="#ctx0" brushRef="#br0" timeOffset="63338.8814">18544 7703 13696,'67'-16'5183,"-18"-1"-2815,18 1-2272,-17 16 992,16-17-640,0 17-160,1 0-192,-1 0-96,1-17 32,-1 17-32,0 0 0,-16 0-352,0 0-96,-17-16-1120,17 16-480,0-17-639,0 17-193,-1-16-1536</inkml:trace>
  <inkml:trace contextRef="#ctx0" brushRef="#br0" timeOffset="63862.7721">20321 7056 9344,'0'0'3520,"0"-17"-1920,16 17-960,-16 0 1023,17 0-895,-17 0-320,16 17-288,-16 16-64,17 17-64,-17 16 64,0 1 64,0-1-64,0 0-64,0 1 0,0-1-32,0-16 0,0-17 0,0-16-1856,-17-17-735,1-17-2017</inkml:trace>
  <inkml:trace contextRef="#ctx0" brushRef="#br0" timeOffset="64109.5651">20038 7355 9984,'0'33'3680,"0"-33"-1984,17 33-1056,-17-33 959,16 17 33,1-17 160,16 16-800,0-32-320,1 16-416,32-17-192,17 0 32,-16 1-128,-1-1 0,0-16-32,-16 33 0,17-33-864,-18 16-320,-15 17-384,-1-16-128,0 16-1055,-16 0-449,-17 0-672</inkml:trace>
  <inkml:trace contextRef="#ctx0" brushRef="#br0" timeOffset="64558.7141">21200 7106 10752,'17'33'4032,"-17"-33"-2177,17 0-1887,-17 16 800,16 1-448,-16 16-32,0 0-160,0 34-96,0-1 0,-16 17 320,16 0 160,0 0-128,0 0-64,0 0-160,0-33-64,16 0-32,-16-17 32,0 0-64,0-16 64,0-17-1344,0-17-576,0-16-3391</inkml:trace>
  <inkml:trace contextRef="#ctx0" brushRef="#br0" timeOffset="64833.321">21433 8002 14848,'0'0'5535,"0"0"-3007,0 17-2368,0-17 1056,0 0-896,0 0-128,16 0-2336,-16 16-1056,0-16-3039</inkml:trace>
  <inkml:trace contextRef="#ctx0" brushRef="#br0" timeOffset="65311.9685">22064 7106 7552,'0'16'2880,"-17"1"-1536,17-1-576,0-16 864,0 34-416,0-1-129,0 17-159,0-1 32,-17 35-512,17-1 96,0 0 32,0 16 160,17-16 192,16-16-320,0-18-96,1-15-96,15-18 32,1-16-224,0-16-64,16-18-96,-16-15-64,-17-1-320,-16 0-192,0 0-320,-34 17-32,0 0 224,1 16 160,-17 1 192,16 16 192,-16 16 0,0 17 32,16 17 64,0 17 0,17-18 0,0 18 0,17-34 64,0-16 32,16-1-1248,0-32-480,17-18-3583</inkml:trace>
  <inkml:trace contextRef="#ctx0" brushRef="#br0" timeOffset="65742.8363">23060 6857 10624,'16'0'4032,"-32"-17"-2177,16 17-1535,0 0 960,0 0-416,-17 17-96,1-1-192,-18 17 32,1 17-320,17 0-96,-18 0 0,18 0-96,16-1 0,0-15 96,0-1 32,33-17-96,-16 1-96,32 0 0,-15-1-32,15 1-160,1-1 32,0 1-96,0 16 128,-17-16 128,-16 16 0,-34 0 128,0 1-224,-16 15-32,-17 1-256,17-17-96,-33 1 256,16-18-992,-16 1-352,-1-34-1087,1 1-417,16-34-1184</inkml:trace>
  <inkml:trace contextRef="#ctx0" brushRef="#br0" timeOffset="65989.8954">22977 6823 13440,'66'0'5087,"-33"17"-2751,17-17-2720,-33 0 832,-1 0-704,18 0-128,-18 0-2560,1 0-3903,-17 17 895</inkml:trace>
  <inkml:trace contextRef="#ctx0" brushRef="#br0" timeOffset="66490.2718">21549 8085 8448,'0'0'3168,"0"-16"-1728,0 16-640,0 0 1056,0 0-577,17 0-95,-17 0-608,0-17-288,0 34-96,-17-17 0,17 16-96,-17-16 0,17 17 256,0-1 128,0 1-160,-16-17-32,16 17 128,16-34 160,-16 0-64,17 1-352,0-1-96,-1-16-128,-16 16 0,17 1 64,-17-1 64,0 17-256,-17 17 128,1-1 0,16 1-32,-17 0 64,17-1 32,-17 1 64,17-1-608,0-16-256,-16-16-3040,16-1-1375,-17-16 543</inkml:trace>
  <inkml:trace contextRef="#ctx0" brushRef="#br0" timeOffset="70463.4002">12883 12750 3712,'0'0'1472,"0"0"-768,17 0-128,-17 0 1344,0 0-1056,16-16 576,-16 16-864,0 0 64,0 0-384,0-17-96,0 17-96,0 0-128,0 0 32,0 0-32,0 0 0,0 0 64,0 0 0,0 0 256,0 0-128,0 0 608,17 0-448,-17 0 448,0 0-416,0 0 192,0 0-288,0-17 0,0 17-128,0 0 160,0 0-160,0-16 319,0 16-223,0-17 320,0 17-288,0-16 160,0 16-224,0-17 128,0 0-160,0 1 64,0 16-96,0-17 160,0 1-160,0-1 96,0 0-96,0 1 96,0 16-128,0-33 32,0 33-32,0-34 32,0 18-64,0-1 64,0 0-64,0-16 192,0 17-128,0-18 96,0 1-96,0 0 0,0 0-32,0-17 32,0 17-64,0 0 128,0-17-96,0 17-32,0-1 0,0-15-128,0 15 64,0 1 96,0 17-32,0-18 128,0 18-96,0-1 32,0-16-32,0 16 32,0 1-64,0-17 64,0 16-64,0-16 64,0 16-64,0-16-32,0 16 32,0-16 32,0 17-32,0-18 256,0 18-160,0-17 96,0 16-128,0-16-64,0 0 0,0-1-32,0 1 0,0-17 0,0 34 0,0-17 64,0-1-32,0 1-32,0 17 32,0-18-32,0 18 0,0-17 64,0 16-32,0-16-32,0 0 32,0-1 32,0 1-32,0 0 128,0 0-96,0 0 256,0-1-192,0 1 160,0 0-160,0 0 0,0 0-64,0-1-64,0 1 96,0 0 0,0 0-32,0 0-64,0 16 32,0-16 32,0 16 96,0 1-128,0-1-32,0 0 64,0 1 32,0-1-32,0 1-64,0-1 96,0 0 64,0-16-64,0 17 0,0-18-32,0 18 32,0-1-64,0 1 64,0-1-64,0 0-32,0 1 32,0-1-32,0 1 0,0-1 0,0 0 64,0-16 32,0 16 32,0 1 0,0-1 0,0 1 64,0-1-96,0 0-64,0 1 0,0 16-32,0-17 0,0 1 64,0 16-32,0-17-32,0 17-64,0-17 32,0 17 96,0-16 32,0 16-128,0-17 32,0 17 0,0-16 64,0 16-96,0-17 0,0 17 32,0 0 0,0 0 0,0-17 0,0 17 0,0 0 0,0 0 0,0-16 0,0 16-96,0 0 64,0 0 32,0 0 64,0 0-32,0 0-32,0-17 32,0 17 32,0 0-96,0 0 0,0 0 32,0 0 64,0 0-96,0 0 0,0 0-32,0 0 0,0 0 64,0 0 0,0 0 0,0 0 0,0 0-640,0 0-224,0 0-896,0 0-320,0 0-1312,17 17-479,-17-1-1057</inkml:trace>
  <inkml:trace contextRef="#ctx0" brushRef="#br0" timeOffset="72992.7745">13265 12485 6400,'-17'-17'2464,"17"17"-1344,0 0-384,0 0 768,0 0-128,0 0 32,0 0-416,0 0-225,0-17-415,0 17-224,17-16-32,0-1-64,16 0 64,17 1-64,16-1-32,0 1 32,1-18 32,16 1-32,0 17-32,-17-1 32,-16 0-32,-33 17 0,-34 17 64,-16 0 32,-17 16 320,-16 0 192,-17 17-192,-34 0-64,18 0-128,-1-17-64,34 17 96,-1-34 96,51-16 0,49 0-32,17-33-32,33 0 96,0 0 160,16-1-288,34 1-64,-33 0-128,-17 16 32,-17 1-128,-16-1 0,-17 17 32,-33 17 0,-16-17 64,-34 16 32,0 1-128,-33 16 32,0-16 0,0-1 0,-17 18 0,1-18 0,16-16 0,16 17 0,18-17-96,-1 0 64,17 0-32,-1-17 0,18 17 64,-1 0 64,17-16-32,0 16 64,0-17-128,17 0-64,16 1 64,17-18 0,16 1 32,-16-17 0,33 1 0,-17-18 0,1 17 0,-1 1 0,1-1 0,-18 17 0,1-1-96,-33 34 64,-17 17 96,-17 0 96,-16 32-128,-33-15-96,-1 15 32,-16 18 64,0-34 0,0 17-32,17-34 32,16 18 32,33-34 32,34 0-32,33-17-64,16 0-64,1-16 32,49 0 32,17 0 64,-1 0-32,-15-1-32,-18 18 32,1-1-32,-34 1 0,-16 16 0,-17 16 0,-16 1 64,-34-1-32,1 18-32,-34-18 32,-17 17 32,1-16-96,0 0 0,16-1 32,17 1 64,16-17-96,0 0-64,51 0-32,-1 0 96,17-17-160,33 17 0,0-16-128,16-18-32,34-15 96,-17-1 160,-16 0 64,-1 17 32,-32 0 0,-17-1 0,-17 34 64,-33 0 32,0 17-128,-50 0-32,-16 32 32,-17 1 0,-17 17-128,17-1 32,17-16 64,16-17 32,17 0-64,16-16 64,34-1 32,16 1 0,50-34 0,16-16 64,18 0 32,-1-17 96,17 0-160,-17 1-96,0 15 32,-33 1 0,-33 17 32,-17 16 0,-33 16 0,-33 17 0,-17 1-96,-16 32 0,-1-16 64,17-17 0,-16 17 32,33-34 0,0 18 0,16-34 64,17 0-32,33 0-32,0-34 32,17 18-32,17-34 0,32 0 0,1 0-96,-17-16 0,0 16 64,-17 0 0,1 34-64,-51-1 64,-16 17 32,-16 17 0,-34 16 0,-33 17 64,0 0-32,17 16-32,-1-16 384,1-17 192,32 0-160,1-16-64,33-1-64,0-16-32,17 0-128,33-16-32,-1-1-672,18-16-320,16 0-2592,-17-17-1151,1-16-417</inkml:trace>
  <inkml:trace contextRef="#ctx0" brushRef="#br0" timeOffset="74304.2389">16519 11654 9216,'0'0'3520,"16"0"-1920,-16-16-1024,0 16 991,0 0-287,0 0 448,17 16-384,-17 18-736,0-18 0,0 34 32,0 16 128,0 17 96,0 17-96,0 0-32,-17 16-32,17 0 32,0 0-224,-16-16 32,16-17-256,0-17-32,-17 1-128,17-34-32,0 0-192,0-33 0,0-33-960,0-17-416,0 0-2848,0-16-1248,-16 0-447</inkml:trace>
  <inkml:trace contextRef="#ctx0" brushRef="#br0" timeOffset="75168.5656">17199 11737 11776,'17'-16'4480,"-17"16"-2433,0 0-1951,0 0 896,0 0-512,-17 16-32,1-16-320,16 17-160,-33 16 0,16 17 0,0 0 32,17 16 352,-16 1 160,16-34-64,16 17 0,1-34 0,16-16 128,-16-16-256,16-34-32,0 0-320,-16-16-32,-1 16-352,-16-17-128,-16 18-160,-17-1 32,-17 17 224,17 16 128,-1 17 320,-32 17 224,16-1 32,-16 34 96,16 0-64,17 16 0,16-16 32,34-17 128,-1-16-192,18-17 0,15-17-192,18-33-128,-1 17-832,-16-17-288,16 1-160,1-1 0,-1 17 576,-16-1 384,0 1 256,-17 17 160,0-1 0,-16 0 64,-1 17 64,18 0 64,-34 0 160,16 0 160,1 0 256,-17 0 160,16 0-256,-16 0 0,0 0-224,0 17 32,0-17-96,17 17 64,-17-17-128,0 33 32,-17-17-160,17 34 32,-16 33 256,-17 0 160,16 33-224,-16 1-32,0 15 64,-1 1 64,1-16-160,0-1-64,16-33-96,1 16-64,-17-32-192,16-1 32,0 1-160,-16-18-32,17 1-416,-1 0-96,0-17-320,1 17-96,16-17-1088,0 0-416,0-33-1663,16-16-705,18-17 608</inkml:trace>
  <inkml:trace contextRef="#ctx0" brushRef="#br0" timeOffset="75600.0363">17864 12418 13056,'16'17'4831,"-16"-17"-2623,17 0-1600,-17 0 1184,0 16-640,0 1-192,0 16-416,-17 34-192,1-1-192,-1 0-64,0 34 32,17-34 128,0 1 160,0-17-96,17-17 0,16-17 64,0-16 96,17-33-256,0-33-128,0-34-224,-17 17-64,-33 0-64,0 0 64,-17 0-288,-16 17-192,0 32 288,-33 1 128,16 33 96,-17 17 32,-16-1-608,17 18-320,-17-1-1792,0 0-704,16 0-2207</inkml:trace>
  <inkml:trace contextRef="#ctx0" brushRef="#br0" timeOffset="82877.5288">13464 10243 9472,'-16'-16'3584,"-1"16"-1920,17 0-960,0 0 991,0 0-255,0 0 0,-17 0-160,17 0-96,0 0-640,0 0-32,0 0 0,17-17-128,-17 17-64,17 0 32,-1 0 96,17 0 32,1-16 0,15 16-32,68-17 32,-1 0-64,50-16 0,33 17-32,33-34 64,51 17-96,-18-17-32,51-17-192,-34 17-96,-33 1-160,17-1 0,-51 17 128,-32-1 128,-34 18-96,-32-1-32,-34 17 0,-34-16 0,-15 16-288,-18-17-64,-16 17-448,-33-17-128,-17 17-1792,-16-16-768,-1-1-3263</inkml:trace>
  <inkml:trace contextRef="#ctx0" brushRef="#br0" timeOffset="83608.622">14128 9480 11136,'0'-17'4224,"0"17"-2305,-16 0-1311,16 0 1088,-17 0-448,17 17-64,-17-17-256,-16 16-128,-17 1-416,-16 16 32,0-16 96,-1 32-128,-32 18-64,-1-1-32,-16 34 32,0-1-32,16-15 64,0-1-64,17 0 64,17 0-64,33-34 0,16 1 32,34-17 128,49-16-128,34-34 64,33 1-384,49-1-64,-16 1 96,0-1 32,-16 17 0,-18-17 32,1 17-128,-17 0-64,-33 0 64,-16 0 0,-1 0-64,-33 17 64,-16-17-32,-17 0 0,-17 0-576,1 0-288,-17-17-2144,16 1-864</inkml:trace>
  <inkml:trace contextRef="#ctx0" brushRef="#br0" timeOffset="84595.6509">8733 6259 10112,'-17'-17'3776,"34"1"-2048,-17 16-1376,0 0 831,0 0-351,16 16-96,18 1-64,-1 16-32,0 17-352,0-17 192,17 34 128,16-1 160,17-16 96,34 0 96,32-17 32,34-33-96,16 0-96,33-33-224,1-17-32,16-50-128,-17 1 0,17 16-160,-16-34-96,-18 1-64,-49-17 0,-16 1-64,-34 15-32,-16-15 32,-17-1 32,-50 0-32,-17 0-32,-49 0-64,-17 0 32,-49 17-32,-17 17 0,-17 16 0,-66 33-64,-17 17 0,-50 33 96,-16 33 0,-33 17 32,-1 33 0,1 33 0,-1 17-96,34 16 0,16 17 64,67 17 64,50-34 0,82-16-32,51 0 96,66-17 64,82-16 224,51-34 64,116-49-160,49-17-32,34-17-128,0-16-96,-17 0-96,-16-17 32,-83 0-480,-34 17-192,-49 16-2272,-51 1-992,-49 16-3167</inkml:trace>
  <inkml:trace contextRef="#ctx0" brushRef="#br0" timeOffset="86269.6312">17365 9662 10624,'-49'0'4032,"32"0"-2177,0 0-1023,17 0 1088,-16 0-192,16 17 32,0-17-288,0 0-128,16 0-736,34 0 128,33-17 32,0 17-192,33-16-96,17-1-256,0 0-96,0 17-128,-33 0-32,-1 0-32,-32 17 0,-18 16-160,-49 17 0,-33 33 32,-33 17 32,-34-1 96,1 1 96,-34 16 0,17 0 64,-1-16-64,51 0-32,-1-34 96,51-16 0,32-17 96,34-16 96,17-1-128,16-16-32,0-16-224,16 16-64,1-17-448,-17 0-96,-17 1-608,1-1-224,-34-16-1088,-33 16-480,0-16-2911</inkml:trace>
  <inkml:trace contextRef="#ctx0" brushRef="#br0" timeOffset="86547.2818">17050 10426 14208,'0'17'5279,"17"-17"-2879,32-17-1728,-32 17 1248,33-17-608,49 1-32,1-17-544,16-1-192,17-15-320,0 15-224,0-15-32,-17 15-128,-16 18 32,-17-1-640,-34 1-224,1 16-832,-33 0-352,-1 0-704,-16 0-192,-16 0-2271</inkml:trace>
  <inkml:trace contextRef="#ctx0" brushRef="#br0" timeOffset="89790.8678">18644 10111 12928,'0'0'4831,"16"0"-2623,18 0-1600,-18 0 1248,1 0-736,-1 0-224,34-17-544,0 0-160,0 17-128,0-16-480,-1-1-192,-15 17-1440,-1-16-672,-17-1-2111,-16 17-2145,0 17 2592</inkml:trace>
  <inkml:trace contextRef="#ctx0" brushRef="#br0" timeOffset="90037.3412">18627 10426 12032,'0'0'4575,"17"17"-2495,-1-17-1376,1 0 1248,0 0-800,16 0-256,-17 0-608,18-17-256,-1 17-32,0 0-960,0 0-288,0-17-1152,1 17-415,-18 0-1729</inkml:trace>
  <inkml:trace contextRef="#ctx0" brushRef="#br0" timeOffset="90330.7641">19756 9579 8704,'17'-16'3328,"-1"16"-1792,-16 0-960,0 0 992,0 0-97,17 0 97,-17 16-448,0-16-192,-17 33-544,17-16-256,0 33 0,-16 0-160,16 16 0,-17 0 32,17-16 64,0 0-96,17 0-64,-17-17-864,0-16-320,0-1-928,0-16-351,-17-16-2017</inkml:trace>
  <inkml:trace contextRef="#ctx0" brushRef="#br0" timeOffset="90547.6435">19374 9861 12032,'0'17'4575,"0"0"-2495,17-1-1376,-1 1 1184,-16-17-416,34 0 0,15 0-640,18-17-160,-1-16-416,1 0-320,-1 16-96,0-16-1216,-16 0-448,-17 16-544,1 1-224,-18-1-1151,1 17-385,-1 0 352</inkml:trace>
  <inkml:trace contextRef="#ctx0" brushRef="#br0" timeOffset="91162.5231">20254 9845 11136,'-17'0'4224,"17"0"-2305,17 0-1055,-17-17 1280,17 17-608,16-16-96,0-1-544,17 0-256,0 1-352,0-17-128,-1 16 32,1 17-160,0-17-96,16 17-64,-32 17 96,-1 16-224,0 0-64,-16 34 96,-17-1 128,-17 1 0,-16 16 32,-17-17 0,0 1 0,-33-1 64,0 17 64,17-33 32,-1 0 96,18-17 32,-1-33 32,0 0-64,17-17 32,16 1-64,17-18 0,0 1-320,17 0-128,32 0 0,1 0 96,17 16 32,-17 0 96,16 17-32,-16 17 32,16 0 64,-16-17 64,0 16-32,0 1 64,-17-17-64,-17 16 64,1-16-128,16 0 0,-16 0-608,-1 0-224,-16-16-1600,34-1-704,-18 1-2463</inkml:trace>
  <inkml:trace contextRef="#ctx0" brushRef="#br0" timeOffset="91332.0125">21167 10227 15360,'-16'16'5695,"16"18"-3071,-17-18-2208,17-16 1312,0 17-1152,0-17-288,0 16-1152,0-16-384,0 0-8479,17-16 5279,16-17 0</inkml:trace>
  <inkml:trace contextRef="#ctx0" brushRef="#br0" timeOffset="92133.3192">21433 9612 10624,'-33'0'4032,"33"0"-2177,0 0-895,0 0 1248,0 0-544,0 0-96,16 0-832,17 0-288,1 0-288,-1-16-192,17-1 0,16 1 32,0-1 0,1 17-224,-17 0-96,-1 0 32,-15 0 0,-1 17 32,-17-1 0,-32 1 352,-17-1 160,-1 1 96,-15 16 32,15-16 0,1 16 0,0-16-128,16-1 0,1 1-160,-1-1 0,17 1-32,-16 0-64,32-17-192,-16 16-32,33-16-320,1 17-128,15-1 128,1-16 160,0 17 224,-17 16 96,0-16 64,-16-1 64,0 18 384,-17-1 192,-34 0-128,-15 0-32,-18 1-96,17-1 0,-16 0-128,16-16 0,0-1-160,1-16-64,15-16-224,1 16-32,0-17-1312,33-16-576,17-17-3487,-1 0-2561,34 0 3328</inkml:trace>
  <inkml:trace contextRef="#ctx0" brushRef="#br0" timeOffset="92644.704">22030 9529 15232,'-16'0'5695,"16"17"-3071,0-17-2912,0 0 896,16 17-128,-16-17 64,34 16-64,-1-16-32,17-16-256,-1 16-128,18-17 32,16 17-64,0-17-32,-17 1-64,1 16 32,-18 0-128,-15 0 32,-1 16 0,-33-16-32,-17 17 192,-16 16 96,0-33 96,-17 33 32,0-16-224,17 0 0,0-1-32,16 1 64,1-1-32,-1 1-32,17-17 32,17 0-32,-1 0-160,34 0 32,16 17-160,-16-17 32,0 0 64,16 16 96,-32 17 0,15-16-32,-15 16 160,-18 0 96,-16 1 96,0-1 96,-16 0-32,-1 0 64,-33 1 0,-16-1 96,-1 0-160,1-16-32,0 16-128,-1-17-96,1-16-224,16 17-128,-16-17-1792,32-17-768,-15 1-4031</inkml:trace>
  <inkml:trace contextRef="#ctx0" brushRef="#br0" timeOffset="93539.9807">19557 7836 9216,'16'0'3520,"-16"0"-1920,34 0-800,-34 0 991,16 17-479,1-17 96,-1 0-800,-16 0-192,17 16-288,0-16-96,-1 0 0,-16 17-256,17-17 128,-1 0-1216,1 0 704,0 0-800,16-17-31,0 1-65,0-1-256,17 1-96,-17-18-960,0 18-352,-16 16 1024,0 0 608</inkml:trace>
  <inkml:trace contextRef="#ctx0" brushRef="#br0" timeOffset="93788.2739">19723 7969 4480,'-100'66'1664,"67"-49"-896,-17 16-352,34-16 544,-1-1 576,0 1 288,17 0 32,0-17 64,0 16-1056,17-16 479,16 0 257,0 0-288,17 0-32,0 0-448,0-16-128,-17 16-480,0 0-224,0 0-640,1-17-320,-18 0-3520,34 1-1567,-17-17 1215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37:24.169"/>
    </inkml:context>
    <inkml:brush xml:id="br0">
      <inkml:brushProperty name="width" value="0.05" units="cm"/>
      <inkml:brushProperty name="height" value="0.05" units="cm"/>
      <inkml:brushProperty name="color" value="#E71224"/>
    </inkml:brush>
  </inkml:definitions>
  <inkml:trace contextRef="#ctx0" brushRef="#br0">25118 482 9472,'17'-50'3584,"-1"34"-1920,1-18-800,16 18 1087,-16-1-671,-1 1-224,1 16-640,-17 16-192,17 17-160,-17 17-64,-17 33 32,0 33-32,1 17 64,-1 0-32,1-33-32,-1-1 32,17 1 32,0-34-32,17 1-32,-17-18 32,16-32-32,1 0-1984,-1-34-895,18-16-2273</inkml:trace>
  <inkml:trace contextRef="#ctx0" brushRef="#br0" timeOffset="262.0161">25782 50 11776,'33'-50'4480,"-16"67"-2433,0-17-2303,-17 17 736,16 16-448,-32 17-32,16 33 0,-17 0 64,0 16-32,1 34-32,-1 0 32,1 0-32,-1-34 64,-16 1-32,16-17-32,1-17 32,-1-16 32,0-17-96,-16-16 0,17-34-1952,-1-16-895,-16-17-1697</inkml:trace>
  <inkml:trace contextRef="#ctx0" brushRef="#br0" timeOffset="462.9633">25002 914 10112,'0'49'3776,"0"-32"-2048,33 0-960,-16-17 1119,33-17-383,-1-16 0,51-34-576,16 18-256,0-1-384,17-17-192,-17 18 0,1-1-128,-18 17-64,-16-1-1440,0 18-640,-33-1-2751,-17 17-2241,-16 0 2784</inkml:trace>
  <inkml:trace contextRef="#ctx0" brushRef="#br0" timeOffset="1417.944">26629 748 10112,'0'-34'3872,"-17"18"-2112,-16-1-1408,16 17 831,1 0-511,-1-16-64,-49 16-416,-1 16-128,1 1-64,-17 33 0,17 16 0,-1 17-96,17 0 64,17 0 96,17-33 96,32 0 416,17-17 256,34-17-224,16-32-32,0-17-256,16-1-64,-16-32-128,-33 16-32,17-16-96,-34 16-32,-33 0-128,0 17 32,0 0 0,-33 16-32,16 17 32,0 17 96,-16 16-64,17 17 32,16 16 0,-17 1-64,34-18-64,16 1 32,0-17 96,17-16 96,0 0-1120,16-34-544,0-16-2207,-16 0-897,-17-17 832</inkml:trace>
  <inkml:trace contextRef="#ctx0" brushRef="#br0" timeOffset="1761.4538">26811 598 8576,'17'33'3232,"-17"-33"-1728,17 17-1184,-1 0 736,1 16-384,-1 0 32,18 17-65,-1 0 1,0-1-352,0 18 32,0-17 96,1-17-224,-18 0-32,1 0 192,-1-33 416,-16 0-128,0-33-288,17 0-160,-17-34-192,0 1-32,17-17 32,-1 17 0,-16-1-96,17 34 64,-1-17-32,1 34 0,0-1-96,-17 34-32,16-17-704,1 16-256,0 1-1279,-1 16-417,1-16-1504</inkml:trace>
  <inkml:trace contextRef="#ctx0" brushRef="#br0" timeOffset="2146.7231">27509 465 7296,'-17'17'2720,"17"-17"-1472,-16 33-960,16-16 608,0 16-96,0-16 0,0 16 96,16-17 160,1 18-577,-1-18 385,51-16 96,-17 0-64,16 0 0,0 0-416,-16-16-192,17-1-128,-34-16-32,0-17-64,0 0-64,-33 0 32,0 17-32,0-17-160,-33 34 32,-33-1 0,16 17 64,-17 33-32,18 17 32,-1 0 64,17 16 0,33 1 192,16-1 128,51 1-96,16-18 32,33 1-320,33-33 0,17-17-2048,17-17-831,-17 1-2369</inkml:trace>
  <inkml:trace contextRef="#ctx0" brushRef="#br0" timeOffset="7217.6915">25384 3238 7808,'0'-17'2880,"0"1"-1536,0-1-736,0 0 928,16 17-128,-16-16 31,0-1-351,17 1-128,-17-1-544,17 0-96,-1 17 0,-16 0-352,17 34-32,-1 15 32,1 18 64,-17 16 0,17 16 64,-17 18 128,0-18 192,0 1 256,0-17 224,0-17-352,0-16-64,0 0 64,0-34 32,-17 1-96,17-34-32,0-32-256,17-18-64,-17-16-224,0-16 0,16-1-32,1-16-32,33 16-32,-17 1-32,17 32 32,-1 17 64,18 34 64,-17 16 32,-1 33-64,-15 33 64,-1 1-32,0 49-64,-16 33 160,-17 17 32,0 0-96,16-16-32,-16-17 32,0-17 64,17-33-64,-17 0 0,0-50-2368,33-33-1024,-16-33-2495</inkml:trace>
  <inkml:trace contextRef="#ctx0" brushRef="#br0" timeOffset="7821.4008">26297 3520 8960,'0'0'3328,"0"0"-1792,16 0-1664,-16 17 672,17-1 0,-17 1 224,17 16 127,-1 0 97,17 0-512,-16 1 128,33-18 128,-17 1-96,17-34-64,0 1-320,16-18-96,-33 1-160,17 0-96,-17-17-576,-16 17-288,-1 0-64,-16 0-32,-16 16 385,-1 17 159,-33 0 320,17 33 96,-17 17 352,17 16 160,-17 34 63,34 16 33,-1-33 224,1 0 160,16-33-64,16 0 64,34-17-384,0-16-128,16-34-1376,1-16-512,16-34-4127</inkml:trace>
  <inkml:trace contextRef="#ctx0" brushRef="#br0" timeOffset="8238.7359">26894 3337 10624,'0'0'4032,"17"0"-2177,16 0-1823,-16 0 864,-1 17-480,18-17-64,-1 0-128,17 17-64,-17-17-96,33-17-64,-16 17 96,17-17-64,-18-16 64,1 0-128,0 0 0,-33 0-32,-1-1 0,1 1-224,-34 0-64,1 16 128,-18 17 96,-32 17 96,16 16 32,-16 17 64,-1 16 32,1 1 160,-1 32 96,34 1 224,17-17 96,32 0 160,17-33 96,1 0-352,32-34-96,17-32-352,0-34-96,0 0-2080,0-16-928,0-17-2655</inkml:trace>
  <inkml:trace contextRef="#ctx0" brushRef="#br0" timeOffset="9008.2129">28156 1594 11136,'33'-50'4224,"1"34"-2305,-18-17-1887,-16 33 800,17 0-672,-17 16-128,16 17 32,-16 34 0,-16 32 0,16 1 32,0 66 0,-17 0-128,17 0 32,17-17 352,-17 1 160,16-17 0,18-34 96,-1-16-256,0 0-64,0-33-160,-16-17-32,-17-16 32,0-17 64,0 0-160,-33-33-96,-1 0-320,-15-17-160,-18 17 128,1-1 96,16 18 96,-16 32 160,-17 18 32,16 15 32,17 1 128,34 0 160,16 0 608,16 0 384,18-34-320,32 1-160,34-34-384,16-16-128,-17 0-160,18-17-96,-18-16-448,1 16-128,-34 0-1120,1 17-512,-34 0-1855,-33-1-769,0 18 416</inkml:trace>
  <inkml:trace contextRef="#ctx0" brushRef="#br0" timeOffset="9376.9437">25865 4981 16384,'50'0'6047,"-17"-33"-3263,17-1-2688,-33 34 1248,49-33-480,0-17-32,34-16-96,49-34 0,51-16-416,65-50-192,84-33 0,83 16-160,66-16 0,49 17-256,-15 16-128,-1 16-64,-33 34 32,0 16-1376,-50 34-608</inkml:trace>
  <inkml:trace contextRef="#ctx0" brushRef="#br0" timeOffset="4670.7678">20237 4582 9600,'-16'0'3584,"32"0"-1920,-16-16-1248,0-1 959,17 1-351,0-1 32,16-16-160,0-17 0,33 0-512,1 0 288,16 1 160,16-1-320,1 0-96,0 0-192,16 17 0,-17 16-288,-16 17 0,0 17-64,-33 0-32,0 49 192,-33 17 32,-1 33 0,-49 0-64,-33 1 160,-1 32 32,-16-16 128,0-17 128,0 0-256,-16-16-32,-18-17-32,34-17 0,0-49 64,17 0 96,16-34-128,17-33-96,16-16-32,34-1-32,16 1-96,34-1 64,-1 18-32,17 15 0,0 18 0,0-1 0,17 1 0,-1 32 0,-32 1 0,-1-1 0,-16 1 64,-17 16 64,0-33-800,0 17-384,-16-34-1472,0 1-608,-1-1-2527</inkml:trace>
  <inkml:trace contextRef="#ctx0" brushRef="#br0" timeOffset="4917.5519">21814 4682 15360,'0'17'5695,"0"-1"-3071,-16 1-2912,16-1 992,0 1-576,0 0-64,0-1-1248,0 1-480,16-1-2976,-16-16-1247,17 0 1311,0-16 704</inkml:trace>
  <inkml:trace contextRef="#ctx0" brushRef="#br0" timeOffset="5379.4624">21947 4001 11776,'33'0'4384,"1"0"-2369,15-16-1791,-15-1 992,-1-16-224,17 16 128,16-16-608,1 0-224,16 0-192,-17 16-96,0-16 32,1 33-128,-34 17 64,-16-1 32,-34 17 64,-16 1-96,0 15 0,-1 1 32,-15 0 0,15-17 0,1 0 64,0 1-32,16-1-32,17-17 32,17-16-32,0 17 0,-1-17 64,34 0-96,0 0 0,16 0 32,-16 17 64,0-17-96,-17 33-64,0 0 64,-16 0 0,-1 17 32,-32 0 0,-17 16 0,-17 1 64,0-1-32,0-16 64,0 0 128,17-17 128,0 0-192,0-16-96,0-17-32,16 0-32,0-17-1632,17 0-640,0-32-3743</inkml:trace>
  <inkml:trace contextRef="#ctx0" brushRef="#br0" timeOffset="5918.8115">23043 3736 11136,'0'0'4224,"0"0"-2305,0 0-1535,0 0 960,0 0-640,0 16-64,0 1 32,0-17 96,0 0-384,17 17 64,-1-34 64,17 17-128,1-17-64,32 1-160,0-17-64,1-1-96,-1 18-32,17-17 32,-16 16 64,-1 0-96,-16 17-64,0 0 64,-17 0 0,-17 34-64,1-1 64,-17 0 96,-17 17 32,-16 0-32,17-1-64,-18-15-64,18-1 32,16 0-32,-17 0 0,17-16 128,0-1 32,17-16-128,-1 17-32,1 0-64,16-1 96,-16 1-160,16-1 64,-16 1 0,-1 16 64,-16-16 32,0-1 32,0 18-96,-33-1 64,0 17 32,0-1 64,-17-15-32,0 15-32,-33 1 32,17-17-32,-1 1-448,1-34-160,16 0-1792,0 0-832,0-34-2143</inkml:trace>
  <inkml:trace contextRef="#ctx0" brushRef="#br0" timeOffset="12896.2279">19889 6209 8576,'16'-16'3232,"1"16"-1728,0-17-1600,-1 1 512,1 16-384,-1-17 0,18 0 160,15 1 128,-15-1-160,32-16 256,0 0 192,34-17 32,0 0-1,32-16-63,34-1 32,34 18 32,15-18 64,34-16-256,17-16-96,33-1-192,0 0-128,-17 1 0,-16 16 32,-34 16-32,-33 17-32,-16 1 32,-17 15-32,-33 1 0,-34 17 0,-32-1 0,-18 17 0,-32 0-96,-17 0 64,0 0 96,-17 0 96,17 0-64,0 17-64,0-17 64,0-17 0,17 17-32,0 0-64,-1 0-672,17-17-352,-16 1-4511</inkml:trace>
  <inkml:trace contextRef="#ctx0" brushRef="#br0" timeOffset="-2054.3494">20403 1760 8064,'-33'0'2976,"33"0"-1600,-33-16-768,33-1 832,0 17-192,-17 0-1,1-17-95,16 17 96,0-16-704,-17-1 128,17-16 0,17 0-224,16 0-96,33-17 64,1 17 64,16-17-128,16 0 32,1 0-160,33 17-64,-34 16-64,1 17 0,-34 0-128,-16 34 0,-17 32 32,-49 34 64,-34 16-32,-16 0-32,-17 0 32,-17 17-32,-16 16 192,-17-16 192,0-17-192,17-16-32,0-17-96,0-33 32,16 0-64,17-34 64,33 1-64,17-34-32,33-32 32,33-1-32,34-17-96,-1-16 64,50 17 32,-16 16 0,16 17-96,-16 0 64,-1 33-32,-16 16 0,-16 1 64,-18-1 64,1 1-96,-17 0 0,1 16 32,-1-17 64,0-16-32,-16 17 64,16-17-1184,0-17-480,0 1-1952,0-1-799</inkml:trace>
  <inkml:trace contextRef="#ctx0" brushRef="#br0" timeOffset="-1791.293">21482 2076 14080,'-16'0'5279,"32"0"-2879,-16 0-2368,0 16 960,17-16-672,-17 17-192,0-17-1280,17 16-512,-17-16-4095,0 17-1761</inkml:trace>
  <inkml:trace contextRef="#ctx0" brushRef="#br0" timeOffset="-1544.2172">21997 914 13312,'33'-17'4927,"-33"17"-2687,-16 17-2464,16 16 864,-17 0-576,0 33-32,-16 17 320,17 0 160,-1 34-256,0-18-128,34 17-32,0-16 128,-1-17 192,1-17-224,16 1-32,-16-17-96,-1-17-64,1 0-608,-1 0-256,-16-16-2080,0-17-959,17 0-1313</inkml:trace>
  <inkml:trace contextRef="#ctx0" brushRef="#br0" timeOffset="-741.5053">22362 1279 10496,'0'-17'3936,"0"1"-2112,0 16-1696,0 0 767,0-17-511,0 17-64,17-17-128,-17 1 32,17 16-128,-17 0-64,16 0 64,-16 0-128,17 0 0,-17 0 160,0 0 64,0 0-160,0 0 0,0 0-32,0 0 64,0 0-32,-17 0 64,17 0-128,0 0 0,0 0 96,0 0 32,0 0 224,0 0 192,0 0 32,0-17-32,0 17-192,0 0-128,-16 0-96,16 0 0,0 0 0,0 0 96,0 0 192,0 0 128,0 0-128,16-16-64,-16 16-96,17 0-64,-17-17-96,33-16-64,17 16 224,16-16 96,1 0 96,-1 0 96,17-1-224,0 1-96,-33 17-96,0 16-96,-1 16-64,-32 17 32,16 17-32,-49 17 0,-1 16 64,-33 16 64,-16 17-32,-17 17 64,-17-17-64,34-33-32,-17 0 32,33-16-32,0-1 0,17-33 64,33-16 32,17 0-32,32-34-64,18 0 32,-1-16-32,17 0 0,0 0 0,0 16-96,-16 1 0,-1 16-96,0 16 32,1 1-256,-17-17-64,-1 16-608,-15 1-224,-1 0-1024,-17-17-352,18-17-2879</inkml:trace>
  <inkml:trace contextRef="#ctx0" brushRef="#br0" timeOffset="15802.8311">19739 3271 6144,'83'-50'2272,"-33"17"-1216,17 0-1088,-34 16 480,33-16 160,1-17 256,49 0-32,0 1-32,17 15-416,16-15 32,34-1 32,-17 17-32,16-17 0,51 0-96,-17 0-32,-1 0-96,18-16 32,-17 16-64,0-16 0,16-1 31,-33 17 33,-33 17-32,-33 0-32,-17 0-96,-16 33-64,-34-17-64,-33 17 32,-16 0 32,-17 17-1055,-33-1-481,0 1-2912</inkml:trace>
  <inkml:trace contextRef="#ctx0" brushRef="#br0" timeOffset="21852.0925">681 2823 5632,'-17'-17'2112,"34"1"-1152,-17 16-928,0 0 448,-17 0-320,17 0-96,-16 16 32,-17-16 0,16 17-32,0-1 96,-16 18 128,17-1 320,-1 0 192,0 0-224,1 0-96,-17 34 96,16-17 64,0 16-192,-16 17-32,-17 33 64,1 34 0,15 16-256,-15 49-64,-1 18-32,17-34 64,16 17-33,-16-34 1,0-16 448,33-16 256,-17-34-192,0-33-32,17-16-192,0-18 32,0-15 32,0-18-32,17 1-224,0-17-160,-1-17-160,17 1 32,1-18 32,15 18 64,-15-1-32,15 1-32,-15-1-64,32 17 32,0-17 32,1 1 0,-1-17 0,34-1 64,16-15-96,0-1 0,0 0 32,1 0 0,15 17 0,18 16 0,-17 1-96,-1-1 64,1 17 32,0 0 64,17 0-32,16 17-32,-17-1 32,0 1-32,34-17 0,-17 0 64,0 16 256,17-16 160,-1 0-288,1 0-128,-1-16 32,1 16 0,0 0-128,-1 0 32,-16 16 0,0-16 0,17 17 0,0 0 0,-17-1-96,0-16 64,16 0 96,1-16 96,-17-1-64,0 0 0,16 1-32,-16-17 32,0 16-64,-16 0 64,-17 1-64,16 16-32,-16-17-64,0 17 32,-17 0-32,0 0 0,0 0 64,17 17 64,0-17-32,-17 16-32,34-16 32,-18 0-32,18 0 128,-1-16 64,50 16-64,-16-17-96,-17 1 192,17-1 96,-17 17-160,0-17-96,-17 17-32,34 0-32,-17 0 64,0 0 32,-17 0-32,34 0-64,-1 0 32,-16 0-32,0-16 0,17 16 0,0-17 0,-34 17 0,17 0 0,-17 0 0,1 17-96,16-17 64,-17 16 32,1 1 64,-17 0-96,33-1 0,-17 1 32,-16 16 64,16-16-32,-33-1-32,34 1 32,-1-1 32,-16-16-32,0 17 64,0-17 64,-1-17 64,34 17-96,-33 0-96,0-16 0,0 16-32,-17 0 0,50 0 0,-33 0 64,0 0 32,0 0-128,-1 0 32,1-17 0,17 17 0,-34-16 0,17 16 0,-17-17 0,0 17 0,0-17 0,0 17 0,1 0 0,-1 0 0,0 0 0,0 0 0,1 17-96,32-17 64,-33 17 32,17-1 0,-17 1 0,-16-17 64,-1 0-32,-16 0-32,17-17 32,-17 17 32,0-16-32,-33 16-32,0-17 32,-17 17 32,-17-17-32,1 17 64,0 0-64,-1-16 64,1 16-128,-17-17 0,16 1 160,-16-1 64,0-33 64,17 0-128,-17-16-32,17-17-32,-17-17-64,0 1 32,-17-17-32,17-1 0,0-15 0,-17-1 0,17 17 0,-16 16-96,16 17 64,0 0 32,0 17 64,0-1-32,0 1-32,0 16-64,0 17-32,0 0 64,0-1 64,-17 1 0,17 17-32,0-1-64,-16 17 32,16 0 32,-17 0 0,0-17-96,1 17 64,-1 0 96,1 0 32,-18 0-128,1 0 32,0 0 0,-17 0 0,17 0 0,-17 0 0,0 0 0,-33 0 0,17-16 0,-34 16 64,-16 0-32,0 0 64,-17-17-64,17 1 64,-33 16-64,-18-17-32,18 17 32,0 0 32,-34-17 32,0 17 32,1 17-160,16-17-32,-50 17 32,17-1 0,0 1 32,16-1 0,-33 1 0,17-17 64,16 17-96,-33-1 0,17-16 96,0 17 32,16-17-32,-32 0-64,15 0 32,18 0-32,-51-17-96,34 17 64,-17 0 32,-16 0 64,0 0-32,-1 0-32,1 0 32,-1 0-32,1-16 0,16-1 0,-33 0 0,17 1 0,16-17 0,-33 16 0,16 0 64,1-16 32,-17 17-128,0-1 32,33 17-64,-33-17 0,0 17 64,33 0 0,-33-16 0,0 16 64,33 0-96,-49 0-64,32 0 64,17 0 64,-49 16 0,32-16-32,18 0 32,-18 0 32,17-16-32,1 16 64,15-17-64,-15 1-32,15-1-64,18 0 32,-18 1 32,1-1 0,17 1 0,16 16 0,-34-17-96,18 17 0,16 0 64,0-17 64,16 17-64,1 0 0,-17 0 96,33 0 32,0 0-32,1 0-64,15 0-64,-15 0 32,-1 0 96,33 0 32,-16 0-128,16 0 32,1 0 0,-1 0 0,-16 0 0,0 0 0,33 0-96,0 0 64,0 0 32,16 0 64,1 0-96,-1 17 0,18-17 32,-1 17 0,0-1-704,0 17-256,0 34-2400,-16 16-1024,0-17-1823</inkml:trace>
  <inkml:trace contextRef="#ctx0" brushRef="#br0" timeOffset="54761.2103">3619 5197 9216,'0'-100'3520,"0"67"-1920,-16-17-1440,16 33 704,-33 1-480,-1 16-128,-15 0-160,-34 0-96,-17 33 32,0 0 160,-16 17 127,-33 17-31,-17-1 64,0 0 288,0 1 224,-17-1-320,1 1-64,-1 32-288,0 17-128,17 1 32,0-1 0,17 0-128,49 17-32,34 33 32,33-17 0,66 50-64,66 1 64,51-18 160,66-16 64,49-50 288,84-33 128,33-49 352,66-51 160,17-49-32,0-34 0,16-16-480,-16-17-128,-17 0-288,-66-16-64,-33 33-64,-67 16 32,-50 17-64,-66 17-32,-33-1-64,-50 17 32,-50 1-32,-49-1-64,-84-17 96,-66-16 0,-83-16-192,-116 16 0,-83-17-256,-34 1-32,1-18 224,-17 18 128,16 32 64,67 34 32,50 33 0,33 50 0,50 16-1408,49 84-704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0:09.535"/>
    </inkml:context>
    <inkml:brush xml:id="br0">
      <inkml:brushProperty name="width" value="0.05" units="cm"/>
      <inkml:brushProperty name="height" value="0.05" units="cm"/>
      <inkml:brushProperty name="color" value="#E71224"/>
    </inkml:brush>
  </inkml:definitions>
  <inkml:trace contextRef="#ctx0" brushRef="#br0">947 2225 9728,'0'-33'3680,"33"50"-1984,50-1-1760,-49 1 704,32 0-384,0-1-64,1 1 96,16 16 63,50-16-191,16-17 128,17 16 32,50-16 96,16 0 160,34 0-192,16 0-64,0-16-32,34-1-32,16 0 0,0-16 64,-17 0-96,34 16 32,-17-16 192,16 0 160,-15 16-288,-1-33-192,-17 17-64,-33-17 0,0-16 32,-49 0 32,-34-1-64,-16 1-64,-67-1 32,0 1 32,-50 16-32,-16-16 64,-17-17-64,-49 0-32,-34-33-64,-33 16 32,-33 0-32,0 17 0,-67-16 0,0-1 0,-16 17 128,-33-16 32,-1 16-32,-16-17-64,-16 17-64,-1 17 32,-99-1-32,16 17 0,-16 17 64,33 0 64,-33 16-32,16 1-32,-16 16 32,33 0-32,16 0 0,1 16 0,33 34 0,-34 0 0,34 16-96,33 17 0,-16 17 64,32-17 64,34 17 0,33 16-32,50 33-64,16 1 32,34-18-32,32 34 0,18 0 352,66 0 160,16-16 160,83-34 96,17-33-96,67 0 0,33-17-256,49-16-128,17-33-64,33-17-32,17 0-64,16-17 32,17-16-64,-16-17 64,-17 0-64,-34 1-32,-32-18-64,-17 17 32,-50 17 32,-50 0 64,-33 16-96,-33 1 0,-50-1-608,-33 34-224,-17-1-1600,-50 1-704,-49 16 5920,-34-16 2752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0:14.188"/>
    </inkml:context>
    <inkml:brush xml:id="br0">
      <inkml:brushProperty name="width" value="0.05" units="cm"/>
      <inkml:brushProperty name="height" value="0.05" units="cm"/>
      <inkml:brushProperty name="color" value="#E71224"/>
    </inkml:brush>
  </inkml:definitions>
  <inkml:trace contextRef="#ctx0" brushRef="#br0">3420 333 8960,'50'-66'3424,"-34"16"-1856,34-17-1824,-33 51 576,-1-17 192,1 16 224,-17-16 0,0 16-65,-17 1-351,1-1-64,-17 17 64,-1 17 0,-32-1 64,16 34-64,-49 16-32,-1 34-32,-16 33 0,0 33 224,-1 16 64,1 34-256,0-17-160,16-33-96,-33 67-32,1-34 0,-1-16 64,-17-1 320,-16 1 128,17-17-32,0-33 32,-17-17-288,0-16-128,0-34 0,16-16 0,17-50 32,-33-17 64,34-49-256,-1-17-96,50-17 96,0 17 0,33-16 64,0-1 64,50 17-96,33-17-64,17 34-32,50-17 0,-1 33 96,51-16 64,32 16-64,18 17 0,15 0 32,18-1 64,-34 34-32,33 0-32,-32 0 224,-18 34 160,-16 15 0,0 18 32,-16 16 32,-1 0 128,-33 0-256,17-17-32,-17 17-32,1-16 64,15 16 32,-15-17 96,-1 17-160,0-33-96,-33 0-96,0-1-96,-33-32 32,0 16 32,-17-16 32,-17-1 32,1-16-64,-17-16 32,0 16-64,-17-17-32,17-16-64,-16 33 32,16-33-544,-17 33-160,17-17-2176,17 17-960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29:18.062"/>
    </inkml:context>
    <inkml:brush xml:id="br0">
      <inkml:brushProperty name="width" value="0.05" units="cm"/>
      <inkml:brushProperty name="height" value="0.05" units="cm"/>
      <inkml:brushProperty name="color" value="#E71224"/>
    </inkml:brush>
  </inkml:definitions>
  <inkml:trace contextRef="#ctx0" brushRef="#br0">515 2341 9600,'16'-16'3584,"-16"16"-1920,0-17-1376,0 17 864,0 0-225,0 0 97,0 0-384,0 0-64,0 0-320,0 0-32,-16 0 96,16 0 0,0 0 64,0-16 64,0-1 128,-17 0-128,17 1 64,0-1-288,0-33-128,-16 1 0,16-34 64,0-83 0,0-34 0,16 1-96,-16 0-64,33 16 384,-16 1 128,0 32-256,-1 34-64,-16 17-192,17 32-32,-17 17 32,0 1 0,-17 32-224,17 0-96,0 17-160,-16 0-64,16 0-192,0 17 0,0-17-960,0 0-352,0 0-1183,0 0-513,0 0-384</inkml:trace>
  <inkml:trace contextRef="#ctx0" brushRef="#br0" timeOffset="480.88">0 681 8704,'0'17'3232,"0"-17"-1728,0-17-1056,0 17 1376,17 0-481,16-16-479,0-1-224,0 1-384,17-18 128,17-15 96,-18-1 128,18-17 96,-17 1-256,16 16-32,-16-16-160,0 16-96,-17 0 0,0 17-32,-16 0-64,-1-1 32,-16 18-64,17-1-32,-17 1-128,0 16 0,16 16 64,-16 1 32,17 16-64,0 0 64,-1 34 32,17 16 64,1 0-32,15 16 64,1 1 224,0-17 96,-17-17-64,0 1 32,-16-17-224,16-1-32,-33-15-224,17-1 0,-17-17-3008,-17-32-1248,1-1-1407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0:16.426"/>
    </inkml:context>
    <inkml:brush xml:id="br0">
      <inkml:brushProperty name="width" value="0.05" units="cm"/>
      <inkml:brushProperty name="height" value="0.05" units="cm"/>
      <inkml:brushProperty name="color" value="#E71224"/>
    </inkml:brush>
  </inkml:definitions>
  <inkml:trace contextRef="#ctx0" brushRef="#br0">349 1511 9728,'0'-16'3680,"0"16"-1984,0 0-1696,0 0 672,0 0-384,0 0-96,-17 0 31,17 33 1,0 17-96,0 33-160,0 33 0,0-16 96,0-1 32,17-16 96,-17 0 32,16 0 32,1-16 64,-17-17 32,17-17 96,-17-17-32,0 1 0,-17-34-224,0 1-64,1-34-64,16-16-64,-17-34 32,1-33-32,16-16 0,16-1 64,1-16-96,16 17 0,0 16-32,17 17-64,33 16 352,0 34 160,0-1-160,17 34-128,-17 17-64,0 32-32,-17 17 0,-16 34 0,-17 16-96,0 0 64,-16 0 96,-17-17 32,0-16-32,-33 0-64,-1 0 32,-32-17-32,-17 0 0,0-16 64,17-1-32,16-16 64,0 0-64,17 0-32,0 0-64,16 17-32,17-17-32,33 33 96,0 17-64,17 0 32,0-1 64,0 18 0,0-1 0,-17-16 0,0 16 0,0-32 0,-16 16 0,-1-17 0,18-17-1920,-34 18-767,33-18-2465</inkml:trace>
  <inkml:trace contextRef="#ctx0" brushRef="#br0" timeOffset="185.3971">1328 1860 13312,'-16'17'4991,"16"-17"-2687,0 16-2464,0 1 896,16-1-608,-16 18-64,17-1-64,-1-17 64,1 18-32,0-18-1216,16 1-544,-17-17-1343,1 0-513,-17-50-672</inkml:trace>
  <inkml:trace contextRef="#ctx0" brushRef="#br0" timeOffset="340.2407">1461 1412 8832,'17'33'3328,"-1"-16"-1792,17 16-1792,-16-17 512,0 1-4000,-1 16-1696</inkml:trace>
  <inkml:trace contextRef="#ctx0" brushRef="#br0" timeOffset="678.9171">1942 1528 14464,'0'-17'5439,"-16"17"-2943,-1 0-2976,17 0 832,-16 0-416,-1 17 0,-16 0 64,0-1 0,16 17 0,0 17 0,-16-17 0,33 17-96,-16-33 0,32 16 64,17-16 64,1-17-64,32 16 0,17-16-128,17 17 32,-17-1 0,-17 1-32,-16 0-32,-17 16-32,-16 0 128,-67 17 32,0-17 64,-33 17 64,0-17-96,-17 0 0,1-16 96,16 0 32,16-17-608,18-17-224,32-33-1536,17-16-607,17-34-1889</inkml:trace>
  <inkml:trace contextRef="#ctx0" brushRef="#br0" timeOffset="925.5435">2490 117 11008,'34'-33'4128,"-1"0"-2241,0-1-1855,-16 18 800,-1 16-576,17 0-64,-16 33 0,0 33 96,-17 67-128,0 33-96,0 50-32,0-17-128,-17 0 64,17-16 448,0-17 192,0-17-288,0-16-96,-17-17-160,17-33 32,0-16-768,0-51-5279</inkml:trace>
  <inkml:trace contextRef="#ctx0" brushRef="#br0" timeOffset="1266.4228">3287 1030 12032,'33'33'4479,"-49"0"-2431,-1 17-2400,1-33 768,-1 16-320,-16 17 32,-17 0-64,-33 16-64,0-16 32,-17 16-128,17 1 64,0-1-32,17-16-64,16 0 0,17-17 0,33-17-64,17-16-32,16-16 128,50-1 32,16-16 64,18 0 0,15 16 0,1 1 64,17 16-256,-34 0-32,-17 0-991,-32 16-481,-34 1-2304,-33 16-1440,-33 0 2400</inkml:trace>
  <inkml:trace contextRef="#ctx0" brushRef="#br0" timeOffset="1576.1346">0 3321 13184,'17'0'4927,"16"-17"-2687,50 1-1280,-33-17 1344,16-17-768,67-17-160,50 18-448,49-51-128,67 0-448,49-16-64,84 0 32,-34 0-256,18 33-32,-18 0-32,-16 16 0,-34 1 64,-65 33 32,-34 0-128,-34-1 32,-49 18-416,-49 16-224,-68-17-2688,-49 17-4320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0:38.785"/>
    </inkml:context>
    <inkml:brush xml:id="br0">
      <inkml:brushProperty name="width" value="0.05" units="cm"/>
      <inkml:brushProperty name="height" value="0.05" units="cm"/>
      <inkml:brushProperty name="color" value="#E71224"/>
    </inkml:brush>
  </inkml:definitions>
  <inkml:trace contextRef="#ctx0" brushRef="#br0">2872 698 10496,'-17'-17'3936,"1"1"-2112,-1-1-1760,1 0 735,-1 17-191,-16-16 96,0 16-256,-1 0-32,1 0-224,17 16-64,-18 1 0,1 16-224,0 50 0,0 17 96,0 16 128,-1 33 160,-15 17 64,-1 0 320,0-16 128,-33 16-224,0-17 0,0 1-224,0-1 32,-17-33-160,-16-16-64,0-17-64,-17-17 0,17-33 0,-17-16 32,17-17-64,-17-33 32,17-34-64,33-16-32,16 0-64,34 17 32,33 0-32,33-1 0,17 17 64,0-16 0,50 33-96,16 16 64,17 1 32,0-1 0,-17 17 0,0 17 0,0-17-96,-16 16 64,-1 1-32,-16-1-64,-33 1 96,0 0 64,0-1 0,-17 1 64,17-1-128,-17 1-64,-16 0-576,16-1-224,-17-16-1344,18 0-576,-1 0-2687</inkml:trace>
  <inkml:trace contextRef="#ctx0" brushRef="#br0" timeOffset="246.4182">2955 1279 11392,'0'0'4288,"17"0"-2305,16 0-1759,-17 0 928,18-17-544,15 1-96,1-18-288,0 1-160,33 0-32,-17 0-544,17 0-128,-33-1-896,0 1-351,0 0-2977</inkml:trace>
  <inkml:trace contextRef="#ctx0" brushRef="#br0" timeOffset="464.2136">2889 1876 12032,'16'34'4479,"-16"-34"-2431,17 0-1408,-1 0 1120,18 0-896,-1-17-288,0-16-480,17 0-64,0-1-32,-1-15-800,18-1-256,16 0-864,-17 17-320,1-17-2271,-18 33-1633,18-16 2656</inkml:trace>
  <inkml:trace contextRef="#ctx0" brushRef="#br0" timeOffset="701.7307">3918 1544 11776,'0'34'4480,"0"-34"-2433,17 16-2239,-17-16 800,0 0-1536,0 0-479,0-16-3457,0 16-1536</inkml:trace>
  <inkml:trace contextRef="#ctx0" brushRef="#br0" timeOffset="1012.1029">4449 930 11648,'-16'33'4288,"16"-16"-2305,0 0-2591,-17 16 512,17-17-384,0 18-31,0 15 191,0 1 192,0-17 96,17 17 32,-1-33 0,17 16-96,1-16 0,-1-34 192,17 0 96,-17 1 96,0-34 159,-16 0-191,-1-16-64,-16-1 96,-16-16 64,-1 34 288,-16-18 224,0 34-320,-1 0-128,1 16-416,0 17-64,0 17 0,16 16 32,-16 17-64,16 0 64,1-17-320,16 17-96,-17-17-1952,50-66-3839</inkml:trace>
  <inkml:trace contextRef="#ctx0" brushRef="#br0" timeOffset="1614.5962">5229 465 12800,'0'-16'4735,"-16"32"-2559,16-16-2528,-17 0 704,1 17-352,-1 16 0,0-16 0,-16 16 0,17 0 0,-1 0 0,0 1 64,17-1 32,0-17 32,17 1 288,16-17 96,0 0-224,34 0-96,-17 0-192,16-17-32,0 17-32,1 17-64,-1 0-64,-33 16 32,1 17 160,-34-1 64,-34 1 0,1 0 32,0 16-64,-33-16-32,-1 0 32,17-17 32,-16-16-384,16-1-192,0-32-768,-16-34-384,16 0-2047,0-16-865,34-34 832</inkml:trace>
  <inkml:trace contextRef="#ctx0" brushRef="#br0" timeOffset="1828.6147">4914 332 13696,'33'17'5087,"34"-17"-2751,-18 0-1312,-15-17 1408,15 1-1056,18-34-288,49 0-672,-16-16-288,-1 33-64,1-17-352,-17 33-128,-17-16-1056,-16 16-416,-17 17-3744,-33 0-671</inkml:trace>
  <inkml:trace contextRef="#ctx0" brushRef="#br0" timeOffset="2186.3283">50 4084 18559,'-50'-16'6944,"67"-34"-3776,49-50-3840,-16 34 1056,49-17-448,67-50 96,34-16 128,65-17 64,67 0-96,34 0-32,32-17 32,67 0 352,16 17 160,1 17-192,-1 0-96,1-1-64,-51 17 32,-32 17-160,-51 17-96,-32 16-128,-67 0 32,-50 16-192,-50 17 0,-49 1-832,-34 15-320,-32-15-3808,-68-1-1632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1:14.348"/>
    </inkml:context>
    <inkml:brush xml:id="br0">
      <inkml:brushProperty name="width" value="0.05" units="cm"/>
      <inkml:brushProperty name="height" value="0.05" units="cm"/>
      <inkml:brushProperty name="color" value="#E71224"/>
    </inkml:brush>
  </inkml:definitions>
  <inkml:trace contextRef="#ctx0" brushRef="#br0">2623 5678 8064,'0'-33'2976,"0"33"-1600,34 0-1472,-34 0 608,16-17-384,1 17-64,-1-16 160,18 16 160,-18-17-192,1 17 96,-1 0 128,1-16-32,16 16 32,-16 0-96,16 0-32,-16 0-96,16 16 32,-16-16-65,-1 0 1,17 17 256,1-17 96,-18 16-224,17-16-96,1 17-128,-1-17-64,33 0 32,1 0 32,-1-17 384,17 17 256,-17 0-288,17 0-128,0 0-192,-16 0-96,16 0 96,16 0 64,-16 0 0,0 0 64,-16 0 160,16 0 128,0 0-256,-17 0-128,17 0-32,0 0 0,17 0 320,-17 0 192,0 0-384,0 0-192,-17 0 32,17 0 0,-16 0 256,16 0 192,0 0-256,0 0-128,0 17-96,0-17-32,-17 0 0,17 17 0,-16-1 256,-1-16 160,0 0-128,17 17-96,17-17 32,-17 0 0,17-17-96,-17 17-32,0 0-32,0 0 32,-17-16-128,17 16 0,0 0 32,0 0 64,0 0-32,-17 0 64,1 0 0,-1 0 96,1 0-32,-1 0 0,0 0-32,1 0 0,-1 0-64,17-17-64,0 17 32,-16 0-32,-1 0 0,17 0 0,-17 0 0,17 0 0,-16 0 0,-1 0 64,1 0 32,16 0 96,0 0-32,-17 17 64,1-17-128,-1 0-64,0 0 0,1 0-32,-17 16 0,16-16 64,-16 0-32,49 0-32,-16 0 32,17 0-32,-34 0 0,17 0 0,-33 0 64,17 0 32,-1 0-32,-16 0-64,-17 0 32,0 17 32,0-17-32,-16 0 64,16 0-64,-33 0-32,17 0 32,-1 0-32,-16 0 0,0 0 64,0 0-32,0 0-32,0 0 32,0 0 32,0 0-32,0 0-32,0 0-64,0 0 32,0 0 32,0 0 64,0 0-192,-16-17-32,16 17-1984,-17-33-6880</inkml:trace>
  <inkml:trace contextRef="#ctx0" brushRef="#br0" timeOffset="4292.6911">25566 5562 4864,'0'-17'1824,"0"17"-960,0 0-448,0 0 608,0 0 64,0 0 32,0 0-224,0 0-160,0 0-416,17 0 64,-17 0 64,17 0-96,-17 0 32,16 0-32,1 0 96,-1 0 64,1 0-33,16 0-95,1 17 0,15-17-160,1 17-64,0-1 128,0 1 64,33-1 160,-17 1 64,34 16-96,16-16-32,0 16-64,0-16 0,17-17 64,17 0 64,-1 0-160,0 0 32,1-17-224,16 0-32,0 1 224,0-1 64,-17 1-128,1-18-32,-18 1-128,18 0-32,-17-17-32,-17 0 32,-16-16-64,-17 0 64,0-17 64,-17 0 128,-33 16-64,17 1 32,-33-17-96,-1 0 0,-16 0-32,0-17 0,-16 17-64,-1 0-64,0 0 32,-16 17-32,0-1 0,0-16 64,0 17-32,-34-1-32,17-16-64,-16 0 32,0 17 32,16 0 64,-33-1-32,16 17-32,1 1 32,-17-1-32,0 0 0,-17 17 64,17-17-96,-16 17 0,16 0 32,16 16 0,-16-16 0,0 16 0,-16 1 0,16 16 64,-17 0-32,17 0-32,0 0 32,0 16-32,17 1-96,-17-17 64,0 16 32,0 18 64,0-18-32,0 1-32,16 16 32,17-16-32,-16-1 0,16 17 0,0 1 0,1-1 0,-1 17 0,17-1 0,-17 18-96,17-17 64,-17-1 96,0 18 96,-16-17 0,16-1 0,0 1-32,0 0 0,17-17-64,-17 34 32,17-18-64,16 34-32,-16-16 160,16-1 32,1 17 0,-1 0-32,1-16-32,16-17 64,0-1 32,16 18 32,-16-1 0,17 17 0,-17-16-128,16-1-32,1 17-32,16 0 32,0-17-64,1 1 64,16-17 0,-1-1 96,1 1-32,-17 0 0,1 0-32,-1 0 64,17-1 32,-17-15 32,0-1-128,0 0-32,0-16-32,1-1-64,-1 1 32,-17-1-32,1 1 0,0-17 0,-1 0 0,-16 0 64,0 0-96,0 0 0,0 0 32,0 0 64,0 0 32,0 0 32,0 0-160,0 0 32,17 0 0,-17-17 0,0 17 0,0 0 0,0 0 0,0 0 0,0 0 0,0 0 64,0 0-32,0 0-32,0 0 32,0 0-32,0 0-96,0 0 0,0 0 128,0 0 32,16-16-96,-16 16 32,0 0 0,0 0 64,0 0-96,0 0 0,0 0 32,0 0 64,0 0-32,0 0-32,0 0 32,0 0 32,0-17-96,0 17 0,0 0 32,0 0 64,0 0-96,0 0 0,17-16 32,-17 16 0,0 0 0,0 0 64,0 0-32,0 0 64,0 0-128,0 0-64,17-17 64,-17 17 64,0 0 0,0 0-32,0-17 32,0 17 32,16 0-96,-16 0-64,0 0 64,0 0 64,0 0 0,0 0-32,0-16 32,0 16 32,17 0-32,-17 0-32,0 0-64,0 0 32,0 0 96,0 0 32,0-17-128,16 17 32,-16 0 0,0 0 64,0 0-96,0 0 0,0 0 96,17-16 32,-17 16-128,0 0 32,0 0-64,0 0 0,0 0 64,0 0 64,0 0-32,0 0 64,0-17-128,0 17 0,0 0 32,17 0 0,-17 0 0,0-17 64,0 17-96,0 0 0,0 0 32,0 0 64,0 0-96,0 0 0,0 0 32,0 0 0,0 0 0,0 0 64,0-16-96,0 16 0,0 0 32,0 0 0,16 0 0,-16 0 0,0 0 0,0 0 0,0 0 0,0 0 64,0 0-96,0 0 0,0 0 32,0 0 0,0 0 0,0 0 0,0 0 0,0-17 0,0 17 0,0 0 64,0 0-32,0 0-32,17 0 32,-17 0-32,0 0 0,0 0 0,0-16 0,16 16 0,-16 0 0,0 0 0,0 0 0,0 0 0,0-17 0,17 17 0,-17 0 0,0 0 0,0 0-96,0 0 64,0 0 32,17 0 0,-17-17 0,0 17 64,16 0-96,-16 0 0,17 0 32,-17 0 0,0-16 0,0 16 64,16 0-32,-16 0-32,0 0 32,0 0-32,0 0 0,17 0 0,-17 0 0,0-17 0,0 17 0,0 0 0,17 0 0,-17 0 0,0 0-96,0 0 0,16 0 128,-16 0 32,0 0 0,0 0-64,0 0 32,17 0-32,-17 0-96,0 0 64,0 0 32,0 0 64,0 0-32,0 0-32,0 0 32,0 0-32,0-16 0,0 16 0,0 0 0,0 0 0,16 0 0,-16 0 0,0 0 0,0 0 0,0 0 0,0 0 0,0 0 0,0 0 0,0 0 0,0 0 0,0 0-96,0 0 64,0 0 32,0 0 0,0 0 0,0 0 0,17 0 0,-17 0 64,0 0-96,0 0 0,0 0 32,0 0 0,0 0 0,0 0 0,0 0 0,0 0 64,0 0-96,0 0 0,0 0 32,0 0 64,0 0-96,0 0 0,0 0 32,0 0 64,0 0-96,0 0 0,0 0 32,0 0 0,0 0 0,0 0 64,0 0-96,0 0-64,0 0-96,0 0 32,0 0-672,0 0-256,0-17-1920,-17 0-832,-16-32-3647</inkml:trace>
  <inkml:trace contextRef="#ctx0" brushRef="#br0" timeOffset="123032.6399">28422 9862 17791,'-17'-33'6592,"17"33"-3584,0 0-3584,0 0 1024,17 0-448,-17 0 0,0 0-160,0 0 32,0 0 64,-17 16 32,17 1 32,0-17 0,0 16 64,0 1-32,-16 0-32,16-17-320,0 16-192,0-32-2080,16-18-928,1-15-2911</inkml:trace>
  <inkml:trace contextRef="#ctx0" brushRef="#br0" timeOffset="124315.6021">29103 9214 8064,'-17'0'3072,"34"0"-1664,-17 0-1376,0 0 672,16 0 544,-16 17 352,17-17 31,-1 0-31,1 16-864,0-16 256,-17 0 192,16 0-96,1 0 96,-17 0-384,0 0-192,0 17-192,-17 0-96,1 32-192,-1 1-32,0 17-32,1-1-64,-1 1-64,17-1 32,0-16 32,17-17 0,-1-16-96,34-17 0,33-17-288,-16-33-96,-1-16-256,-16-17-64,0 0 416,-34 0 256,1 16 256,-17 1 160,-17-1-64,-16 34-64,-17 0-64,-16 33 0,16 0-64,0 33 64,0-16-128,17 33 0,0-17-256,16 0-64,34-16-512,0-17-192,32 0-832,18-17-416,-1-16 193,17 0 127,-16-1 1120,-18 1 576,1 0 1568,-17 16 736,1-16 191,-1 17 33,-17-1-1088,1 17-512,-17 0-576,17 0-128,-1 17 0,-16 16 96,-16 0 0,16 17-32,0 16 96,0 1 64,16-18 288,17 1 96,1-17 0,-1-16 64,33-17-320,17-33-160,-16-17-96,-18 17-32,1-34-160,0 1 32,-33 0-224,-1-17-96,-16 16 96,0 1 128,-33 16 320,-17 33 256,-16 17-224,16 34-64,-16-1 64,-1 17 160,17-1-160,17 1-64,0-17 32,16-16 0,34 0-32,0-1-64,32-16-832,18-33-320,-1 0-992,1-17-320,-18 17 321,1-17 223,0 0 1600,-17 0 704,0 1 864,1 15 383,-18 18-671,17-1-224,-16 1-384,0 16-96,-17-17 352,16 17 160,1-17 224,-1 17 192,1-16 0,-17 16 32,0-17-352,17 1-160,-17-1-256,0 17-128,0-17-96,0 17 0,16 0-128,-16 0-64,0 34-96,17 32 32,-17 0 96,0 34 32,0 16-32,-17 17 32,17 0 128,17-17 128,-17-16 64,16-1 160,-16-32-192,17-17-64,-17-1-96,0-15-64,0-18-32,0 1 0,0-17-64,-17 0 32,17-17-128,-16 1 0,-1 16-128,17-17-32,-16 0-960,16 1-448</inkml:trace>
  <inkml:trace contextRef="#ctx0" brushRef="#br0" timeOffset="136400.658">24006 3470 6656,'0'0'2464,"0"0"-1344,0 17-736,0-17 672,0 0-192,0 0-32,0 0 96,0 0 128,0 0-576,0 0 287,0 0 193,0 0-224,0 0-32,0 0-224,0 0 32,0 0 0,0-17 64,0 17-192,0-16-64,0-1 32,0-33 96,0 0 32,17-16 0,-17-34-160,16-16-128,-16-17-96,17-49 0,-1-1-64,-16-49 64,17 16-128,-17 0-64,0 0 64,17-16 64,-17 49 0,0 17 64,0 33 0,16 17 96,-16 0-96,0 50-64,0-1-96,0 17-32,0 1-96,0 32 32,0 0-416,0 17-96,0 0-576,0 17-224,-16 0-864,16 16-351,-17 0-2241</inkml:trace>
  <inkml:trace contextRef="#ctx0" brushRef="#br0" timeOffset="137172.7381">23491 1677 8448,'-16'33'3232,"16"-33"-1728,16 0-640,-16 0 1024,17 0-449,-17-16-31,17-1-320,-1-16-128,-16 0-512,0 0-64,0-1-32,0 1 64,-16 17 96,16-34-32,-17 17 32,17-1-128,0 1 0,0-17-224,17 1-32,16-1 64,17-33 96,-1 0 160,18 16 32,-1-32-192,1-1-32,-18 17-128,18-16-96,-34-18 0,17 18 32,-17 16-32,0 16-32,-16 18 32,-1-1 32,-16 17 32,17 16 96,-17-16-96,17 33-64,-17-17 0,16 1-32,-16 16 64,17 0 32,-17 0-32,16 16-64,-16 1 32,17-1-32,0 1 0,-1 33 0,1 0 0,-1-1 64,1 34 96,16 0 64,-16 0 32,16 34 0,0 15 0,-16 1 64,16-17-224,0-16-128,0-17 0,-16 0 64,16 0 0,-16-17-32,-1-32 32,1 15 32,-17-32 32,17 0 96,-17-34-320,16 0-128,-16 1-320,17-1-32,-17 1-960,16-1-320,1 17-3680,-17-17-1631,0 1 1855</inkml:trace>
  <inkml:trace contextRef="#ctx0" brushRef="#br0" timeOffset="173242.6635">11505 548 9088,'33'-49'3424,"-33"32"-1856,17 34-1824,-17 16 1472,0 17-416,-17 16-288,17 17-161,0 50-223,0-17-160,0-16 0,0-17 96,17 0 32,-17-34-128,0 1 32,17-33-703,-17-17-321,-17-17-3456</inkml:trace>
  <inkml:trace contextRef="#ctx0" brushRef="#br0" timeOffset="173737.6676">11107 1046 12416,'50'0'4639,"-1"-16"-2495,34-17-2208,-33 16 800,-17-16-1088,17 0-288,-17-1-992,1 18-383,-1-17 1055,-17 16-288,1 17 0,0 0 608,-1 0 352,-16 17 256,0-1 192,0 1 704,-16-1 320,16 1 96,0 0 0,0 16-129,0-17 1,0 1 0,16 0-32,1-1-448,16 1-160,0-1-320,17 1-64,-17-17-64,34 17-64,-1-17 32,0-17 32,-16 0 32,17 1 32,-34-34-160,0 0-32,0 0 32,-16 17 0,-1-17-64,-16 17 64,-16 17-32,-1-1 0,-33 17 64,1 17 0,15 16 0,-15 33 0,15 17-96,1 0 0,0 0 64,16-16 0,17-1-128,0-33-32,34 0-2816,-1-33-1151,17-16-801</inkml:trace>
  <inkml:trace contextRef="#ctx0" brushRef="#br0" timeOffset="174153.8326">12518 482 12288,'-17'33'4575,"17"-16"-2495,-16 33-1920,16-34 960,0 1-672,-17-1-160,17 1-160,-17 16-32,1-16-64,16 16-32,-17 17 32,1-17-32,16 0 0,0 0-96,-17 1 0,17-18 128,0 1 96,17-1-32,-17 1-64,33-34-576,0 1-192,17-1-288,16 1 0,17-1 384,0 0 320,-16 34 192,-1 0 160,-16 16-64,-17 0-64,0 17 256,-33 0 128,-16-1 352,-18 18 160,-15-34 128,-18 17 64,1-17-320,-1-16-96,18 16-320,-1-33-96,0 0-672,0-17-288,17-16-2624,16-50-1183,1 0-193</inkml:trace>
  <inkml:trace contextRef="#ctx0" brushRef="#br0" timeOffset="174401.5146">12717 349 12288,'17'0'4575,"-1"0"-2495,1 0-2432,-1 0 704,1 17-352,0-1 0,-1 18 0,1-1 0,-1 17 0,-16 16 0,17 0 0,-17 17-96,0 0 64,0 0-608,0-16-224,0-1-255,17-33-129,-17 1-352,0-1-192,16-33-1856</inkml:trace>
  <inkml:trace contextRef="#ctx0" brushRef="#br0" timeOffset="174710.2232">12418 880 11392,'17'-16'4288,"-1"-1"-2305,34-16-1471,-50 33 1120,50-33-576,33 16-32,0-16-608,17-17-256,-1 17-96,1 0-64,16 0 0,0-1-2048,-33 18-928,17-1-2655</inkml:trace>
  <inkml:trace contextRef="#ctx0" brushRef="#br0" timeOffset="181589.2588">12335 2009 7040,'17'0'2624,"-17"-16"-1408,0 16-576,0 0 768,16-17-160,-16 17 0,0 0-640,-16 17-288,16-17-193,-17 16-31,17 1 64,-16 16 0,-1 17 64,0 0 0,1 33 96,-17-17-32,16 17 64,-33 0 0,17-16 96,-17-1-96,0-16-32,-16 0-128,16 16 32,0 0-128,1-16-64,-18 0 0,17-17-32,1 0 64,-1 1 32,0-18-128,0-16 32,0-16 64,17-1 32,0-16-128,0 0 32,0-1 0,16 18 64,0-17-96,17 16 0,0-16 32,0 0 0,0 16 0,34-16 0,-18-17 64,17 17 32,1 0 96,-1-1 96,0 1 64,17 0 96,-17 16-160,17 17-96,0-16-96,-1 32 0,-15 1 0,15 0 32,1 16 128,0 0 96,0 0 0,16 0 32,-16-16-64,0 16-32,0-16-32,16-1 0,-16-16-64,16 17 32,-16-17-128,0 17 0,-17-17-32,17 0-64,-17 0 32,-16 0-32,16-17-704,-17 17-256,1-17-1504,0 1-640,-1 16-2879</inkml:trace>
  <inkml:trace contextRef="#ctx0" brushRef="#br0" timeOffset="181944.0617">12933 2192 10624,'0'0'3936,"16"0"-2112,-16-17-1345,17 17 993,0-16-736,-1 16-160,1 0-352,16-17-160,0 1-32,17 16-32,0-17 0,-17 0-96,34 17 64,-18-16-32,1-1 0,-17 17-1216,1 0-576,-18-16-3135,-16 16-1473,0 0 3328</inkml:trace>
  <inkml:trace contextRef="#ctx0" brushRef="#br0" timeOffset="182206.9808">12850 2790 12032,'16'0'4575,"1"0"-2495,33-17-2144,-34 0 864,18 1-608,15-17-128,1-1-32,0 1-32,0 0 0,0 0-96,0 16 0,-1 1-928,-15-1-384,-1 17-543,0 0-225,-16 0-1920</inkml:trace>
  <inkml:trace contextRef="#ctx0" brushRef="#br0" timeOffset="182657.4094">13929 2441 12928,'0'0'4831,"0"0"-2623,0 0-2080,0 0 1024,-17 0-768,17 17-192,0-17-128,-16 16 0,16 1-32,-17-1-96,17 1 32,-16 0 32,16-1 0,-17-16 64,17 17 32,0-17-32,0 0 32,0-17-64,17 1 64,-17-1-224,16-16 32,-16 16 32,17 1 96,-17-1-64,0 17 0,0 0-32,-17 0 0,1 17 64,16-1 0,-17 1 0,0-1 0,17-16 128,0 17 64,0-34-352,0 1-128,17-17-3200,0-1-1311,16-32-225</inkml:trace>
  <inkml:trace contextRef="#ctx0" brushRef="#br0" timeOffset="169411.5129">4665 1345 18175,'-16'-16'0,"-1"-1"416,17 17 32,0 0-64,-16 0-64,-1 17-96,0-1 0,-16 17-128,0 50 0,0 50 32,0-17 192,-1 1 128,18-1 128,16-16 96,33-17-64,0-34-64,0-32-32,50-50 0,17 0-256,0-34-96,-17-32-160,-17-18-32,0 18 32,-49-1 64,-17-16-96,-50 16-64,-16 17-32,-17 17 0,16 16 0,-16 50 0,17 33 0,0 0 96,32 34-416,18 16-128,16 0-1152,16 0-512,34-33-160,17-17-63,16-33-2145</inkml:trace>
  <inkml:trace contextRef="#ctx0" brushRef="#br0" timeOffset="169952.3896">5246 1428 8192,'0'-33'3072,"0"16"-1664,17 17-1152,-17 0 672,17 0-480,-1 17-160,-16-17-192,17 17 0,-1 16-64,18 17 256,-18 33 128,1 0 64,-1 0 127,1 0 1,0-34 96,-17 18 96,0-34 64,-17 0-32,17 1 32,-17-18-416,1-16-96,-1-16-288,17-18-64,0-15 0,0-35 0,17 1-96,-1 17 64,18 0-128,16 16 32,-17 17 64,0 33 96,0 0-64,0 16-64,1 17 64,-18 17 0,17-17 32,-16 1 0,16 15 0,-16-15 0,-1-1 0,1-17 0,16 1-992,-16 0-384,-1-1-2751,1-16-1217</inkml:trace>
  <inkml:trace contextRef="#ctx0" brushRef="#br0" timeOffset="170337.3032">6027 1312 9216,'0'0'3520,"0"17"-1920,-17-1-1440,17 1 704,17-1-352,-17 18-32,16 15-289,1 1-63,16 17-64,0-34 32,17 17 64,17-34 128,-34 1 64,17-1-96,-17-32 0,0-1-224,-16-16-32,-17 0 0,0-17 0,0 17 0,-34 0 0,1-1-96,0 18 64,0-1-32,0 17 0,-1 17 192,1 16 160,0 17-160,33 33 0,-17-17 0,34-16 0,16 0-64,0-17-64,34-16-672,-17-17-288,16-17-4031</inkml:trace>
  <inkml:trace contextRef="#ctx0" brushRef="#br0" timeOffset="170584.8298">6774 1428 12544,'-17'0'4639,"17"17"-2495,17-17-1920,-17 0 928,16 0-736,1 16-160,16-16-224,17 0-64,16 0 32,-16-16-704,17 16-320,-1-17-1600,0 17-639,17-16-1409</inkml:trace>
  <inkml:trace contextRef="#ctx0" brushRef="#br0" timeOffset="171051.7026">7654 1146 9856,'-17'0'3680,"17"0"-1984,0 17-1568,17-17 832,-1 33-481,17-17-95,-16 34-320,16 0-32,0 16-32,1 1 64,-18 16 32,17-17-128,-16 1 32,0-18-64,-17 1 0,0-33-4447,-34-17-1</inkml:trace>
  <inkml:trace contextRef="#ctx0" brushRef="#br0" timeOffset="171276.5751">7471 1428 10752,'33'0'4032,"0"0"-2177,34 0-1183,-17 0 1120,-1 0-896,18-16-320,-1 16-448,1 0-96,-18 0-32,18 0-1504,-17 0-576,0 16-3167</inkml:trace>
  <inkml:trace contextRef="#ctx0" brushRef="#br0" timeOffset="171576.9114">8700 1229 11264,'-34'-17'4224,"18"17"-2305,-17 17-2015,16 0 704,-33-1-448,-16 1-32,16 16-64,-16 17 32,16 16-64,0 17 256,0 0 192,17 0-160,16-16-96,1-18 224,32-15 160,1-34-128,16-17 64,34-33-320,-1-16-128,0 16-64,-16-16-32,-17-1-160,1 1 32,-18 33-224,1-17-32,-1 33 224,-16 17 64,-16 0 0,-1 17 64,17-1-128,-16 18 32,16 32-576,16-16-256,-16 0-1823,33-17-769,1-17-832</inkml:trace>
  <inkml:trace contextRef="#ctx0" brushRef="#br0" timeOffset="171796.3133">8915 1295 9472,'0'17'3584,"0"-17"-1920,-16 33-1792,16-33 576,0 17-416,16 16 0,-16 0-32,0 17 64,17 0-32,0 0-32,-1-17 32,-16-17-320,17-16-128,-17-16-2336,0-1-2368,0-49 1312</inkml:trace>
  <inkml:trace contextRef="#ctx0" brushRef="#br0" timeOffset="172134.8065">9314 382 6656,'16'-33'2528,"-16"33"-1344,0 17-480,0-1 896,0 34-544,0 0-192,0 0-160,-16 33 0,16 33-384,-17 17-33,17 0-63,0-1-96,0 1-96,0-17 0,0-33 32,0 0-32,0-16 64,0-67-1983,-16-17-2753</inkml:trace>
  <inkml:trace contextRef="#ctx0" brushRef="#br0" timeOffset="172521.6187">9463 1246 8704,'17'0'3232,"-17"16"-1728,16 1-1536,1-17 640,0 16-416,-1 1-32,1 0 32,16-1 32,0 1-96,0-1 320,17-16 256,0 0-225,0 0-31,0-16-256,-17-1-128,-17-33-608,1 1-287,-17-18-417,-17 1-192,1 16 704,-17 17 352,16 0 160,0 16 192,-16 34 352,17 16 192,-1 17 224,0 16 192,1 0-160,16 1-64,16-17-320,18-1-160,-1-15-129,17-18-95,-17-16-2175,33-16-929,-16-34-832</inkml:trace>
  <inkml:trace contextRef="#ctx0" brushRef="#br0" timeOffset="172856.4027">10393 150 8960,'-17'100'3424,"17"-34"-1856,0 50-1408,0-49 768,0-1-512,0 50-128,17 0-128,-1-16-32,1 0-64,16-34 96,-16 0 127,16-16-31,0-17 32,-16-16-96,0-34-32,-17 1-96,-17-17 32,0-17-64,-16 0-32,17 17-64,-18 16-32,-16 34-32,17 16 96,-17 17 64,1 16 128,15 1 0,1 16 0,33-17-96,0 0-64,33-32-1184,1-1-543,32-50-2881</inkml:trace>
  <inkml:trace contextRef="#ctx0" brushRef="#br0" timeOffset="177779.9771">6525 2756 7552,'-17'0'2880,"1"-16"-1536,-1 16-864,17 0 832,-17-17-480,17 17-96,-16 0-352,-1 0-160,1 0-128,-1 17 64,0-17 128,1 16-33,16 18 33,-17 15-32,1 18 0,-1 32 0,0 1 0,1-17 128,-17 0 96,-1 0-64,1 0 64,0 0-256,0 0-64,-17-17-32,0 1 0,0-17 0,1-17 0,-1-17-64,0 1 32,-16-34-64,16 1 64,0-34-64,17 0-32,33 17-64,0-17 32,16 17-32,1 0 0,16 0 128,17-1 96,0 18-64,0-1 0,-1 1-32,18 16 32,32 0 224,-16 16 160,-16-16-96,16 17 32,-17-17-320,-16 16-64,0-16 320,0 17 224,-17-17-288,0 17-64,0-17-160,0 16 32,-16 1-128,0-17 0,-1 16-32,1 1 0,-17-17 0,16 17 0,1-17-864,-17 0-416,17 0-2400,16-17-1087,-17-16-129</inkml:trace>
  <inkml:trace contextRef="#ctx0" brushRef="#br0" timeOffset="178197.7426">7239 2939 9472,'0'-17'3520,"16"17"-1920,-16 0-1312,17 17 800,-1-17-257,1 0 65,16-17-224,0 17-32,1-16-352,-1 16-96,17-17 0,-1 1-96,1-1-64,0 17-160,-17-17 0,0 17-1504,-16 0-575,0 0-2689</inkml:trace>
  <inkml:trace contextRef="#ctx0" brushRef="#br0" timeOffset="178414.3081">7305 3354 10880,'0'0'4032,"17"0"-2177,-1 0-1119,1 0 1120,16-17-896,-16 17-256,-1-16-448,1 16-192,16-17-32,17 1-128,0-1 64,-1 0-544,18 17-256,-17-16-1056,-1-1-383,1 1-2625</inkml:trace>
  <inkml:trace contextRef="#ctx0" brushRef="#br0" timeOffset="178599.6291">8251 3188 11264,'-16'33'4224,"16"-16"-2305,0-1-1311,0-16 1088,0 0-992,0 0-1984,16 17-896,-16 0-3135,17-17-1217</inkml:trace>
  <inkml:trace contextRef="#ctx0" brushRef="#br0" timeOffset="178987.6689">8783 2856 10240,'0'-33'3872,"0"33"-2112,-17 16-2048,17-16 640,-17 17-320,17 16 64,-16 0-128,16 17-64,0 0 64,0 0-64,16 0 32,-16-1 192,34-32 160,-18 0 191,17-1 161,-16-32-256,16-18-64,0-15-192,-16-1-32,0-17 32,-17 18 0,0-18 288,-17 17 96,-16 17-160,0 0-128,-1 0-128,1 33-96,17 0-64,-18 0-32,18 33-32,-1-16 0,1 16-64,-1 0-32,34 0-3263,-1-16-1409,1-1 544</inkml:trace>
  <inkml:trace contextRef="#ctx0" brushRef="#br0" timeOffset="179353.2456">9513 2441 11264,'-33'17'4224,"16"-1"-2305,-16 17-1823,16-16 832,1 16-704,-1 0-96,-16 1-96,0-1 32,0 0-32,-1 0 320,18 0 256,16-16-256,16 0-32,1-1-128,0-16-32,16 0-256,17 0 0,-1 0-384,1-16-192,0 16-128,0 16-64,-17-16-32,0 17 65,-16 16 319,-17 17 224,0 0 192,-17-1 128,-16 18 0,0-34-32,0 0 96,-1 0 0,-15-33-480,15-16-128,-15-1-3616</inkml:trace>
  <inkml:trace contextRef="#ctx0" brushRef="#br0" timeOffset="179622.9965">9148 2491 10880,'33'16'4032,"0"1"-2177,0 0-1247,1-17 1024,-18 0-896,34-17-224,0 0-416,16-16-96,1 0 0,16 0-1408,0-17-576,16 17-3231</inkml:trace>
  <inkml:trace contextRef="#ctx0" brushRef="#br0" timeOffset="185669.8258">8218 3968 6528,'-16'0'2464,"16"-16"-1344,-34 16-384,34-17 768,-16 17-288,16 0 0,0 0-384,-17-17-128,17 17-417,-16 0-255,16 0-32,0 0-64,16 17 0,-16 16 0,17 17 1,-17 0 63,16 16 0,-16-16 0,17 16 63,-17 1 257,0-34 160,0 17 192,0-34 64,0 1-256,-17-34-128,17-16-192,0 0-64,-16-17-96,16-16-96,0-1 64,0-16 0,0 0-64,16 17 64,1 0 32,16-1 0,17 17 0,0 17 0,16 0-96,1 16 0,16 1 64,-17-1 64,-16 1-64,0 16 0,-17 0 32,-17 16 0,-16 1 0,0 16 64,-33 0-32,0 17 64,0-17-128,-17 17 0,0 0 32,0 0 0,17-1-96,0-15 64,16 15 32,1-32 0,32 16 0,-16-16 64,34 16 256,-1-16 96,0-1-128,0 1-32,-16-1-128,-1 1-96,18 0-96,-34 16 32,16 0-384,1-16-160,-1-1-1440,1-16-671,0 0-2145</inkml:trace>
  <inkml:trace contextRef="#ctx0" brushRef="#br0" timeOffset="186069.7042">8849 4068 8320,'-17'0'3072,"17"16"-1664,0 1-1152,17-17 672,-17 17-288,17-17-32,-1 16-96,1-16 0,-1 0-257,18 0-95,-18 17 32,1-17-96,16-17-64,-16 17 0,-1-16 32,1-1-32,-1-16-32,-16 0-64,17-1 32,-17 1 32,0 17 64,-17-1-192,17 0 32,-16 17 96,16 34 64,-17-1 352,1 17 96,-1-17-32,0 33 32,17-16-160,0-17-32,17 17-128,0-33 32,16-17-704,17 0-288,-17-17-3711,17 0-2497,-1-32 2720</inkml:trace>
  <inkml:trace contextRef="#ctx0" brushRef="#br0" timeOffset="186473.5492">9496 3968 10112,'0'-16'3776,"17"16"-2048,-17-17-1536,0 17 895,0 17-639,17-1-160,-17 1-256,0 16-32,16 17 0,1-17 0,-17 33 0,16 1 0,1 16 64,-17-17-32,0 1-32,-17-17 384,1-1 128,-17-15-192,-1-18-32,1-16-224,0-16-64,-17-34-1408,0-17-575,1 1-2945</inkml:trace>
  <inkml:trace contextRef="#ctx0" brushRef="#br0" timeOffset="186719.2171">9364 3686 13056,'0'17'4927,"16"-17"-2687,1 16-1760,-1-16 1184,1 0-1088,0 0-288,-1 0-2048,1 0-864,-1 0-3231,-16 0-1441</inkml:trace>
  <inkml:trace contextRef="#ctx0" brushRef="#br0" timeOffset="186965.3964">10011 4250 15616,'0'-16'5887,"-17"16"-3199,1 0-3136,16-17 896,-17 17-1952,1-16-640,-1-1-4063,0 0-1793</inkml:trace>
  <inkml:trace contextRef="#ctx0" brushRef="#br0" timeOffset="190296.8427">12468 3537 7552,'0'-17'2816,"0"17"-1536,17 0-640,-17 0 864,0 0-800,16 0-192,-16 17-160,0 16 0,17 33-160,-17 1 96,0 32 95,0-16-63,0 0 64,-17-16-96,17-1 0,0 0-96,0-16-32,-16-17-96,16 1 32,-17-18-128,17-16-64,0-16-2399,-17-1-1121,1-16-736</inkml:trace>
  <inkml:trace contextRef="#ctx0" brushRef="#br0" timeOffset="190575.4691">12402 3586 10112,'0'-16'3776,"0"16"-2048,0 0-1184,16-17 1055,1 17-479,-1-16-64,18-1-416,-1 0-160,33-16-256,1 0-160,-1 16-32,0 1-128,-16-17 64,0 16-32,0 0 0,0 17-1152,-34 0-448,1 17-287,-17 0-129,-17 16-672,1 0-224,-51 17-128</inkml:trace>
  <inkml:trace contextRef="#ctx0" brushRef="#br0" timeOffset="190822.4763">12385 4051 9344,'0'17'3520,"17"-17"-1920,-1 0-736,1-17 1023,16 1-703,0-18-192,17 1-608,16 0-256,1 0-64,-1 0-352,-16 16-64,0 0-2144,-17 1-959,0 16-1153</inkml:trace>
  <inkml:trace contextRef="#ctx0" brushRef="#br0" timeOffset="191100.1668">13348 3852 6400,'-17'0'2368,"17"0"-1280,-16 0-576,16 0 768,-17 17-320,1-1-64,-18-16-96,1 33 32,0-16-448,-17 0 192,17 16 95,0 0-223,-1 0-96,18 0 0,-17 1 96,33-18 288,0 17 192,0-33-224,33 17-64,-17-17-384,18-17-160,-1 1 0,0-1 0,-16-16-320,-1 0-96,1 0-192,-17 16-32,0-16 320,-17 33 96,17-17 32,-16 17 64,16 17-32,0-17 0,0 33 0,0-16 0,0 16 64,16-17 0,1 1 0,0 0 64,-1-1-2080,1-16-863,16-16-1953</inkml:trace>
  <inkml:trace contextRef="#ctx0" brushRef="#br0" timeOffset="191319.3906">13448 3719 9344,'0'17'3520,"0"-1"-1920,0 1-1312,0 0 800,0-1-608,-17 17-193,17 1-159,0-1-32,0 17-64,0-17-96,0 0 32,17-16-256,-17-1-63,16-16-865,1-16-352,-17-18-2496,16-15-1088,-16-18 2656</inkml:trace>
  <inkml:trace contextRef="#ctx0" brushRef="#br0" timeOffset="191503.4813">13580 3371 6016,'17'16'2272,"-17"1"-1216,0-1-1088,0 1 480,-17 0-1376,17 16-480,0-17-992,0 18-416</inkml:trace>
  <inkml:trace contextRef="#ctx0" brushRef="#br0" timeOffset="191768.0244">13796 3122 9216,'0'16'3520,"-16"1"-1920,16 16-1728,0 0 576,0 0-416,0 17 0,16 0 160,-16 16 192,17 34-192,-1 0-96,1-1-64,0 1 224,-1-34 160,1 1-129,-17-18-31,16-15-64,-16-1-32,0-33-1247,17 0-513,-17-67-2816</inkml:trace>
  <inkml:trace contextRef="#ctx0" brushRef="#br0" timeOffset="183213.5264">14527 1910 10624,'0'-17'3936,"0"17"-2112,-17 0-1697,17 0 769,-17 0-672,17 17-96,-33 16 256,17 0 192,-18 17-288,-15 16 352,32 17 96,0 0-96,1 0-32,32-33-96,1 0 96,16-17-160,17-33 64,0-16-288,16-34-64,-16-17-96,0 18-64,-17-18 32,-16 1 32,-17-17-96,-17 0 0,0 16-32,-16 17 0,-17 17-96,17 17 32,-17-1 128,17 34 64,-17 16-160,17 0-64,17 17-1280,16-17-480,0 0-1152,33-16-479,0-17-1121</inkml:trace>
  <inkml:trace contextRef="#ctx0" brushRef="#br0" timeOffset="183754.7296">15041 1445 8704,'0'0'3232,"0"16"-1728,0-16-704,0 0 992,-16 17-673,16 0-159,0-1-160,0 1-32,0 16-416,0 0 288,16 0 96,-16 1-288,17 15-96,-1 18-224,1-1-32,0 1 256,-1 32 128,1 1 128,-17 0 32,33 16-160,-33-33 32,17 0-96,-1-17 64,1-16-192,-17-17-32,16 0-64,-16-16 32,17 0-128,-34-1 0,17-32-32,-16 16-64,16-34-768,-17 18-288,17-1-2688,-16-16-1184,16 0-1119</inkml:trace>
  <inkml:trace contextRef="#ctx0" brushRef="#br0" timeOffset="192014.9087">14427 3437 9472,'-17'17'3520,"17"-1"-1920,0 17-1248,0-33 832,0 0-641,0 17-223,0 0-192,0-1-32,17 1-64,-17 33-32,17 16 32,-17-16-128,16 16 64,1-16 32,-1 0 64,-16-17-736,0-16-255,0-17-4769,0-34 1600</inkml:trace>
  <inkml:trace contextRef="#ctx0" brushRef="#br0" timeOffset="192357.2897">14294 3553 10368,'0'0'3936,"0"17"-2112,0-1-1505,17-16 961,-1 17-576,1 0-128,0-1-448,16 1-128,0-17-32,0 0 0,17 0 96,0 0-192,-17-17 32,0 17-320,0-16-64,-16 16 192,0-17 64,-1 17 64,-16 0 128,17 0 0,-17 17 32,0 16 0,0 0 64,0 17-32,0-17-32,16 0 224,1 0 160,16-16 0,0 0 32,1-34-224,-1 0-64,-17-16 0,1 0 0,-17-17-160,-17 0-32,1 17 32,-17 0 0,-1 16 96,18 1 32,-17-1-192,-1 17 0,18-16-128,16 32 64,-17-16-416,34 17-160,-1-1-1951,18 1-865,15 0-512</inkml:trace>
  <inkml:trace contextRef="#ctx0" brushRef="#br0" timeOffset="192637.267">15705 3122 4992,'-49'-17'1920,"15"17"-1024,-16 0-416,34 0 576,-1 17 320,1-17 192,-1 16-224,0 1-64,1 16-736,16 0-32,-17 17-1,34 0 97,-17 0 32,16 33-160,18 0 32,-1-17-288,0 0-64,0 1-96,1-1 32,-1-16-64,-33-33-32,16-1-1472,-16-16-671,-16-33-2721</inkml:trace>
  <inkml:trace contextRef="#ctx0" brushRef="#br0" timeOffset="193054.0424">15423 3105 11776,'0'0'4384,"0"-17"-2369,17 1-1855,-1 16 960,34-33-736,0-1-192,33 1-128,0 0-64,0 0 0,0 0-96,-17 16 0,-16 0 64,0 1 0,-17 16-64,-33 0 64,0 16 32,-33 18 0,0 15 0,-34 1 0,1 0 128,0 16 160,-1 1 192,1-17 160,16-1-256,17-15-64,16-1-192,1 0-96,-1-16 0,34 16-32,16 0 0,17-16 0,-17 16-96,33 0 64,-16 0 32,16 17 64,-16-17-32,0 0 64,0 1-128,-17-1 0,0-33-320,0 16-160,-16-16-1856,0-16-767,16 16-2081</inkml:trace>
  <inkml:trace contextRef="#ctx0" brushRef="#br0" timeOffset="193770.3391">16369 3437 8704,'-16'0'3232,"-1"0"-1728,17 17-1472,0-1 608,0-16-64,0 17 32,0-1 32,33-16-1,-16 17-351,16 0 320,0-17 224,17 0-256,-17 0-64,1-17-288,-1 0-160,0 1-32,-16-17 32,-1 16-192,-16-16-32,-16 0-96,-1 16 64,17 17 128,-33-17 32,16 34 32,-16 0 64,0 16 160,16 0 192,-16 0-32,33 17 32,0-17-160,17 17 0,-1-17-96,17-16 64,1-1-288,-1-32 0,0 16-2176,0-17-991,17-16-1953</inkml:trace>
  <inkml:trace contextRef="#ctx0" brushRef="#br0" timeOffset="194055.4731">17216 3304 7680,'-17'-16'2880,"17"-18"-1536,-16 18-384,16 16 992,0-17-289,-17 17-31</inkml:trace>
  <inkml:trace contextRef="#ctx0" brushRef="#br0" timeOffset="194302.7173">17166 3238 18943,'17'16'384,"-1"34"-224,1 0-96,0 0-64,-1 16 32,17 34-32,-16-17 0,0 0 0,-17 16 0,0-32 0,-17-1 352,0 1 224,-16-34-160,-17 0 0,17 0-160,-17-16 0,1-34-160,-1-16-64,0-33-1216,0-17-544,17-17-2655,0 0-2465,16-16 2272</inkml:trace>
  <inkml:trace contextRef="#ctx0" brushRef="#br0" timeOffset="194549.0733">17216 2856 17279,'17'17'6400,"-17"-17"-3456,0 0-3296,0 0 1024,0 0-992,0 16-224,0-16-3552,-17 0-1599,0 17-353,34-50 32</inkml:trace>
  <inkml:trace contextRef="#ctx0" brushRef="#br0" timeOffset="230553.9832">27625 565 6656,'-17'-33'2464,"17"16"-1344,0 1-608,0 16 704,0-34-224,-16 18-32,16-1-160,0-16-64,0 16-384,0-16 0,0 17 63,0-18-95,-17 18 0,17-17-128,0 33 32,-16-17-192,16 0-96,0 34 32,-17 0 64,0 32 0,17 1-32,-16 17 32,-1-1 32,1 17-96,-18 17 0,1 16 32,0 0 64,-17-16-32,0-1-32,1 1 96,-1-17 0,-17 16-128,18 1 32,-34 0 0,16-17 0,1 0 0,-17 0 64,0-34 32,0 1 32,16 0-64,1-17 32,0-16 0,16 0 32,0-17 128,-16 0 96,16-17-128,0-16 32,-16-17-160,-1 0 0,17-16-96,-16-1-32,16 17 96,0-16 32,17 33-128,0-17 32,16 17-64,1 0 0,16-1 192,0 18 64,16-17 0,1-17 32,16 17-128,17-1-64,-17 1 0,0-17-32,17 17 0,0 0 0,0 0 0,0 16 0,-1-16 64,1 33 32,-17-17-32,17 17-64,0 17 32,16 0-32,1-1 256,-1 17 224,1 1-160,-1-1-32,0 0 32,1 0 128,-1-16-256,17-1-32,0 18 96,0-18 96,-16 1-192,-1-1-96,-16 1-128,0 16 32,-17-16 32,0 16 64,0 0-96,-16-16 0,16 16 32,-33 0 64,17-16-96,-1-17 0,1 16-320,-17-32-160,16 16-1024,1-33-352,0 16-960,-1-16-351,17 16-1441</inkml:trace>
  <inkml:trace contextRef="#ctx0" brushRef="#br0" timeOffset="231079.1767">27957 864 9472,'17'-17'3520,"-17"17"-1920,49-16-1152,-32-1 1535,16 0-1151,0 1 512,17-1-800,17 1-64,-1-1-320,17 0-96,0 1-32,0-1-32,17 1 0,-34-1 0,1 17 0,-18-17-704,1 17 384,-17 0-1792,1 0 1185,-18 0-2881,-16 17 2112,0-17-2848,0 17 2560</inkml:trace>
  <inkml:trace contextRef="#ctx0" brushRef="#br0" timeOffset="231449.0113">28023 1362 9216,'50'-17'3520,"-50"17"-1920,33-16-1248,-16-1 1184,0 17-897,-1-17 161,1 17-480,16-16-32,0 16-192,1-17 0,-1 17-32,0 0-64,0 0 32,0-16-128,1-1 64,15 17 32,1-17 0,0 1-96,0 16 64,-17-33-1440,17 33 769,0-34-3777,-17 34 2496,0-16-2720,0-1 2688</inkml:trace>
  <inkml:trace contextRef="#ctx0" brushRef="#br0" timeOffset="232269.2008">29501 1229 5248,'0'0'2016,"0"0"-1088,17-17-96,-17 1 1376,0 16-1216,16 0 832,1 0-1120,-17-17 480,0 17-673,16 0 1,-16 0-320,0-16-32,0 32-96,-16-16 224,16 17-160,-33-1 256,-1 18-320,1-18 0,0 17 64,16-16 64,1-17 352,16 17-320,0-34 0,0 17-160,16-17-64,18 1 32,-18-1-128,1 1 64,-1-1-32,-16 0 0,0 17 0,0 0 0,-16 17 64,-1 16 0,-16-16 0,16-1 416,1 1 192,-1 0-288,17-1-32,0 1-64,0-17-32,0-17-32,17 1-1728,-1-1 864,1 0-5567,-17-16 3455</inkml:trace>
  <inkml:trace contextRef="#ctx0" brushRef="#br0" timeOffset="232746.9499">30082 748 10624,'0'-17'3936,"0"17"-2112,0 0-1569,0 0 993,0 0-768,0 0 32,-17 17-320,1 16 32,-1 0-128,-16 33 288,33 1-192,-17 16 160,1-17 96,32 1 32,18-34-32,15 0 32,18-16-256,-17-34-64,16-16 32,-16 0-32,-17-17-96,0-33-32,-16 33 0,-34-33-128,17 33 64,-33-16-128,0 33 96,-34-1-32,18 18 32,-1-1 64,0 34 0,0-1-928,34 1 512,-18 16-2144,34 0 1408,17 1-4767,16-1 3327</inkml:trace>
  <inkml:trace contextRef="#ctx0" brushRef="#br0" timeOffset="233101.7418">30779 698 12160,'34'0'4575,"-34"0"-2495,16 16-2016,-16-16 1248,0 0-832,-16 17 192,16 0-416,-17 16 128,0 17-224,1-17 128,16 17-160,0 16 0,16-33 0,34 0 0,0-16-64,16-17-64,1-17 32,-1 1 32,-16-17-32,0-34-96,-17 17 32,-16-16 32,-1 16 0,-32-16 64,-18 16-32,-15 17-224,15 0 96,-32 16-6304,16 0 3521</inkml:trace>
  <inkml:trace contextRef="#ctx0" brushRef="#br0" timeOffset="236374.0424">31709 598 5632,'0'0'2176,"17"0"-1152,-17 0-576,0 0 640,0 0-192,0 0 0,0-16 0,16 16 0,-16 0-480,0 0 160,0-17 160,17 17-96,-17 0-65,-17 17-255,1-17-64,-18 33-192,-15-17-128,-1 34 512,0 17 256,17-18-352,0 18-128,33-17 224,16-17 64,51-17 32,16-16 64,16-33-320,34-33-96,16 16-192,-32-16-32,-18-1 96,-32 1 32,-18-1-32,-49 1-64,-49 16-64,-18 17 32,-32 16 160,-1 17 160,-16 17-96,0 0-32,16 16-160,34-17 0,16 18-3104,33-34-1343,17 0-865</inkml:trace>
  <inkml:trace contextRef="#ctx0" brushRef="#br0" timeOffset="261144.2818">25733 2590 8704,'0'-16'3328,"0"16"-1792,16 0-1728,1-17 608,-1 17-128,1-16 160,16-1 96,0 0 128,17 17-352,-17-16 255,17-1 65,-17 1-128,17 16 32,0-17-256,-17 17-32,17 0-64,0-17 32,33 1 288,0 16 160,33-33-288,0-1-64,50 1 96,33-17 32,34 17-32,49-17 64,50-16-64,0 0 64,33-1-64,17-16 0,33-17-32,-16 1 64,-18 16-160,-32 16-96,-17 1-96,-16 0 0,-84-1-64,0 17 64,-32 1-128,-34 15 0,-50 1 32,-17 17 64,-32-18 160,-1 18 128,1 16-192,-34-17-96,17 17-32,-34 0-32,17 0 0,-16 0 0,0 0 0,-17 0 0,-17 0 0,17 0 64,-33 0-32,0 0-96,16 17 32,-33-17-32,17 16-64,-17 1-2176,17 0-928</inkml:trace>
  <inkml:trace contextRef="#ctx0" brushRef="#br0" timeOffset="240616.4712">8135 6359 8448,'17'-17'3232,"-17"17"-1728,16 0-1760,1 17 512,-17-17-64,0 16 128,0 18-96,17 15 32,-17 1-160,16 17-64,-16-1 0,17 0-1792,-1-16-736,-16-17-928</inkml:trace>
  <inkml:trace contextRef="#ctx0" brushRef="#br0" timeOffset="110482.1368">17731 9231 11776,'-17'-50'4384,"17"33"-2369,-17 1-1983,17 16 864,0-17 32,-16 1 192,16-1-224,-17 0-128,-16 1-448,16 16-192,-16-17-96,-17 34-32,17-17 0,-17 33 0,1 0 0,-1 34 0,-17 49 0,-16 0-96,17 50 64,-17 0 96,17 17 32,-17-34 160,0 1 96,-17 16 64,-16-17 160,0-16-320,-17 0-128,0-34-96,-33-16 32,33-16 32,0-51 32,17-16-64,17-33-64,-1-33 32,33-17-32,18 0-96,32 0 64,34 0 32,16 0 0,33 16 64,34 1 96,0 16-64,16 17 0,0 16-32,33 17 32,-32 17-128,15 16 0,-15 0-32,-18 0 0,1 1 64,-1-1 0,1 17 192,0-17 128,-1 17-96,-32-1-64,-1 1 0,17 0-32,-17-17-64,-16 0-64,0-16 32,-17 16-32,0-16 0,1-17 64,-34 0 96,16 0-128,-32 0-96,16-17-672,-17 1-256,0-1-2368,17 0-1024,-16-32-1759</inkml:trace>
  <inkml:trace contextRef="#ctx0" brushRef="#br0" timeOffset="111645.1803">18229 9978 13056,'0'-17'4927,"-17"1"-2687,17 16-2464,17 0 768,-17 0-512,16 0 0,1 0-256,0-17-96,16 17 192,33 0-1216,-16 0-544,16-16-351,1 16-161,-1 0 256,-16-17 96,-17 17-576</inkml:trace>
  <inkml:trace contextRef="#ctx0" brushRef="#br0" timeOffset="111923.2692">18046 10559 15744,'67'-17'5887,"-18"-16"-3199,51-17-3072,-50 34 928,16-17-576,17-17-32,0 17-544,0-17-160,-16 17 384,-1-1-640,-16 18-192,-17-1-288,-16 1-96,-1 32 65,-16 1 95,0 16-2880</inkml:trace>
  <inkml:trace contextRef="#ctx0" brushRef="#br0" timeOffset="112216.1527">19391 10376 17663,'33'17'6592,"-33"-17"-3584,0 0-4128,0 0 736,0 0-736,0 0-128,0 0-1920,0 0-799,-17 0-1537,17-33-672</inkml:trace>
  <inkml:trace contextRef="#ctx0" brushRef="#br0" timeOffset="112479.7739">19839 9862 15616,'0'-17'5887,"0"1"-3199,0 16-3616,0 0 640,0 16-64,0 1 224,-17-1 64,1 34 32,16 17 32,-17 16 0,17-17 64,0 17 96,0-33 128,17 16-64,33-33-64,-1-33 128,18-16 64,16-51-192,-17-16-32,-16 0-288,0-33-64,-17 17 128,-16-18 96,-17 1 32,-17 33-32,0 17-64,-32 16-32,-1 50 64,0 16 0,0 18-64,0 32 0,17 1-512,17-18-224,16 1-3968,16-17-1663,51-33 1791</inkml:trace>
  <inkml:trace contextRef="#ctx0" brushRef="#br0" timeOffset="112897.1628">20968 9264 11136,'0'-17'4224,"17"17"-2305,-17 0-2175,0 0 736,-17 17 256,0 0 288,-16 16 544,0 0 288,-33 17-992,16 0 224,0 16 128,0-16-384,17 0-160,16 0-384,1-17-192,16 0-224,16-16 0,51-1-224,-17 1-32,16-1-288,17-16-32,-17 17-160,-16 0 0,0 32 256,-17 1 192,-16 0 320,-17 16 224,-17 1 288,1-17 128,-34-1 0,0-15 0,-33-18-224,17-32-128,-17-1-608,16-33-256,17-16-2432,-16-34-1088,33-33-1567</inkml:trace>
  <inkml:trace contextRef="#ctx0" brushRef="#br0" timeOffset="113144.8012">20520 9463 18047,'-17'33'6752,"17"-33"-3648,33 0-3552,0-16 1056,34-1-544,-1-33 32,17 17-352,17-17-128,0 17 192,16 0-1408,0-17-512,-16 0-1312,-1 17-575,-16-17-1537</inkml:trace>
  <inkml:trace contextRef="#ctx0" brushRef="#br0" timeOffset="113993.5981">21632 8301 12416,'33'-16'4639,"-33"-1"-2495,0 17-2272,0 0 768,0 0-480,0 17-32,-16 16 0,-51 17 0,-16 49-64,0 67 160,-50 17 160,-33 82 224,-33 18 160,17 32 256,-1-16 64,-16-17 32,66-33 32,0-50-480,17-16-224,33-34-448,0-32-64,16-51-768,18-33-256,15-33-3488,18-66-1503</inkml:trace>
  <inkml:trace contextRef="#ctx0" brushRef="#br0" timeOffset="114628.5324">21997 9995 16639,'-16'-17'6144,"32"17"-3328,17 0-4256,-16 0 448,0 0-1760,-1 0-512,1 17-2303,-1-17-993</inkml:trace>
  <inkml:trace contextRef="#ctx0" brushRef="#br0" timeOffset="115013.7753">22910 9679 13696,'-33'0'5183,"16"0"-2815,-32 33-3680,32-16 448,-16 0 352,0 16 416,-1 0 256,1 0 96,0 17-128,16 0 64,1 0 96,16-1 128,16-15 128,1-18-96,49-32 0,1-18-768,16 1-256,-17-17-992,-16-16-416,0 0 577,-17-17 351,-33 0 640,-17 0 320,-16 16 640,-17 17 320,1 34-32,-18-1-33,17 50-511,1 0-224,15 1 0,1 32 0,17 1-1343,32-18-641,17-32-2496</inkml:trace>
  <inkml:trace contextRef="#ctx0" brushRef="#br0" timeOffset="115493.1082">23458 9264 15104,'0'-17'5631,"0"17"-3071,17 0-2912,-17 17 864,16-17-448,-16 17-64,0 32 32,0 1-32,0 17 0,-16-1-96,16 17 64,-17 0-32,17-16 0,-16 16 128,16-34 32,0 1 32,0-33-160,16-17-32,17-50-2432,17-16-1056,-33-34-2239</inkml:trace>
  <inkml:trace contextRef="#ctx0" brushRef="#br0" timeOffset="116079.0042">24371 7953 13184,'0'-34'4927,"0"34"-2687,-33 0-2688,16 17 768,-32 16-384,-1 34 0,-17 16 64,-32 33 0,-34 66 0,-33 34 256,0 66 224,-50 67 608,34 16 352,-1 17-224,17-50-64,33-16-160,17-67 0,33-34-480,16-65-224,18-17-160,32-117-832,34-66-288,16-49-3552,0-84-1471,0-16-97</inkml:trace>
  <inkml:trace contextRef="#ctx0" brushRef="#br0" timeOffset="116434.6229">24803 9928 18815,'16'0'7040,"-16"0"-3840,17 0-4000,-17 0 960,0 0-1440,0 0-384,0 0-2816,-17 17-1215,1-17-33,-1 0 96</inkml:trace>
  <inkml:trace contextRef="#ctx0" brushRef="#br0" timeOffset="121377.9793">25500 9314 12928,'-17'-17'4831,"17"17"-2623,-16-16-2912,16 16 608,0 0-192,-17 0 64,1 0 160,-1 0 96,0 16 0,1 1 64,-1-1 0,1 18 448,-1-1 192,17 33 64,-17 17 64,1-16-192,-1 16-96,17-17-192,17-16-64,16 0-128,0-34 32,34-16-352,-1-33-128,34-33-320,-17-34-32,0 1 32,-17-18 96,-16 18 224,-33-1 64,-1 0 192,-32 34 64,-18 16 256,-15 34 192,-1 16-128,-17 33 32,17-17-128,1 34 0,-1 0-160,17 0-96,16 0 0,0-17 32,34-17 32,0-16 96,16-16-160,17-17-32,33-1-224,-33 1 0,16 0 32,0 0 32,-16 16 96,0-16 32,-17 33 32,0 17 64,1-1-32,-18 1-32,-16 49 32,0 17 32,0 17-32,0-17-32,0 0 288,17-17 128,16-16-64,0-17 32,17-33-160,16-16-64,1-34-224,16-50-32,-33 17-320,-1 0-64,-32-16 32,-17-1 32,-17 17 256,-16 17 64,-17 16-64,17 33 32,-17 17 0,-16 33 64,0 1 32,16 15 32,0 18 0,17-1 0,0 1-928,16-34-416,34-33-4511</inkml:trace>
  <inkml:trace contextRef="#ctx0" brushRef="#br0" timeOffset="121793.0887">26911 8998 16384,'0'34'6047,"0"-51"-3263,0 17-3296,0 0 832,0 0-352,0 17 64,0-17-160,0 16 32,-33 1 32,16-1 32,-16 1 32,0 0-96,0-1 64,0 1 32,16-1 64,0 18-96,17-18-64,0 1-96,34-1 32,32-16-416,0 0-96,34 0-64,0 0-64,-17 34 128,0-1 64,-17 0 192,-16 17 192,-17 0 256,-16-1 160,-51 1 320,-32 17 160,0-17 0,-17-17-32,0 0-256,0-33-160,0 0-640,0-33-256,16-17-2144,1-16-895,33-18-1473</inkml:trace>
  <inkml:trace contextRef="#ctx0" brushRef="#br0" timeOffset="121962.945">26861 9098 16767,'34'17'6240,"15"-17"-3392,-15 0-3328,-18 0 1024,17 0-512,17 0-32,17-17-960,-18 17-416,1-17 704,0 17-2144,0-16-768,0-1-1919</inkml:trace>
  <inkml:trace contextRef="#ctx0" brushRef="#br0" timeOffset="122649.2796">27326 7969 13056,'-66'83'4927,"16"0"-2687,-33 50-2272,33-67 992,-16 67 96,-17 17 288,-67 65 0,1 18-32,-17-1-704,-33 1 192,33 16 96,0-50-128,33-33 0,17 0-416,16-33-128,34-34-320,16-16-64,17-33-800,16-50-256,34-16-2944,49-34-1376,-16-50-991</inkml:trace>
  <inkml:trace contextRef="#ctx0" brushRef="#br0" timeOffset="238148.0244">499 12319 11904,'-17'-17'4480,"17"17"-2433,0-16-2047,0 16 864,17 0-544,-17-17-32,16 17-160,1 0-32,-1 0-32,1 0 224,0 0 128,-1 17 0,17-1 64,1 1 32,-1-1 64,17 1-32,-17 0-32,17-17-64,16 16 32,17-16-256,0 17-64,17-17-32,-1 16 0,1-16 64,-1 0 32,18 17-32,15-17-32,1 17 32,-17-1 32,17 1-96,33-1-32,-16 1 32,16-17 0,-17 17-64,17-17-64,0 0 32,0 0-32,-16 0 64,32 0 32,-16-17 32,0 17 64,0 17-96,17-17 0,-1 0-32,18 16-64,-1-16 32,33 0 32,-16-16-32,0-1 64,66-16-64,0 16 64,-49-16 64,16 16 64,-17 1-96,-33-1-32,1 1-32,15 16-64,-32 0-64,16 0 32,0 16 32,17-16 0,-16 0 0,15 0 64,18 0-96,-17-16 0,-1-1 32,18-16 64,-17-17-32,-17 17 64,17 16-64,-17-16-32,-17 33-64,1 0 32,16 0 96,1 17 32,-18-1-128,17 1-32,17-1 32,17-32 64,-34-1 0,66 1-32,-32-18 32,-17 1-32,33 0 0,-33 16 64,-17 1-32,-17-1-32,18 1-64,-51 16 32,0 0 32,1 16 0,-17 17 0,16 1 0,-16-1-96,16 17 64,-16-17 32,-17 0 0,17 0 64,0-16 32,0-1-32,-34 1-64,1-17-64,-17 0 32,0 17 32,-17-17 0,1 0-96,-17 0 64,-1 16-192,18-16 0,-17 0-832,-1 17-320,-15-17-2048,-18 0-832,1-17-1951</inkml:trace>
  <inkml:trace contextRef="#ctx0" brushRef="#br0" timeOffset="239796.5619">764 11854 11008,'33'16'4128,"-16"1"-2241,16-34-2143,0 17 736,-16 0-384,16-16 0,34 16 32,16-17 64,0 17-96,16 0 448,-16 0 160,17 17 96,16-17 0,0 0-256,34 0-64,-18 0-288,1-33-64,33-17 0,0-17 0,0-32 0,-16 32 0,32-32 64,1-1 96,-17 1 64,0-1 96,33-33-96,-33 34 32,17-1-160,-34-16-64,1 0-64,16-17-96,-17 0 32,0 17 32,-32-17-32,-1 0-32,-17-33 32,18 33-32,-1-16 0,-17-1 0,1 1 0,0-17 0,-1 50-96,1-34 64,0 34 32,16-17 64,0 1-32,-16 15 64,16 1-128,-17 17 0,18-34-32,-1 17 0,0 16 64,0 0 64,-16 17-32,-17 0-32,16 0 96,-16 17 64,-16 16-128,16 0-32,16 1 64,1 15 32,-17 1-32,0 0-64,-17 16-64,17 1 32,-16-1-32,-1 17-64,1 0 96,-1 0 64,34 17 0,-34-17-32,17 16 32,-16 1 32,16 0-32,-17 16-32,0 0 32,-16 33-32,0-16 0,16 17 0,1-1 0,16 0 0,0 1 0,-17-1 0,1 1-96,-1-18 64,17 1 32,-17 0 0,1 33 0,-1-17 0,17 1 0,0-1 0,0 17 0,-33-16 0,16-1 0,-16-16 64,0 16-96,0 1 0,16 16 32,-33 0 0,17 0 64,17 16 32,-1-16-128,0 0 32,18-16 0,-18 32 0,-16 1 352,16-1 160,1 1-352,-1 16-64,0-16-64,17 0 32,17 32-32,0-15-32,-1-1 160,-16 0 128,17-16-160,-17-17-64,0 16-32,16 17 32,1-33 96,0 17 64,-17-17-96,0 0-32,0 0-32,16-17-64,-16-16 32,33 0 32,-16 16-96,0-16 0,16 17 32,-17-18 64,-16 1 96,1 0 64,15-17-96,-16 0-32,17 1-32,-17-1 32,-17-17-64,-16 18-32,0-34 32,0 16 32,-1 1 160,-15-1 128,-1-16-288,0 0-64,-16 0-32,-1 0 64,1 17-64,-17-17 0,0 0-736,-17 0-384,1-17-2432,-18 17-1088</inkml:trace>
  <inkml:trace contextRef="#ctx0" brushRef="#br0" timeOffset="240799.8004">8251 7670 9856,'0'34'3680,"0"-34"-1984,17 16-1984,0 1-288,-17-17 192,0 16-4064,16 1 2464</inkml:trace>
  <inkml:trace contextRef="#ctx0" brushRef="#br0" timeOffset="241065.3958">8235 8368 6016,'0'33'2272,"0"-33"-1216,0 50-1248,0-34-2176,0 1 1216</inkml:trace>
  <inkml:trace contextRef="#ctx0" brushRef="#br0" timeOffset="241248.2009">8285 9297 7552,'-17'50'2816,"17"-50"-1536,17 66-1504,-17-49-2240,0 0 1248,0-1-2688,16 17 2240</inkml:trace>
  <inkml:trace contextRef="#ctx0" brushRef="#br0" timeOffset="241249.2009">8285 10642 9728,'-17'17'3584,"17"-17"-1920,17 16-2016,-17-16-3008,0 0 1728</inkml:trace>
  <inkml:trace contextRef="#ctx0" brushRef="#br0" timeOffset="241417.8981">8202 11206 3328,'0'17'1216,"0"-17"-640,16 50-1664,-16-50-608,17 16 832</inkml:trace>
  <inkml:trace contextRef="#ctx0" brushRef="#br0" timeOffset="241647.0233">8185 12120 10368,'0'0'3936,"0"0"-2112,-17 16-2112,1-16-224,32 0 160,-16 0-2240,0 0 1440</inkml:trace>
  <inkml:trace contextRef="#ctx0" brushRef="#br0" timeOffset="243554.5258">13763 11854 6272,'0'0'2368,"0"0"-1280,0 0-1120,0 0 480,0 0-320,17-17 0,-1 1-288,1 16-64,-1-17 128,-16 0-320,0 1-96,0 16 32,0 0 128,-16 0 832,16 16 448,-17-16-32,1 17 32,-1 0-448,17-17-192,-17 16 160,17-16 160,0 0 32,17 0 96,0-16-352,-1-1-64,1 17-64,-1-17 0,1 17 0,0-16 0,-17-1-65,0 17-31,0 0-96,16 0-64,-16 17 96,0-1 64,0-16-64,0 17 0,17-17 160,-17 0 160,16 0 128,1 0 128,0 0 0,-1 0-32,-16 0-320,17 0-192,-17 0-192,16 0 32,-16 17 32,17-17 64,0 16-32,-17-16 64,16 17-64,1-1-32,-1-16 224,18 0 160,15 0-64,1 0 0,0-16-288,-17 16 0,34-17-96,-34 17 0,17-16 0,-1 16-64,-32 16-1888,0-16-800</inkml:trace>
  <inkml:trace contextRef="#ctx0" brushRef="#br0" timeOffset="252059.3182">15124 13016 8064,'-16'0'2976,"16"17"-1600,0-17-1664,0 0 384,-17 16-128,17 1 64,0-1 192,0-16 128,0 17-192,0-17 608,17 17 288,-17-17 0,33 0 31,-17 0-191,1-17 0,16 17-384,-16 0-128,16-17-224,-16 17-64,16 0-192,-17 17 0,18-17 32,-18 17 32,1-1 224,16 1 128,0-17 256,0 0 96,34 0 32,-17 0 32,0-17-288,16 17-32,-16 0-224,16-16-128,-16 16-32,16-17-32,-16 17 0,17 17 0,-18-17 0,34 16 64,-16 1-96,-1-17 0,17 16 384,0-16 160,0 0-192,17 0-32,16-16-32,0-17 0,-16 16-64,-17 0 32,16 1-128,-16 16 0,-16 0-96,-17 0-96,-1 0 64,1 0 0,-17 16 32,17 1 0,-17 0 64,17-1 32,-17-16 96,17 0 32,-17 0 32,17 0 0,-33-16-288,16-18-32,-33 1-1120,0 0-512,0 0-1152,-17 16-480,-16 1-2495</inkml:trace>
  <inkml:trace contextRef="#ctx0" brushRef="#br0" timeOffset="253787.1238">19009 12501 8832,'0'-16'3328,"0"-1"-1792,0 1-960,17-1 992,-17 17 63,0-17 193,0 1-576,16 16-256,-16-17-576,0 17-352,0 0-64,0 0-64,0 17 0,0 33 0,0-1 0,0 18 0,-16 16 0,-1 16 192,17-16 160,-17 0-32,17-16 32,0-1-160,-16-16-32,16-17 32,0-33-640,-17-33-352,17-17-2400,-16-33-1055,16 0-673</inkml:trace>
  <inkml:trace contextRef="#ctx0" brushRef="#br0" timeOffset="254065.3912">18627 12717 11648,'-16'0'4384,"32"0"-2369,17 0-1791,-16 0 992,0 0-352,32 0 32,1-16-352,0-1-160,16 17-224,-16-17 96,17 1 64,-1 16-160,-16 0-96,0 0-128,-17 16 32,0-16 32,-16 17 0,-1-17-512,-16 0-128,0 0-1728,0 0-767,0-33-2177</inkml:trace>
  <inkml:trace contextRef="#ctx0" brushRef="#br0" timeOffset="255496.867">20669 12618 10880,'-16'-17'4128,"16"0"-2241,0 17-1631,-17-16 864,17 16 0,-17-17 96,1 1-512,-1 16-256,17-17-256,-17 17-160,17-17 0,-16 17-128,16-16 64,0 16 32,-17 16 64,1 1 96,16 16 128,-34 0 64,18-16 32,-17 33 0,-1-17 0,1 33-192,0-16-64,0 0-64,0 0-64,-17 16 32,0-16 32,0 0-32,-16-17-32,16 0 32,0-16 32,0-1-32,1 1-32,15-17 96,-15 0 64,15-17-128,1 17-96,0-16 96,16-1 32,1 1-96,-1-1 32,1 0 0,-1-16 0,17 17 0,0-1 64,0 0-32,0 1-32,17-17 32,-17 16 32,16-16-32,1 16-32,-1 1-64,1-1 32,0 0 32,-1 1 64,17-1-96,-16 17-64,0 0 64,16 0 0,-17 0 32,18 0 0,-1 0 64,17 0 32,-34 0-128,17 17-32,1-17 32,-1 16 64,0 1 0,-16-17-32,-1 17-64,1 16 32,-1-17 32,18 1 0,-34 16 0,33-16 0,-17 16 0,1-16 64,16-1-32,0 1 64,1-1 64,-1 1 64,0-17-32,0 0 32,0 0 0,1 0 32,-1-17 0,0 17 0,0 0-128,-16 0-96,0-16 0,16 16-32,-17 0-96,18 0 64,-18 0 32,17-17 0,-16 1 0,0-1 64,16 0-32,-17-16 64,1 0-64,16 0-32,-16 0 32,-1-1-32,-16 18-96,17-17 0,-17 16 64,0 0 0,0 17-64,0-16 64,-17-1 32,17 1 0,0-1 0,-16 0 0,16 1 0,-17 16 0,17-33 64,-16 16 96,16 0 0,-17 1 64,0-1-128,1 1 0,-17 16-32,-17 0-64,0 0 32,17 0-32,-17 16 0,0 1 64,17-1-32,-17 1 64,17 0-64,0-1-32,16 1 32,-16-17 32,33 0-32,-17 16 64,1-32-416,16 16-192,0 0-2464,0-17-1088,16-16-2559</inkml:trace>
  <inkml:trace contextRef="#ctx0" brushRef="#br0" timeOffset="257016.8904">17 10227 10624,'-17'-17'3936,"17"17"-2112,0 0-1761,0 0 801,0 0-384,0 0 64,0 0-320,0 0-128,0 0-64,17 17 160,0-17 192,-1 0-64,1 17 0,16-17 160,-16 0 128,16 0-96,0 0 32,17 0-320,33-17-64,-17 0-96,17 1 32,-16-1 0,-1-16 32,-16 33-224,0-17 0,-17 17 32,-16 0 96,16 17 0,-33 0 64,0-1-128,0-16 0,0 17 32,0-17 64,0 0-96,16 0-64,1-17-1568,0-16-640,-1 0-3423</inkml:trace>
  <inkml:trace contextRef="#ctx0" brushRef="#br0" timeOffset="258377.7344">2291 9878 7552,'-16'-16'2816,"-1"16"-1536,-16 0-864,33 0 704,-33 0-32,16 0 160,1-17-1,-1 17 97,0-16-736,-16 16 160,17 0 0,-1-17-192,0 17 0,-16 0-352,17 0-128,-18 17-64,1-17-32,-17 33 128,17-17 160,0 1-32,16 16 32,-16-16-96,0 16 32,0 17-64,16-17 0,-16 17-192,16 0-32,1-17 32,-1 33 64,1-16-64,-18 0 0,34 0 32,-33-17 0,17 17 64,-1-17 32,-16-17-32,0 18 32,-1-18-64,1 1 64,-17-1 0,1-16 32,-1 0 64,17-16 32,-1 16-192,1-17 0,17-16-32,-1 16 0,0 1 0,1-1 0,16 1-96,0-1 64,0 0 32,0 17 0,16-16 0,1-17 0,16 16 0,0-16 0,1 16 0,15-16 0,-15 16 0,-1-16 0,0 17 0,-16 16 64,16-17-96,0 34-64,-16-17 64,16 16 64,0 1-64,0-1 0,17 1 32,-17 0 0,0-1 64,1-16 32,-1 17 160,33-34 96,-16 1-192,0 16-32,16-17-64,-33 0 32,17 1-128,-17 16-64,1 0 64,15 0 0,-15 0 32,-1 0 64,0 0-32,-16 0-32,16-17 96,0 17 0,-16-16-128,-1-1 32,1 0 0,-1 1 64,1-17-32,-17-1 64,0 1-64,0 0-32,-17 0 32,1 0-32,16 16-96,-17 0 64,17 1 96,-16-1 32,16 1-32,-17-1-64,17 0-64,-17 1 32,1 16 32,-1-33 64,-16 33-32,16-17-32,-16 17 32,0-17 32,0 17-32,0 17-32,-17-17 32,17 17 32,-1-17-32,-15 16-32,15 1 32,18-1 32,-17-16-96,16 17-64,0 0-32,1-17 0,-1 16-3232</inkml:trace>
  <inkml:trace contextRef="#ctx0" brushRef="#br0" timeOffset="262997.2693">8351 9895 6144,'0'0'2368,"0"0"-1280,0 0-928,0 0 608,0 0-480,0 0-160,0-17 0,0 17-32,0 0-32,0 0 96,-17 0 128,17 0 192,0 0 160,0 0 160,-16 0 64,16-16-96,0 16-32,0 0-257,0 0-127,0 0-288,16 0-32,-16 0 32,0 0 32,17 0-32,-17 0-64,0 0 32,17 0 32,-17 0 96,0 0 128,0 0 0,0 0 64,0 0 96,16 0 96,-16 0-160,0 0-64,0 0-32,0 0 32,0 0-96,0 0 32,0 0-224,0 0 32,0 0 32,0 0 96,-16 0 32,16 0 32,0 0 0,0 0-128,0 0-32,0 0-32,0 0 32,0 0 64,-17 0 64,17 0-96,0 0-32,0 0-32,-17 0-64,17 0 224,0 0 96,-16 0-96,16 0 32,0 0-224,-17 0-32,17 0 0,-16 0 0,16 0-288,0 0-128,-17 0-2112,0-33-4959</inkml:trace>
  <inkml:trace contextRef="#ctx0" brushRef="#br0" timeOffset="264525.2208">16137 8102 11392,'-50'0'4224,"34"17"-2305,-34-17-2175,33 16 736,-16-16-384,0 0 0,-17 0 32,-33 0 0,17 17-64,-17-17 160,0 16 160,-17-16 224,17 17 96,-50 0 64,17-17 0,-17 16-224,0 1 0,-49-17-32,16 0-32,-17 0-160,-16 0-128,-17-17-96,17 17-96,-34-33 32,-16 16-32,17-16 64,-34 0 32,17-17-32,-16 17-64,-18-17 32,1 0-32,-17 17 128,17 0 160,-17 0-160,1-17 0,15 17-64,-32-17 32,16 0-64,0-16-32,17 16 32,0-16-32,-17-1 0,0 17 0,0 1 0,17 15 0,-17 1 128,0 33 160,1 0-160,-34 17 0,-50 33-64,17-17-64,49 0 32,17 0 32,-16 0-32,16-16-32,33 0-64,1-1 32,-1 1 224,17-17 128,0 16-160,17 1-32,-1 0-128,1-1-32,16 1 32,17 16 64,0-16-32,-1 16 64,34-17-64,34 1-32,-1 0-64,17-1-32,33-16 64,16 0 64,17 0-928,34 0-352,32-33-5152,51 0-191</inkml:trace>
  <inkml:trace contextRef="#ctx0" brushRef="#br0" timeOffset="265267.3786">11804 6392 11648,'0'-33'4384,"17"49"-2369,-17-16-1791,0 0 928,0 17-384,16 16 416,-16 0-640,17 50 480,-1 17-576,-16 16 320,17 0-448,-17 17 192,17 0-288,-17-17-64,0-16-96,0 0-128,0-34 32,0 0-2592,0-32 1440</inkml:trace>
  <inkml:trace contextRef="#ctx0" brushRef="#br0" timeOffset="265944.6813">12468 6575 13824,'0'-17'5183,"0"17"-2815,0 17-2752,0-17 832,0 16-416,-17 34-32,17-17 32,0 34-128,0-1 64,0 17 96,0 0-32,17 0 480,-17 0-288,33-33 672,-16-17-480,16-33 128,0-16-288,17-51-96,0 17-96,0-49-64,-1-1 32,-32 0-32,0 1 0,-34-1 0,0 34-96,-16 16 0,17 17 64,-1 0-64,-16 33 32,16 0 0,1 16 0,-18 17 0,34 17 0,0-17 128,0 1-32,17-18 128,16 1-96,17-34-96,0 1 0,16-18 32,-16 1 0,-17 0 0,17 16 0,-33-16 0,16 33 0,-33-16-96,0 16 64,0 33 32,0 0 0,-17 33-96,17 1 64,0 32 32,0-16 0,17 0 544,-1-16-288,18-17 608,-1-17-480,17-33-64,0 0-192,-1-50 64,18-16-128,-34-17-32,17 0 0,-34-17-192,-16 17 96,-16-17-544,-1 34 352,-16 0-448,0 32 384,0 1-480,-1 33 480,1 0-2112,17 17 1344,-1-1-5631,0 18 3711</inkml:trace>
  <inkml:trace contextRef="#ctx0" brushRef="#br0" timeOffset="266515.2044">13763 6027 13696,'-33'33'5087,"33"-33"-2751,-17 33-2720,17-16 896,0-1-448,-16 18 544,16-18-352,-17 34 544,17-17-480,0 0 288,17 1-352,-1-18 64,1 1-192,16-17 64,0 0-96,0-17 0,1 1-32,-18-18-64,1 1 32,-17 0-128,0-17 64,-33 0-128,16 1 96,-33 15-192,17 1 160,0 33 32,0 0 64,-17 0 0,17 33 0,33-16-96,-17 16 64,34 0 96,-1 1-32,34-34 64,0 16-64,33-49-32,0 16 32,0-16 32,0-17-32,16 1-32,-32-1 32,-17 17-32,-17 33 0,-17 0 0,-16 33-96,-33 0 64,-17 67-32,1-17 0,-18 66 64,17-16 0,-16 33 64,16 0-32,0-17 64,17 1-64,17-51-32,-1 1 32,0-50-1600,17 0 864,0-50-6463,17-17 3935</inkml:trace>
  <inkml:trace contextRef="#ctx0" brushRef="#br0" timeOffset="266818.1364">14394 6575 14848,'-33'49'5535,"33"-49"-3007,-34 83-2656,1-33 1088,33-17-704,-16 17 96,-1 17-224,17-1 288,0-16-224,33-17 384,-16 0-320,16-16 96,0-17-224,17-50 0,0 17-64,-17-50-64,0 0 32,-16-17-128,-17 17 64,-17 0-192,-16 33 128,-17 17-256,-16 17 224,-1 32-1856,1 1 1088,0 49-6527,16-16 4127</inkml:trace>
  <inkml:trace contextRef="#ctx0" brushRef="#br0" timeOffset="285331.5237">25334 2773 7552,'-33'-17'2880,"33"1"-1536,0 16-1504,0 0 544,0 0-160,0 0 96,16-17 128,1 17 96,16-16-288,0-1 128,1 0 128,15 1-64,1-17 64,0 16 0,33-16 63,-16 0-191,16 16 32,0-16-256,16 0-32,51-17 128,-1 17 96,17-1-192,17 1-32,16 0-64,17 16 32,33-16-128,-17 17 0,17-1 32,0-16 64,17 16-32,-17-16 64,16 0 288,1-17 224,33-33-128,-34 16 0,34-32-224,-17 16-96,-16 16 128,-17 18 64,-16-1-192,-34 17-32,-17-1-64,-49 18-64,-17-1-64,-16 17-32,-34 0 64,-16-16 0,0 16 32,-17 0 0,0 0 64,-16 0 32,16 0 32,0 0-64,-16 0-64,0-17 32,-17 17-32,0 0 64,0 0 32,-17 0-128,-16-17-32,-17 17-64,0 17 96,-49-17 64,-1 0 64,-16 17 32,16-1 0,-16 1 0,-17-1 64,-33 18-160,0 15-32,0 1 0,-50 0 64,0 0-32,1 16 64,-34 1-128,-34-1 0,-32 1 32,16-18 0,-16-15-96,-1 32 64,34-16 32,0 16 64,16 1-32,17-18-32,0 18 32,50-17-32,16-1 0,17 1 64,17-17-32,0 1 64,32-1-64,1 0-32,33 0-64,17-16 32,16 16-32,33-33 0,1 17 64,32-17 64,67 0 160,17-17 192,33-33-224,66-16-96,33-17-64,67-17-32,17 1 0,49-1 64,17 17-96,-17 0 0,17 17 32,-34-17 0,18 16 0,-18 1 0,-16-1 0,17 17 0,-34-16 0,17 16 0,-33 0-96,-33 17 64,-17 0 32,-33 0 64,-50 16-32,-34 1-32,-15-1 32,-34 0-32,-34 17 0,-15-16 64,-34 16-96,0 0 0,-34 0 32,-32 0 0,-34 16 0,1-16 0,-17 0 0,-17 17 0,-17 0 0,-16-1 0,0 17 0,-49 1 64,-1 15-96,-17 1 0,-49 17 32,0-18 0,-50 18 0,16-1 64,-49-16-96,50 17 0,-17-34 32,33 17 64,33-17-32,1 0 64,16 33-128,16-16 0,1 0 32,16 16 64,33-16-96,17 0 0,34 0 32,15 0 0,18-17 0,16 0 0,33 0 0,33-33 0,17 0 64,67-16-32,49-34 64,83-17 0,50-32 32,67 16-64,32 0-64,51 0-64,16-17 32,16 1 32,-32 15 64,16-15-32,0 16-32,-17 0 32,-16 16-32,-17 18 0,-33-1 0,0 0 0,-66 0 64,-50 17-96,-34 0 0,-49 16 32,-33 1 0,-34 16 0,-49 16 0,-34-16 0,-33 17 0,-49-1 0,-17 1 0,-1 0 0,18-1 0,32 1 0,1-1 0,16-16-2336,34 34-1056</inkml:trace>
  <inkml:trace contextRef="#ctx0" brushRef="#br0" timeOffset="294436.5341">29601 5097 5760,'-17'-66'2176,"0"49"-1152,17-33-352,0 17 704,0 17-32,0-34 32,0 17 96,0-17 31,0 0-799,0 17 448,0 0 128,0-1-448,0 18-224,0 16-448,0 16-160,-16 34-128,16 33 0,0 50 96,-33 33 64,16 50 0,-16 16 64,-17-16-64,17-17 64,16-16 288,-16-17 128,0-33-320,16-34-96,1-16 0,16-16 0,-17-51-672,17-32-1888,0-34-800,0-50-2143</inkml:trace>
  <inkml:trace contextRef="#ctx0" brushRef="#br0" timeOffset="294914.3894">29186 4782 12800,'0'-33'4831,"0"16"-2623,33-33-2432,0 17 768,50-17-416,-17 0-96,34-16 0,0 16-32,16 0 0,0 17-96,0 33 0,-33 0-32,-16 33 0,-34 0 96,-33 34 0,-33-1 384,-17 1 160,-33-1 288,16 1 224,-16-1-128,0-16-64,34-17-320,-1-16-160,17-1-64,33-16 32,16 0-224,1 0-64,33 17-256,16 16 0,0 0-256,1 34-32,-17 16 128,-17 0 96,-17 0 224,-32 0 192,-17-17 0,-34 34 96,17-17-64,-49-17 0,-17-16-32,16-17 64,17-33-96,-17-17 0,17-16-960,17-17-384,16 1-1632,17-1-703</inkml:trace>
  <inkml:trace contextRef="#ctx0" brushRef="#br0" timeOffset="296118.596">30364 4931 9856,'0'0'3680,"17"-16"-1984,-1 16-1056,18 0 1023,-18 0-543,17 0-160,1-17-544,15 0-192,-15 17-160,32-16-64,0-1 32,-16 17-128,17-16 0,-17 16 64,-17-17 0,-17 17-608,18 0-288,-18 0-1567,-16 0-705,-16 0-1152</inkml:trace>
  <inkml:trace contextRef="#ctx0" brushRef="#br0" timeOffset="296396.5077">30314 5496 11392,'17'-17'4288,"16"0"-2305,17 1-2175,-33-1 800,16 17-640,0-16-32,0-1-32,0 17 32,-16 0 32,16 0-64,-16 0 64,16-17-320,-16 34-96,-1-17-895,17 0-417,-16 0-1184,0-17-1824,16 1 1280</inkml:trace>
  <inkml:trace contextRef="#ctx0" brushRef="#br0" timeOffset="297044.8129">31327 4267 9728,'17'-17'3584,"-17"17"-1920,16 0-1440,-16 0 832,0 17-481,0-17 1,17 50 160,-17 16 96,0 17-448,-17 17 288,17 33 160,-16 16-320,-1-16-96,1 16 160,-18-32 160,34-18-192,-16-32-64,-1-1-256,17 0-160,0-32-128,0-1 32,0-17-32,17 1-64,-1-17-1664,-16-17-736,0 1-2943</inkml:trace>
  <inkml:trace contextRef="#ctx0" brushRef="#br0" timeOffset="297261.7272">31510 5446 11648,'0'16'4288,"0"-16"-2305,16 0-2303,-16 0 704,17 0-576,-17 0-32,0 17 128,17-17 32,-17 0 64,0 17-800,0-17-319,-17 0-3393</inkml:trace>
  <inkml:trace contextRef="#ctx0" brushRef="#br0" timeOffset="298158.4512">31975 4848 9216,'0'0'3424,"0"17"-1856,0-17-1184,0 0 832,0 16-417,0-16-95,-17 17-32,17 16-32,-17 17-352,17 16-96,-16 1 0,16-1 192,0 1 64,16-18-96,1 1 32,0-17 64,-1-16 96,17-34-160,-16 1-64,16-34-256,0-16-32,-16-1-192,0 1 32,-1-1-224,-16 1-96,0 16 160,-16 0 96,-1 17 32,17 17 128,-17 16 0,1 0 32,16 16-96,-17 1 64,1-1 96,16 18 32,0-18-32,16 1-64,-16-1-64,17-16 32,16-16-480,0 16-128,0-17-192,1-16-32,-1 0 832,0 16 352,0-16-32,-16 16-64,-1-16-224,18 17 0,-18 16 64,1-17 32,-1 17-128,1 0-32,-17 17 224,0-1 192,0 34-96,0 0-64,0 16-96,-17 17 0,17-16 64,0-1 64,0 0 32,17-16 64,0 0 128,-1-33 96,1-34-160,33 0 32,-1-32-256,1-18-32,0 1-64,0-1-64,0-16 32,-17 0 32,-33 34-32,0-1-32,0 0 160,-17 33 128,1 1-32,-18 32 96,1 1-128,0 0-64,0 16-64,16 0-96,1-33 32,32 0-4064,1-33-1791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1:58.359"/>
    </inkml:context>
    <inkml:brush xml:id="br0">
      <inkml:brushProperty name="width" value="0.05" units="cm"/>
      <inkml:brushProperty name="height" value="0.05" units="cm"/>
      <inkml:brushProperty name="color" value="#E71224"/>
    </inkml:brush>
  </inkml:definitions>
  <inkml:trace contextRef="#ctx0" brushRef="#br0">3055 482 3200,'-16'-33'1216,"16"16"-640,-17-16-384,17 17 352,-17-1 608,1 17 320,-17-17 64,-1-16 96,1 0-352,-17-17-64,-16 0-672,-34 1-192,17 15 0,-16 18-160,-17-1-32,-34 17-160,17 33 0,-16 1 0,0-1 64,-18 0 384,1 17 191,0 33-319,0 0-192,0 16-64,-16 34-64,32-33 256,18 16 160,-1 17-192,17 16-64,16-16-96,34 0 32,16 33 352,17 0 256,49-17-288,17 17-128,34 17-128,49 0 32,33-17-32,67-17 0,17-66 256,49 0 96,17-50-32,16-33 32,1-16-160,16-51 32,0-32-96,-34-1 64,1-16-128,-17-17-64,-49-16-160,-1 16 0,-33-17 64,-16-49 32,-67 16-32,-16-32 32,-34-34-64,-82 16-32,-51 17-64,-65-33-32,-51 67 64,-99 32 0,-17 67 32,-66 67 0,16 66-160,-16 16 32,33 34 64,0 32 32,49 18-256,51-1-128,49-16-2048,51 33-832,32-50-2559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13:30.947"/>
    </inkml:context>
    <inkml:brush xml:id="br0">
      <inkml:brushProperty name="width" value="0.05" units="cm"/>
      <inkml:brushProperty name="height" value="0.05" units="cm"/>
    </inkml:brush>
  </inkml:definitions>
  <inkml:trace contextRef="#ctx0" brushRef="#br0">3404 2225 8064,'-17'-83'2976,"17"67"-1600,-16-1-1184,16 0 704,0 1-64,0-1 128,-17-16 128,17 16 95,-16-16-639,16-17 256,-34 34 96,18-17-352,-1 16-64,-16 0-352,16 17-96,-16 34-96,-17 15 0,1 1 0,-18 50 0,1 49 64,-1 1 64,1 49 96,0 17 64,-18-34-96,1 34-32,-33 0 256,-17-17 64,1-33 64,-18 17 128,1-17-160,-34 0 0,34-33-256,-1-17-128,18-33-32,-18-17 32,1-33 32,16 1 96,33-51-32,-16 0 0,33-49-32,0-17 0,17 0 0,16 0 0,33-17 0,17 1 0,17-34-64,0 17-64,32 16-64,34 0 32,0 17-32,17 17 0,0 0 0,16 16 0,33 33 0,-16 17 0,16 0 64,1 33 64,16 17-96,16 33 0,-16-16 320,-33-1 96,0 0-32,33-16 32,-33 17-96,0-34 64,0 0-64,-34-16 64,-16-17-192,0 0-32,-16 0 0,-18-17 64,-15 1-96,-1-1 0,-17 0-96,1 1-32,0 16 32,-17-17 0,0 17-224,0-16-96,16 16-384,-16 0-128,17-17-960,-17 17-384,33-17-2240,0-16-927</inkml:trace>
  <inkml:trace contextRef="#ctx0" brushRef="#br0" timeOffset="601.2161">3935 2756 12288,'17'-16'4639,"-34"-1"-2495,17 1-1504,0-1 1184,17 17-928,-17-17-320,16-16-352,-16 17-192,17-18 0,-17 18-32,17-17 0,16-1 0,17-15 0,16-18 128,17 17 64,-17 1-160,1 15-64,-1-15 0,1 15 0,-18 18 96,1-1 32,0-16-480,-17 33-128,-16-17-1152,-1 17-448,-16 0-3487,-16 17 543</inkml:trace>
  <inkml:trace contextRef="#ctx0" brushRef="#br0" timeOffset="943.2664">3504 3503 12032,'0'0'4479,"33"0"-2431,33 0-2048,-33-16 928,17-1-224,0-16 128,16 0-256,17-34-96,0 1-256,17-34-160,0 34-32,-34 0-32,17 16 64,-33 17-96,0-1 0,-1 1-32,-15 17 0,-18 16-640,1-17-256,-1 17-576,1-17-256,-17 17-927,17 17-353,-1-34-896</inkml:trace>
  <inkml:trace contextRef="#ctx0" brushRef="#br0" timeOffset="1220.9833">5579 2740 13696,'0'0'5183,"0"0"-2815,16 0-2208,-16 0 1056,0 0-448,0 0 0,0 0-288,0 0-128,-16 0-192,16 16-64,0-16 32,-17 17-64,17-17-64,0 0-672,0 0-352,0 0-2176,0-66-4543</inkml:trace>
  <inkml:trace contextRef="#ctx0" brushRef="#br0" timeOffset="1639.0711">6575 1561 13056,'-17'-33'4831,"17"33"-2623,0 0-3008,-16 0 544,16 0-320,-17 0 64,-16 33 512,0 0 320,-1 34-160,1 16 352,0 0 128,16-17 32,1 17 64,32-16-288,1-1-96,33 0 224,0-49 96,-1-17-96,18-17 0,-1-16-320,1-33-96,-18-17-96,-15-17-64,-18-16-320,-16 16-192,-33-16-384,0 33-96,-50 0 256,0 33 128,0 17 352,16 33 128,1 17-32,16 16 32,0 50-512,34 0-128,-1 17-3359,50-34-2689,17-16 2400</inkml:trace>
  <inkml:trace contextRef="#ctx0" brushRef="#br0" timeOffset="2087.1493">7637 631 13056,'0'-33'4927,"0"33"-2687,0-16-2336,0 16 1216,-16 16-480,-18-16 64,-15 17-64,-1-1-352,0 18 32,-16 15 96,-17 1-96,33 17 64,0-18-288,17 1-64,16 0-32,17 0 0,33-17 0,17 0 0,33-16 0,0-17 64,17 16-32,16-16-32,0 17 32,-16 16-32,-17-16-160,-17 16 32,1 0 64,-17 0 32,-34 17 32,-16 0 0,0 17 64,-16-18 32,-1 1-32,-33 0-64,0 0 32,-16-34 32,16 1-384,0-17-192,-16-17-1280,16-32-512,-16-1-3903</inkml:trace>
  <inkml:trace contextRef="#ctx0" brushRef="#br0" timeOffset="2475.9808">7554 648 12288,'0'-17'4575,"0"17"-2495,0 0-2368,0 0 800,0 0-416,0 0 0,0 0 320,0 0 96,17 0-224,-1 0 544,1 0 224,0-16-192,32-17-32,34-17-416,1 0-96,-1-16-128,0-17-32,16 0-96,-32 33-64,-1 0 32,-16 0 32,-17 17-32,0 16-32,-16-16-64,-1 33-32,-16-16 64,0 16 0,0 0-192,0 0-96,0 16-608,0-16-192,0 17-1248,-16-1-576,16 1-2591</inkml:trace>
  <inkml:trace contextRef="#ctx0" brushRef="#br0" timeOffset="3202.518">1 6658 11136,'33'-67'4224,"33"-16"-2305,51 0-2111,-68 17 704,84-17-128,17-50 96,49 0 224,50 0 192,50-33-480,33-16 480,49-1 192,68 1 128,-1-51 128,50 17-384,50-16-96,16-34-224,-33 17-96,1 0-32,-34 0 0,-67 17-256,-16 16-160,-49 33 0,-84 1 0,-16 49-128,-34 17 32,-66 33 0,-33 33 64,-34 0-96,-16 17-64,-33 0-32,0 16 96,-17 17-64,-16-16 32,16-1 0,-16 17-64,-1 0 0,1 0 96,-17-17 64,16 17 64,1 0-192,0 0-64,-17-16-448,16-1-96,-16-16-2080,0-17-960,-16-33-3007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2:15.504"/>
    </inkml:context>
    <inkml:brush xml:id="br0">
      <inkml:brushProperty name="width" value="0.05" units="cm"/>
      <inkml:brushProperty name="height" value="0.05" units="cm"/>
      <inkml:brushProperty name="color" value="#E71224"/>
    </inkml:brush>
  </inkml:definitions>
  <inkml:trace contextRef="#ctx0" brushRef="#br0">2142 980 11392,'0'-33'4224,"0"16"-2305,0 17-1951,0-16 736,0 16-64,0-17 128,0 1-256,-16-1-128,16 0-224,-17 1 32,0-1 0,1 1 128,-1-1 32,1 17-32,-18 0 32,18 0-128,-1 17-64,1-17 0,-18 33-32,18-17-64,-1 18 32,-16 15-64,0 34-32,0 0 32,-34 34-32,17-34 256,1 16 224,-1-16 64,0 17-32,0-1-64,-16-16-32,16 0-96,-17-16 32,1-1-128,-17 1-64,0-18 0,0-15-32,17 15-64,-17-32 32,0-17-128,16 0 0,1 0 32,-17-17 0,0 1 0,-17-17 0,34 16 0,-1-16 0,18 16 0,-1-16 64,17-17-32,-1 0-32,1 1 32,17-1-32,16 0 0,0 17 64,0-17-96,0 0 0,16 0-32,1 17 0,16 0 0,17 0 0,-17 0 64,0 33 64,17-17-96,-17 17 0,0 17-32,1-17 0,-1 33 64,17-17 64,-17 1-32,17 0 64,-1-1-128,-15 1 0,32-1 32,0 1 0,1 0 0,-1-17 64,1 16-96,-1 1 0,-16 16 32,0-16 0,-1 32 0,18-15 64,-17-1-32,-1 0 64,1 0-64,0 0 64,33 1-64,-16-18-32,16 1 32,-17-1 32,0 1-32,-16 0 64,17-1-64,-18-16-32,-15 17-64,-1-1 32,0 1 96,-16 0 96,-1-17-128,17 0-32,-33 0 64,17 0 96,0-34-128,16 1-32,17-17-224,16 1 0,0-18 32,-16 17 32,17 17 0,-18 0 128,-15 16-1056,-1 1-448,-17 32-3552,-16-16-1535</inkml:trace>
  <inkml:trace contextRef="#ctx0" brushRef="#br0" timeOffset="1625.5973">3337 167 7552,'0'-34'2880,"0"34"-1536,0-16-736,0-1 1696,0 17-1312,0-16 1087,17-1-1215,-17 0 832,0 1-992,0-1 352,17 1-608,-17 16 0,0 0-256,0 0 256,0 16-256,0 17 384,16 1-320,-32 32 288,16 17-288,-17 50 416,17-17-384,-17 67 448,1-1-448,-17 18 352,16-1-352,-16 17 192,16-34-256,-16-32 64,16-51-160,1 1 64,-1-1-96,1 18 0,16-1-32,-17-33-64,17-17 32,0-33-256,0-16 128,-17 0-960,17-34 608,0 0-2368,0 1 1568,-16-17-4352,16-1 3137</inkml:trace>
  <inkml:trace contextRef="#ctx0" brushRef="#br0" timeOffset="2381.1515">2740 1644 8576,'0'-16'3232,"0"16"-1728,0 0-640,0 0 2015,0 0-1631,0 0 1216,0 0-1472,0 0 608,0-17-928,0 17 128,16 0-480,-16 0 32,17 0-224,0 17 160,-17-17-192,16 49 96,1 1-96,16 17 160,-16-1-160,-1 17 384,17-17-256,1 17 160,-1 0-224,0 34 224,17-18-256,-34-32 96,18-1-128,-1 17 224,-17-33-192,1 0 256,0-34-256,-1 1 32,-16-1-96,0-49-64,0 17 32,0-34-192,17 0 96,-17 0-32,16 17 32,-16 0 0,0 0 0,17 16 64,0 0 0,-1 1 0,17-1 0,1-33 64,-1 17-32,17-17 128,-17-16-96,17 0-32,-1-1 0,-15-16-192,-18 33 96,1 1-192,-1-1 160,-16 17-1024,0 16 640,0 0-5024,0 17 3040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2:23.134"/>
    </inkml:context>
    <inkml:brush xml:id="br0">
      <inkml:brushProperty name="width" value="0.05" units="cm"/>
      <inkml:brushProperty name="height" value="0.05" units="cm"/>
      <inkml:brushProperty name="color" value="#E71224"/>
    </inkml:brush>
  </inkml:definitions>
  <inkml:trace contextRef="#ctx0" brushRef="#br0">598 315 6400,'17'0'2368,"-17"0"-1280,0 0-576,0-16 1248,0 32-992,0-16 640,0 0-864,0 0 640,16 0-673,-16 0 513,0 0-576,0 0 736,0 0-672,0 34 960,0-1-832,-16 50 800,16 16-800,-17 51 640,0 16-736,-16 66 736,0 1-768,-17 49 608,0-33-640,0 17 160,1-34-352,-18 0-96,17-49-128,1 16-64,15-49 32,18-34-256,-1-33 128,1-17-1088,-1 1 640,0-51-3264,1 1 2112,16-50-6463,-17 16 4575</inkml:trace>
  <inkml:trace contextRef="#ctx0" brushRef="#br0" timeOffset="723.2431">316 349 10240,'-34'0'3872,"34"0"-2112,-16 0-993,16 0 1825,0 0-1472,16-17 672,1 17-1088,16-17 480,0-16-704,34 0 160,-17-17-352,49 0-96,18 1-128,-1 15-64,0 1 32,0 17-128,-16-1 64,-17 50 32,0 0 0,-33 17 64,-1 17-32,-49 32 64,0-16-64,-16 17 64,-17-1-64,-17 18-32,17-34 32,-17-17 96,0 1-64,0-18 128,17 1-128,0-33-224,0-1 64,33 1-384,0-17 256,16 0-448,1 0 384,16 17-224,17-1 320,-17 34 96,17 0 64,-17 33 96,-16-17-32,-17 17 544,0-16-320,-50 16 480,17 0-448,-67 0 0,34-34-160,-51-15-160,18-18 0,-17-32-1248,-1-18 704,1-15-3712,0-18 2368,16-16-4991,17 0 3903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2:25.236"/>
    </inkml:context>
    <inkml:brush xml:id="br0">
      <inkml:brushProperty name="width" value="0.05" units="cm"/>
      <inkml:brushProperty name="height" value="0.05" units="cm"/>
      <inkml:brushProperty name="color" value="#E71224"/>
    </inkml:brush>
  </inkml:definitions>
  <inkml:trace contextRef="#ctx0" brushRef="#br0">34 2457 9472,'0'0'3520,"0"0"-1920,17 0-736,-17 0 1855,0 0-1503,0 0 608,16 0-1088,-16-16 512,0 16-736,0-17 448,0 0-544,0-16 192,17 0-352,-17-17-64,0 0-128,16-49 160,-16 16-128,17-33 192,0 16-192,16-33 384,0 17-256,0-33 224,0 32-224,17-49 0,-17 50-128,17-33 0,-17 32-32,17-32-64,-17 33 32,1 16 32,-1 1-96,-17 32 0,1 1 32,-17 33-96,0-17 64,0 17-32,0 16 0,0 0 0,0 1 0,0 16 0,0-17 0,0 17 64,0 0 0,0 0 0,0 0 64,0 0-32,0 17-32,0-17 32,0 0-32,0 0 0,0 16 0,0-16 0,-17 0 64,1 17 32,16-17 32,-17 17-160,1-1-32,-18 17 32,1 34 0,0-1 32,0 1 0,-34-1 64,1 17-32,0 0 128,16-17-96,0 1 128,0-1-128,17-33 256,16 17-192,1-33 256,16-1-256,0-32 32,0 16-96,33-33-64,0-17 32,0-17-32,17 1 0,17-17 64,-34-17-96,17 17-64,-1 17 64,1 16 0,0 0 32,-17 17 64,17-17 32,-17 17-128,-16 0 32,16 16-64,-16 1 0,-1-1 64,1 17 64,-17 0-32,16 17-32,-16-1 32,0 1-32,17 16 0,-17 34 64,17-1 448,-17-16-256,33 16 160,-17 1-256,18-18 128,-1 18-160,0-17-64,-16-17-32,16 0-32,-16 0 0,-1-16-160,-16-1 96,0 1-544,17 0 352,-34-1-1664,17-16 1088,-16 0-7200,-1 0 4448,17 0-5439,-17-16 5183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8:38.973"/>
    </inkml:context>
    <inkml:brush xml:id="br0">
      <inkml:brushProperty name="width" value="0.05" units="cm"/>
      <inkml:brushProperty name="height" value="0.05" units="cm"/>
      <inkml:brushProperty name="color" value="#E71224"/>
    </inkml:brush>
  </inkml:definitions>
  <inkml:trace contextRef="#ctx0" brushRef="#br0">6973 4233 8320,'0'-83'3072,"0"50"-1664,0 17-1376,0-1 608,0 17-352,0-17-224,-17 1-64,-16-1 0,-17 1 0,1 16 0,-18-17 128,17 17 64,-16 17 64,0-17 0,-1 16 64,1-16 128,-17 0 96,0 0 63,-17 0-127,0 0-32,1 0 0,-1-16 64,17 16-288,-33-17-128,0 0-64,16 17 32,-16-16-96,0 16 0,16-17-32,-16 17 0,-17-16 128,17 16 32,0 16 160,0-16 96,-1 0-192,1 0-32,-17 17-64,1-17-64,15 16 32,-16 1-32,1 0 0,-18-17 0,17 16 0,-16 1 0,16-17 416,0 16 256,-16-16-480,0 17-128,16-17-32,-33 17 32,33-17-96,-16 16 32,-1 17 64,17 1 32,17-1-128,-17 33-32,17-16 32,0 0 64,-17 0 0,17 33-32,0-34 32,16 18-32,0-34 0,17 17 0,0 16 256,0 1 224,17-1-224,-17 1-128,0-1-96,33 17 32,0 0-96,1-17 0,15 1 32,18-17 0,-17 16 0,16 17 0,17-17 416,-17 17 192,17 0-288,0 0-192,0-16-64,17-17-64,16 16 0,17-16 64,16-17-32,1 0 64,-1-16-64,34 16 64,-17-16 0,0-1 32,33 1-64,0-1 32,0 1-64,1 0-32,-18-1 32,18 1 32,-1-1 256,17-16 96,-17 17-128,0-17-32,-16 17-64,16-17 32,33-17-64,-16 17 0,0-17-32,0 17 0,-17-16-64,17 16-64,16 16 96,-33 1 0,0 0-32,1-1-64,-18 1 160,1 16 32,16-16 64,17-1 0,-17 1-64,17-17-32,-33 0-32,32-17 64,18 1 96,-17-18 64,-1 18-256,1-17-96,-33 16-128,16 0 96,-16 1 64,16 16 128,-17 0-64,-16 16-64,0-16 0,0 17-32,0 0-96,-16-1 0,32-16 128,18 0 32,-1 0 128,0-16 96,0-1-128,1-16-32,15 16-64,1 1-64,-17-1 32,1 0 32,-18 1-96,1 16 0,16 0 32,17-17 64,-17 17-32,0 0-32,0 0 32,1-16-32,49 16 0,-34-17 0,1 17 0,-17-17 64,1 1-32,-18-17 64,17 16-64,1-16 64,-1 0-128,-50-1 0,17 18-32,-16-17 0,-1-1 64,-16 1 64,0 0-32,0-17 64,-17 0-64,-17 1-32,1-18 32,0 17 32,-1 17-96,-16-17 0,0-16 32,-16 0 0,-1-1-96,-16 1 64,-17-17 32,17 16 64,0-16-32,-1 17-32,-32 16-64,-17 17 32,0-17 96,0 0 32,16 1-32,-32 15-64,32 1 32,-16-17 32,0 17-96,-16 0-64,-1 0 128,1-1 96,16 1-96,-17 0-96,17 0 32,0 0 64,-33 16 0,0-16-32,16 16 32,0-16 32,1 16-32,16 1-32,-17-1-64,1 1-32,-18-1 64,34 0 0,0 17 96,0-16 32,0 16-128,0-17 32,17 17 0,-34 0 64,1 17-96,-1-17-64,17 16 64,17 1 64,-17 0 0,16 16-32,17-17 32,1 1-32,15 0 0,1-1 0,17-16-96,-1 17 64,0-17-32,17 0 0,-16 0 128,16 0 32,0 0-544,0 0-160,-33 16-3744,-34-16-3808</inkml:trace>
  <inkml:trace contextRef="#ctx0" brushRef="#br0" timeOffset="8166.11">2159 3320 11392,'-17'-16'4224,"17"16"-2305,0 0-1535,0 0 1024,0 0-864,0 0 160,0 16-448,0-16 544,17 17-416,-17-17 640,0 17-576,16-34 544,1 17-544,16-33 96,17 16-288,0-49-96,16-17-96,0-17 32,1-16-64,-1 0-96,1 16 32,-18-49 32,-15 33 0,15 16 0,-32 17 0,16 17 0,-16 16 0,-1 17 0,-16-1 64,17 18-96,-17-1-64,0 17 64,0 33 0,0 1-64,0 15 64,-17 51 32,1 0-96,16-17 64,0 16 32,0-16 64,16-16-32,-16-1 192,17-33-128,0-33 192,16-16-192,0-18-32,17-15-32,16-51-32,-16-16 0,0 0 0,-17-17-96,17 33 64,0 0 32,-17 17 0,0 17 0,-16 16-96,-1 17 0,17 0 64,-33 16 0,17 1 96,0-1 32,-17 0-32,16 17-64,-16-16 32,0 16-32,-16 0-96,16 16 64,-17 18 32,0 15-96,1 18 64,-1 32 32,1 18 0,-1 49 64,-16 16 96,16-32 416,1 16-288,16-33 256,0-17-288,-17-33 0,34 0-160,-34-33 0,17 16-32,-17-33 32,17 0-64,-16-16-32,-1 0 32,1-1-192,16-16 96,-17 0-1664,17 0 960,0 0-7456,0 0 4577</inkml:trace>
  <inkml:trace contextRef="#ctx0" brushRef="#br0" timeOffset="11049.0295">3902 2607 8960,'0'0'3328,"-17"0"-1792,17-17-1024,0 17 928,17 0-289,-1-17 65,1 1-288,33-1-32,-17-16-480,33 0 160,-16 0 160,17-1-256,16-15-32,0 15-128,0 1-192,-17 0-64,17 16-32,-33-16-128,16 17 64,-16 16 96,-17-17-32,0 17-32,-16 0 32,0 0-1088,-1 0 576,-16 0-2560,0 17 1696,0-17-4703,0 16 3423</inkml:trace>
  <inkml:trace contextRef="#ctx0" brushRef="#br0" timeOffset="11649.8171">3786 2872 7296,'0'0'2816,"0"0"-1536,16 0-576,-16 0 832,0 0-256,17 0 0,-17 0-33,16 0 1,18-16-672,-1-1 224,0 0 96,17 1-224,0-1 32,16-16-128,0 16 0,17 1-288,0-1-160,0 1-96,0-1-32,0 0 64,-16 1-32,-1-17-32,-16 33 32,0-17 32,-17 0-32,-16 1 64,16 16-64,-17-17-96,1 17 32,-17 0-128,17 0 96,-17-16-1088,16 16 608,-16 0-3552,0 0 2273,0-17-4641,17 17 3648</inkml:trace>
  <inkml:trace contextRef="#ctx0" brushRef="#br0" timeOffset="12641.9915">5595 2258 7808,'17'0'2976,"-17"-17"-1600,0 1-832,0 16 864,0-17-256,0 1-32,0-18-193,16 18-31,-16-17-512,17 16-64,-1-16 0,1 16-128,0 0-32,-1 1-160,17-1 0,17 1 352,33-1 224,-16 0 64,-1 17-352,0 0 0,1 0-192,-17 17 160,-1 0-160,1 32 320,-33 18-224,-17-1 96,0 17-160,-50 17 288,0-17-224,-49 17 160,-1 16-192,0-17-64,1 1 0,-1-34 0,1 17-32,16-49-64,0-1 32,16-33 32,34 0 32,16-50-128,34 0-32,16 0-64,0 1 96,34-1 0,-1 0 32,34 0-96,-1 17 64,-16 16-32,0 17 0,0 0 0,-16 0 0,-17 0 128,-1 17-32,1-17-32,-33 17 32,-1-1-32,18 1 0,-34-1-800,16-16 448,-16 17-2880,17-17 1792,-17 0-5311,0-17 3807</inkml:trace>
  <inkml:trace contextRef="#ctx0" brushRef="#br0" timeOffset="13003.5423">6940 1876 11136,'16'-17'4224,"-16"17"-2305,0-16-2111,0 16 704,0 0-384,0 0-96,0 16 0,-16 1 96,16 16-64,-33 0 128,-1 17-128,-15 0 384,-1 17-224,0-18 384,0 1-352,17 0 288,16-17-288,1 0 192,32-16-224,18-17-64,-1 0-96,33 0-64,-16-17 32,16 17-32,1-16 0,-17 16-96,-1 0 64,-15 0-480,-1 16 288,-17-16-1600,1 0 1024,0 17-5087,-17-17 3263</inkml:trace>
  <inkml:trace contextRef="#ctx0" brushRef="#br0" timeOffset="13278.8602">7438 1544 9216,'-17'-17'3520,"17"17"-1920,-16 34-1088,-1-18 1215,0 17-991,1 17 480,-1 0-736,-16 33 512,0 0-544,0 33 320,-1 1-448,-15-1 320,15-17-352,1 1 64,17-17-224,-18 0 64,18-17-96,-1 1-64,17-17 0,-16-17-3008,16-17 1632,0-32-5791,16-1 3999</inkml:trace>
  <inkml:trace contextRef="#ctx0" brushRef="#br0" timeOffset="13960.3887">7869 1743 12672,'-16'0'4735,"16"0"-2559,-17 33-2464,-16-16 736,33 0-384,-33 32-64,0 1 32,-1 50-32,1-17 0,0 17 192,16-1-96,17-32 736,0-1-448,34-33 448,-1 0-480,17-33 32,16-16-224,17-51 32,0 18-96,0-51 96,-17 17-128,-16-17-32,0 1 0,-33-18-32,-1 34 0,-32-16-160,-1 32 96,-16 18-32,0 32 32,-17 0 0,33 17 0,-16 0 64,16 0 0,1 17 0,-1-17 0,17 0 0,17 0 0,16-17 0,17 1 0,0-17 64,-1 16-32,1-16-32,0 16 32,0-16-32,-17 16 0,17 1 0,-17-1 0,-16 1-96,-1 16 64,1 0-32,-17 0 0,-17 16 0,1 17 0,-18 50 64,1-16 0,0 32 128,0 1-64,16-17 480,17 0-320,17 17 320,16-34 0,33 1-32,-16-51-192,50-16-128,-1-33-96,-16 16-96,1-16 32,-18-17 32,-16 0-32,-17-33-96,-16 0 32,-34 0-384,-16 0 192,-50 17-576,16 16 448,-32 34-1888,-1-1 1248,-16 34-5983,16 16 3871</inkml:trace>
  <inkml:trace contextRef="#ctx0" brushRef="#br0" timeOffset="15026.8526">3254 3852 11648,'-33'0'4288,"33"0"-2305,33 16-1599,-16-16 960,-1 0-224,51 0 64,16-16-224,33-1-128,50 0-448,0-16 192,50 17 64,0-18 32,33 1-32,16 0-64,18 0 32,15-17-128,34 0-32,0 0-192,1 1-96,15-18 128,-32-16 64,32-16-128,-32-18 32,-1 18-96,0-17 0,-49-1-96,16-15-64,-33-1 32,-33 0 32,-50 17-96,-16 0 0,-51-17 32,-32 0 0,-34 0-160,-33 33 32,-17-32 0,-33 15 64,-33-32 32,0 16 32,-33 0 0,0 17 0,-33 17 0,-1-18 0,-32 1 0,-18 0 0,-16 16-96,1 17 0,-51 17 64,-16 16 0,-100 0-128,33 17-32,-16 33 96,17 33 32,-1 1-32,17 15 64,0 18-32,0 32 0,16-16 0,-16-16 0,34 32 128,-35 34 32,18 17-128,0-18 32,16 1 0,17 33 0,-17 33 0,50-33 0,16 34 0,18 15 64,32-32-96,50 16 0,50-16 32,83 0 0,17-17 0,66-50 0,50 0 0,49-33 64,67 0 160,50-33 192,50 0-160,-1-17-64,34-33-32,-17 0 32,17 0-32,-17-17 64,1 1-128,-18-1 0,17-16-32,-49 16-64,-34-33 32,0 17-32,-49-17 0,-34 1 64,-33 15-32,-50-15-32,-33 15 32,-16 1-32,-18 0 0,-32 0 0,-17 16-96,-17 1 64,-16-18 32,0 34 0,0 0-160,-17 0-32,-16 0-64,-1 0 0,17 17-768,1 0-352,15-17-1920,1 0-736,17 0-2783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49:32.091"/>
    </inkml:context>
    <inkml:brush xml:id="br0">
      <inkml:brushProperty name="width" value="0.05" units="cm"/>
      <inkml:brushProperty name="height" value="0.05" units="cm"/>
      <inkml:brushProperty name="color" value="#E71224"/>
    </inkml:brush>
  </inkml:definitions>
  <inkml:trace contextRef="#ctx0" brushRef="#br0">631 2773 8576,'-17'-33'3232,"17"33"-1728,0-16-640,0 16 1376,0-17-1249,0 17 129,0 17-704,17-1 544,0 17-544,16 34 416,0-1-480,0 50 256,1 1-352,-1-1 192,0 0-224,0 0 64,-16-16-160,-17-17 64,33 0-96,-33-33 0,17-1-32,-17-32-1952,0 0 1024,-17-17-6207,17-17 3935</inkml:trace>
  <inkml:trace contextRef="#ctx0" brushRef="#br0" timeOffset="262.6432">0 3421 11136,'0'-33'4128,"0"33"-2241,67-83-927,-34 33 1952,0 0-1632,33-33 448,1 0-1056,32-50 160,1 17-480,16 0-64,1 0-160,-18-1-160,-16 34 0,-16 17-192,-1 33 128,-16-17-2208,-17 33 1248,0 17-6527,-16 0 4223</inkml:trace>
  <inkml:trace contextRef="#ctx0" brushRef="#br0" timeOffset="879.8314">1063 3072 8320,'-17'-66'3168,"17"66"-1728,17 0-992,-17 0 1440,0 0-1088,16 16 479,1 18-767,0-1 416,-1 0-512,1 17 256,-1 0-384,1-1 352,16 18-384,-33-34 384,17 0-384,-1-16 32,1-1-192,0-16 0,-1-16-32,-16-1-64,17-16 32,-17 0-192,0 0 96,0-1-192,0 18 160,0-1-96,0 1 96,16 16 64,1 0 32,-17 0 64,33 16-32,0-16 128,1 17-96,15-34 384,-15 1-224,15-18 320,-15 1-320,-1-17 32,-17 1-160,1-1-64,0 17 0,-34-17-544,0 17 288,-16 16-608,17 0 480,-18 1-128,1 16 288,0 0 96,16 0 96,17 16-1216,-16 1 672,16 16-3999,16 0 2527,-16 1-3808,34-18 3328</inkml:trace>
  <inkml:trace contextRef="#ctx0" brushRef="#br0" timeOffset="1175.8324">1893 2840 9728,'0'33'3680,"0"-33"-1984,0 100-1632,16-67 800,-16 0-576,17 17 191,0 0-255,-1-34 288,17 17-288,1-49 96,-1-1-192,17-33 0,-17 1-64,-33-18 96,16 17-96,-32-16 32,-17 16-32,-1 0-64,1 17 32,0 17-32,0-1 0,0 34 64,-1-17-32,18 16-448,-1 17 224,1 1-5119,32-1 2911</inkml:trace>
  <inkml:trace contextRef="#ctx0" brushRef="#br0" timeOffset="1439.8668">2407 2591 10240,'-16'33'3872,"16"-33"-2112,0 17-1632,0-17 895,0 0-639,16 0 288,1 0-384,0-17 128,16 0-256,0-16-64,0 0-64,17-33-736,-17 16 384,0 0-3327,1 0 2015,15 0-3808,-15 17 3072</inkml:trace>
  <inkml:trace contextRef="#ctx0" brushRef="#br0" timeOffset="1916.0994">3121 1694 9728,'0'-33'3584,"0"33"-1920,0 33-1440,17 1 1087,-1 15-767,1 18 128,16-1-384,1 34-32,-1 16-160,0-16 96,-16 16-128,16-33 128,-17 0-128,1-33 32,0-17-32,-17-17-2368,16 1 1249,-32-34-4801,-1-16 3296</inkml:trace>
  <inkml:trace contextRef="#ctx0" brushRef="#br0" timeOffset="2133.0962">2324 2159 12800,'83'-33'4831,"-83"33"-2623,133-66-1600,-33-1 1696,-34 17-1376,67-66 0,0 17-608,16-18-224,-16 1-32,0 16-352,-33 34 160,-17 16-2080,-17 17 1248,-33 33-5343,0 33 3519,-33 17-3552,-16 16 3648</inkml:trace>
  <inkml:trace contextRef="#ctx0" brushRef="#br0" timeOffset="2533.1685">3902 2109 10368,'-50'-16'3872,"50"16"-2112,-33-17-1760,16 17 671,0 0-447,1 17 64,-1-17-160,-16 33 416,16-16-288,1 32 800,-1 1-608,17 17 992,0-18-800,0 1 608,17-17-736,16-16 320,0-17-512,-16-33-96,33 0-128,-34-17-224,17 0 64,-16-16-672,0 16 416,-17 17-512,16-1 480,-16 1 96,0 33 160,0-16 96,0 32 0,0 1-96,17 16 64,-17 0-128,16 0 96,18 17-1728,-18-17 992,1-16-5599,16-17 3551</inkml:trace>
  <inkml:trace contextRef="#ctx0" brushRef="#br0" timeOffset="2736.2226">4151 1977 13056,'0'49'4831,"0"-49"-2623,16 34-1792,-16-18 1120,17 1-928,-1-1-256,-16 1-224,17-17-896,0 17 416,-1-17-2656,1 0 1664,-17-17-4991,0 0 3551</inkml:trace>
  <inkml:trace contextRef="#ctx0" brushRef="#br0" timeOffset="2903.1148">4051 1395 8960,'17'0'3328,"-17"0"-1792,16 0-1440,-16 0 736,17 17-544,-17 0-1280,16-1 512,1 1-4032,0-1 2496</inkml:trace>
  <inkml:trace contextRef="#ctx0" brushRef="#br0" timeOffset="3073.1394">4250 748 9600,'-16'-17'3584,"16"17"-1920,16 0-1152,-16 34 1279,17-1-1023,-1 17 320,18 33-640,-1 16 160,0 1-352,0 49-160,17 1-32,-17-1-64,0-16 0,1-17 128,-18-16-64,17-17-512,1-33 224,-18-17-5599,1-17 3167</inkml:trace>
  <inkml:trace contextRef="#ctx0" brushRef="#br0" timeOffset="3505.8001">4682 1578 8960,'16'17'3424,"-16"-17"-1856,34 0-1184,-18 0 1408,1 16-1057,-1 1 673,1 0-864,0-1 288,16 1-480,-17-1 160,18-16-288,-1-16 0,0-1-128,-16-16 0,-1-17-32,1 0-192,-17 17 64,-17-33-320,1 16 224,-1-17-224,0 34 224,1 17-64,-1-1 128,17 34 64,-16-1 32,16 34 64,0 0-32,16 33 128,1-17-96,33 1 32,-1-1-32,1-16-256,0-17 96,0-33-4735,0-16 2623,-1-34-4384,1 17 3776</inkml:trace>
  <inkml:trace contextRef="#ctx0" brushRef="#br0" timeOffset="3876.4338">5512 1 10112,'0'17'3776,"0"-17"-2048,16 83-1088,1-34 1439,-17 1-1183,17 33 64,-1 17-608,17 16-160,1 17-96,15 0 0,1-17-64,0 0 192,0-33-128,0-17 384,-17-16-256,-16-17 96,-1-16-192,1-34-416,-1-16 160,-49-17-832,17-16 544,-18-17-384,-15 33 480,-1 17 32,17 0 160,-17 49 448,16 18-160,1 32 416,17 0-320,-1 17 96,17-16-224,33-17 0,0-17-64,34-17-1472,16-16 800,17-33-3743,-17 0 2431,33-33-3520,-17-1 3104</inkml:trace>
  <inkml:trace contextRef="#ctx0" brushRef="#br0" timeOffset="4307.0739">7006 831 10752,'-17'17'4032,"17"-17"-2177,-33 16-959,17 1 1984,-1-1-1632,-33 1 768,17 16-1248,-67 0 320,1 17-640,-67 0-192,16 16-160,-165 51-96,33 15 32,-167 84 32,34 0-32,-166 100-96,67-1 32,-67 50 32,83-16 0,16-17 0,100-50 0,50-33-224,100-66 128,49-50-2144,67-50 1216,50-50-6591,49-33 4223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29:19.655"/>
    </inkml:context>
    <inkml:brush xml:id="br0">
      <inkml:brushProperty name="width" value="0.05" units="cm"/>
      <inkml:brushProperty name="height" value="0.05" units="cm"/>
      <inkml:brushProperty name="color" value="#E71224"/>
    </inkml:brush>
  </inkml:definitions>
  <inkml:trace contextRef="#ctx0" brushRef="#br0">432 2674 5632,'0'0'2112,"17"-17"-1152,-1 0-640,-16 1 544,17-17 64,-1-1 64,1-15 32,0 15 64,-17-15-576,16-1-96,1-17-32,-17 18 128,0-18 128,0 17 159,-17-33 65,17 0 32,-16 0 64,16 17-160,-17-17-32,17-17-64,-17-16-64,17-17-192,0 17-32,0-17-256,0 17-96,0 17-128,0-1-32,0 34 64,0-1 0,0 17 32,0 17 0,-16 0-160,16 16 32,0 17-224,0 0-32,0 0-416,0 17-128,0-17-576,0 17-256,0-17-671,0 0-225,-17-17-1472</inkml:trace>
  <inkml:trace contextRef="#ctx0" brushRef="#br0" timeOffset="825.2895">0 1180 8064,'0'0'3072,"0"0"-1664,0-17-1024,17 0 832,-17 1 64,17-17 95,-1-1-383,1 1-128,-1 0-512,18 0-64,-1-17 32,0 17 160,17-17 96,-17 17-224,0-34-128,17 18 0,0-34 64,0 0 64,-1 16 96,-15-16-160,-1 17-32,0 16 0,-16-16 64,-1 16-160,1 0-32,-1 17 0,-16-1 0,17 18-64,-17 16-64,0 16-64,0 34 32,0 17 96,0 16-96,17 16-64,-1 1-32,1-17 96,-1 0 192,1-17 224,0 1-128,-1-17-64,-16-17-96,17 0 0,-17-16-64,0-1 64,0 1-128,0-17 0,-17 16-672,17-16-320,-16 17-1472,16-17-640,0 17-2559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50:49.823"/>
    </inkml:context>
    <inkml:brush xml:id="br0">
      <inkml:brushProperty name="width" value="0.05" units="cm"/>
      <inkml:brushProperty name="height" value="0.05" units="cm"/>
      <inkml:brushProperty name="color" value="#E71224"/>
    </inkml:brush>
  </inkml:definitions>
  <inkml:trace contextRef="#ctx0" brushRef="#br0">18445 12302 8192,'-33'-100'3072,"33"50"-1664,-17-33-1024,0 67 768,17-34-256,-33 17 0,0-17-129,0 17-95,-50-1-352,-17 18 352,0-1 192,-16 1-32,-33-1 64,-17 34-320,0-17-96,0 16-128,-50 17-64,0 17-96,17 0 32,-17 16 64,-16 18 64,33-1-320,-50 16-160,33 17 192,0 34 96,17-17-160,-1 16 32,34 17-32,34 0 64,32-17-32,50 1-32,50 16 384,33-17 192,67 1 64,66-18 0,50-15-128,83-34-64,82 16-256,18-32-64,49 16-128,17 16-32,-17-16-256,50 34-64,-16-1 128,-1-33 32,1 16 32,-1-16 128,34 0 0,-34-16 96,34-17 96,16-34 64,67-16 32,-17-33 0,-33 0-64,16-17 32,-66 0-192,17-49-32,-1-1 0,-49-16 64,0 0-96,-17 16 0,0 0 32,1 17 0,-51 0-96,1 0 64,-51 33-32,-16-33 0,-16 17 0,-18 0-64,34-1 96,-49 17 0,-34 1-128,16 15-32,-49 18 0,-17-17 128,-33-17 32,-33 0 96,-17 0 32,-16 0 32,-34 1 64,-32-51 96,-34 17-192,0 0-64,-50-33-32,-17 0 0,-65-17-96,-1 0 64,-33 17-32,-67 0 0,1-1 0,-17 1 0,-50 0 64,0-17 0,-33 0-96,-50 50 64,-16 0 32,-17 0 0,-17 0 0,-16 33 0,-17 1-96,-16-1 64,-1 17 32,-32 16 64,-34-16 96,66 16 128,-49-16-128,17 16-96,-34-16-128,66 0 32,-32 0 32,-1 0 0,67 16 0,-34 0 0,-16 17 64,50 34 32,-17-1-128,34 0 32,-18 33 0,34 17 64,17 0 32,33-33 32,16 33-64,34 0-64,66 0-256,0 0-160,49-16-1536,51-18-736,33 1-4159</inkml:trace>
  <inkml:trace contextRef="#ctx0" brushRef="#br0" timeOffset="12435.6923">1777 4217 7296,'0'-50'2720,"0"33"-1472,0 1-1376,17-1 416,-17 17-224,0-16 32,0 16-64,0 0-32,0 0 32,-17 0-32,17 0 0,0 16 352,0 17 224,-17 1 128,17 32 128,-16 0 96,16 34 160,-17 16-545,1 34-159,16 16 192,-17 33 96,0 17-352,1-34-96,-1 51-96,1-34 0,-18 0 480,18-49 256,-17-1-192,-17-33 32,0 17-288,0-33-96,17-17-96,-17-17 0,34 0-128,-18-32-64,18-1 128,-1-16 32,17-1 0,0-32 32,17-1-128,16-16 0,0 16-32,0-16-64,17 16-64,-17 1 32,1-1 32,15 17 64,1 0-96,0 0 0,-17 0 32,17 0 0,16 17 0,17-1 0,17 1 0,-17-1 0,33 1 0,-33 0 0,33-1 0,17 18 64,0-18-32,0 17-32,0 1-64,-1-18 32,18 17 32,16 1 64,-17-1-32,17 0 64,17 0-64,0-16-32,-1-1 32,34 1-32,0 0 0,0-17 0,16 0 0,0 0 0,-16 0-96,33-17 64,0 17 96,-33 0 96,50-17-64,-17 1 0,-17 16-32,17-17 32,17 1-64,-17-1-32,16 0 32,-15 1-32,15-1 0,1 1 0,-34-1 0,50-16 0,34 16 0,-34-16 64,33 0-96,-32 0-64,-18-1 128,1 1 32,0 16 0,-17-16-64,0 17-64,-17 16 32,0-17 32,17 17 0,-16 0-96,-51 17 64,51-17 32,-17 0 0,-17 0 64,-16 0 32,32 0-32,-49 0 32,0 0-128,-16 0 0,-17-17 32,-1 17 64,1-17-32,-17 17-32,-33-16 32,0-1-32,-16 1 0,-17 16 64,-1-17-32,-15 0-32,-1 1 224,0 16 160,-16-17-64,-1 17 64,-16-33-160,0 0-64,0-17-64,-16-16 0,-1-34-64,-16 0-32,16 1 32,17-17-32,-16-17 0,-1-17 0,-16 18-96,16-1 64,17 0-32,-16 17-64,16-34 160,0 18 32,16-1-96,-16 33 32,0-16 0,17-17 0,-17 17 0,0 0 64,0 16-96,0 17 0,0 17 32,0 16 0,-17 0 0,1 0 0,-1 17 0,0 16 0,-16 1-96,-17 16 64,17-17 32,-17 34 64,17-17-32,-17 0 64,17 0-128,-17 0-64,17 0 64,-17 0 64,-16 0 0,16 16-32,-49-16 32,-1 0 32,-16 0-32,0 0-32,-1 17 32,-32-17-32,0 17 0,-17-17 64,16 0-32,-32 0-32,-1 16 96,0-16 0,1 0-32,-18 0-64,1-16 96,0 16 64,-33 0-64,16 0-64,0-17 0,-16 17-32,-17 0 0,33 0 64,-50 0-32,17 0-32,17 0 32,-51 0 32,18 17-32,16-17 64,-17 0-64,1 16-32,-1-16 32,0 17 32,17-17-96,0 16 0,0 1 32,0 0 0,-16 16 0,16 0 0,16 0 0,-49 17 64,33-17-32,17 17-32,-34 0 32,33 0-32,18-1 0,-1-15 0,0-1 0,50-16 64,-17-1-96,17 1 0,0-17 32,0 0 0,17 0 0,0 0 64,32 0-32,-32 0-32,-1 0-64,18 16 32,32-16 32,-16 17 64,16-17-32,17 17-32,-16-17 32,16 0-32,-17 16-96,34-16 64,-17 0 32,33 17 0,0-17 0,17 0 0,0 0 0,-17 0 0,17 0 0,-1 0 64,-15 0-96,15 0 0,1 0-320,17 0-96,-18 0-2304,1 16-992,-17-16-3007</inkml:trace>
  <inkml:trace contextRef="#ctx0" brushRef="#br0" timeOffset="18559.5377">15440 4001 4864,'0'-17'1824,"0"17"-960,0 0-448,0 0 544,0 0-192,-17 0-64,17 0-32,0 0 32,0 0-384,-16 0 96,16 0 96,0 0-64,0 0 64,0 0-96,0 0 64,0 0-64,0 0 0,0 0-32,0 0-1,16-16-63,-16 16-32,17 0-32,-1-17 64,-16 17-32,34-16 0,-18 16-32,17-17 64,17-16 32,33 0 96,0-17 192,17 0 64,16-33-160,17 0-64,16 0-224,-32 33-96,-18-16-64,1 33-96,-17-1 32,-17 18 32,-16-1-96,-17 17 0,0-16 32,-16 16 0,-17 0 64,0 16 32,0-16-32,0 0-64,-17 0 32,17 0-32,0 0 0,0 0 64,0-16-96,0 16 0,0-17-736,0 17-384,0 0-2784,0 0-3295</inkml:trace>
  <inkml:trace contextRef="#ctx0" brushRef="#br0" timeOffset="27896.8799">17681 3171 9472,'0'-33'3584,"0"33"-1920,0-17-1504,0 17 768,0 0-512,0 0-65,0 0-223,-17 17-32,17 16 32,0 17 480,0 16-320,0 34 576,0-1-480,0 1 512,17 0-512,0-1 640,-1-16-576,-16-16 544,17-18-544,-1-32 192,-16-17-384,17-33-576,0-17 160,-17-50-864,16 1 576,1-34-288,-1 0 288,18 0 96,-1 50 128,0 0 96,0 50 64,17 17 32,-17 32 32,0 1-96,17 33 0,-17 16 672,1 0-288,-1 34 0,0-17 416,0-33 480,-16 16-576,16-33 96,-33-16-352,17-34-128,-1 1-128,-16-67-96,17 0-64,0-33 32,-1-1-256,1 1-128,16 17 224,0-1-128,0 50 64,1 50 128,-18 17 64,17 49-32,-16 1 0,0 49-32,16 0 96,-17 17 0,18-17 96,-1-33-32,0-17-32,0 1-1184,0-34-544,-16-33-3871,16-17-2113,0-49 3616</inkml:trace>
  <inkml:trace contextRef="#ctx0" brushRef="#br0" timeOffset="28296.5876">19076 3204 10880,'0'17'4128,"0"-17"-2241,0 16-1855,16 1 800,1 0-448,-1 16 32,1 0 96,16-16 416,0 16-480,17-33 128,17 0-288,-1-17-96,0-16-96,-16 16-96,0-16 32,-17 0-128,0 0 0,-33 0-224,0-1-64,0 1 64,-33 33 32,0 0 192,-17 17 32,0-1 192,17 34 160,-17 17 32,34 16 64,-1-17 160,17 0-320,33-16 32,17 0-160,0-33 0,0-1-1664,33-32-768,-17-34-3327,1 0-1473</inkml:trace>
  <inkml:trace contextRef="#ctx0" brushRef="#br0" timeOffset="28666.7255">19872 3121 11520,'0'17'4288,"0"-17"-2305,0 16-1951,17 1 800,-17-17-576,0 17-128,17-1-96,-1 17-32,1-16 0,33 0 64,-1-1 96,1-16 64,0 0 32,-17-16-128,17-1-32,-33-16-192,-1 0 0,1-1-192,-17 1-32,-17-17 0,-16 34 128,0 16 32,-17 0 0,0 33 256,17 0 160,16 17 64,-16 16 128,17 1-160,16-1-160,16 17-160,34-33-256,0-17-160,16-16-1952,17-34-863,0-16-1313,0-33-512</inkml:trace>
  <inkml:trace contextRef="#ctx0" brushRef="#br0" timeOffset="28961.3997">20769 2341 10112,'-17'33'3776,"1"0"-2048,16 17-1184,-17-17 959,17 17-607,0 33-160,17 17-544,-17-1-96,16 1-96,1 0 0,16 16 0,-16-17-352,16-16-160,-16-16-1312,-17-34-543,0-16-2241</inkml:trace>
  <inkml:trace contextRef="#ctx0" brushRef="#br0" timeOffset="29347.8534">20420 2955 11008,'0'33'4128,"17"1"-2241,-1 15-1695,1-32 896,16 0-512,0-1 0,34-16-480,16 0-192,17 0 32,-1-16-480,1-18-128,-17 18-512,0-34-127,-17 17 351,1 0 224,-34-1 448,-17 18 256,1-17 224,-17 33 224,-17-17 608,-16 34 319,0-17-95,0 33 0,0 0-96,-1 0 0,1 0-480,17 1-224,-1-1-288,0-17-64,17 18-32,17-18 32,16-16-64,17 0 64,-17 0-224,17 17-32,16-17-224,-16 16-96,0 1 64,0 0 64,0 16 224,-50 0 64,0 17 128,-34 16 32,-15-16-32,-18 0 32,1-17 0,-17 0 96,16-33-32,1 0 0,16-33-1728,34-17-768,16-16-2495,49-34-1793,18-16 2720</inkml:trace>
  <inkml:trace contextRef="#ctx0" brushRef="#br0" timeOffset="30135.5898">22495 2856 9600,'50'-100'3584,"-33"50"-1920,16-16-1664,-16 49 672,-1 1-544,1-1-32,-17 17 192,0 33 159,0 17-191,-17 16-64,1 34-64,-18-17 128,1 17 96,-33 32 160,-17-15 128,16-18-192,1 1-96,16-34 64,0-33 64,1 1-256,15-34-64,1-34-160,17-32-32,32-17-128,1-50-32,33 0-704,16-16-192,17 0 384,17 16 320,-1-17 256,-16 18 96,17-1 32,-17 33 0,-17 1 64,1 32 32,-18 17 320,-15 17 192,-18 0-192,-16 0-64,0 33-288,-33 33-32,16 33-32,1 34 0,-1 16 128,1 34 160,-1 16-96,0 0-32,17 0 288,0 0 160,17-50 96,0-17 128,-1-16 96,17-33 160,1-33-416,-1-50-128,17-17-416,-17-33-64,0-33-576,0-1-128,-16 18-256,-1 16 0,1 16 128,0 18 128,-17 32 224,16 17 192,-16 50 64,0 16 96,0-16 32,17 50 96,-17-17-32,16 0-32,18-17-128,-1-16-64,17-34-1952,0-16-895,16-16-2049</inkml:trace>
  <inkml:trace contextRef="#ctx0" brushRef="#br0" timeOffset="30474.0876">23458 2806 11008,'-33'66'4128,"17"-33"-2241,16 17-1567,0-33 960,16 16-288,1 0 64,-1-16-544,1 16-224,16 0-160,0-16-32,17-17 64,17 0 0,-1 0 64,-16-33-480,0-1-160,-17-32-192,0 0-128,0-17-160,-16 0-64,-17 33 288,0 0 224,-17 17 416,-16 33 192,-17 16 288,0 34 160,1 33-224,15 0-64,18 0-192,16-16-32,33-18-800,17-15-416,49-1-1695,34-50-737,33-16-480</inkml:trace>
  <inkml:trace contextRef="#ctx0" brushRef="#br0" timeOffset="31013.2952">25467 2822 8704,'0'0'3328,"0"-33"-1792,-17-17-864,17 17 960,0 0-225,0-17 33,0 17-320,-16 0-128,16-17-544,-17 33-128,1 1 0,-18-1-256,-15 17-32,-1 17-32,0-1 0,17 34 0,0 0 0,-1 16 0,18-16 64,16 0-96,33-17-64,17-16 64,16-1 64,17-16-160,-16-16 32,-1 16-192,34-33 32,-17 33 64,0 0 32,-17 0 96,-33 33 32,-33 17 96,0-1 32,-33 18 160,-17-17 160,0 16 416,-33 17 160,0-17-224,-33 1-128,17-17-288,16-17-96,0-33-128,16 0-32,17-50-384,1 17-224,32-34-1280,0 1-576,17-17-1344,34 17-511,-1-1-385</inkml:trace>
  <inkml:trace contextRef="#ctx0" brushRef="#br0" timeOffset="31306.956">26065 2673 13696,'33'-66'5183,"-16"32"-2815,-17 1-2560,0 33 960,0-16-576,0 16-32,0 0-32,0 0 64,0 33-96,-17 33-64,0 34 0,1 16 96,-1 33 64,1 17 0,16 0 32,-17-16-128,17-17-64,17-17 64,-17-17 0,16-16-32,-16-33 32,0-17-576,17-33-192,-17-33-1376,0-17-512,-17-49-2367,1-17-1761,-1-34 2816</inkml:trace>
  <inkml:trace contextRef="#ctx0" brushRef="#br0" timeOffset="31553.0009">25832 2358 10880,'0'16'4032,"33"-16"-2177,34 17-1599,-17-17 928,16 0-384,17 16 0,0-16-448,17 17-224,-1 0-64,1-1-64,-17 1 0,-33 16-96,0 0 64,-34 17-32,-32 0 0,-34-17-160,-17 17 0,1-17 96,-17-16 64,-17 16 64,17-17 64,0-16-192,17-16-32,16-1-864,34-16-288,16 0-1311,16 16-481,34 1-768</inkml:trace>
  <inkml:trace contextRef="#ctx0" brushRef="#br0" timeOffset="31970.4246">26945 2374 11904,'0'-16'4480,"0"16"-2433,16 16-2399,-16 1 768,17-1-96,-17 1 96,16 0 64,1 16 128,16 0-352,-16 0 64,33-16 96,-1 16-224,1-33-32,17 0-96,-1-17 32,-16 1-224,0-1-32,-17-33-448,-17 1-160,1-1 128,-34 0 32,1 0 288,-34 34 128,-16 16 544,16 16 224,-33 17 96,16 17 64,18 33-128,-18 0-64,34 17-288,16-17-160,17 0-64,34-17 32,15-33-608,18-16-256,32-34-2272,1-32-1023,16 15-801</inkml:trace>
  <inkml:trace contextRef="#ctx0" brushRef="#br0" timeOffset="32234.1984">28156 1909 13440,'-33'0'5087,"17"17"-2751,-51 16-2496,51 0 832,-18 1-512,-15 32-96,-1 17-32,0-17-32,-16 34 0,32 0 128,1 16 64,17-33-64,16 0-96,33-33 0,17-34 32,33-16-1088,16-50-512,17 17-1664,-16-17-703,16-16-577</inkml:trace>
  <inkml:trace contextRef="#ctx0" brushRef="#br0" timeOffset="32403.0171">28887 2922 19327,'83'33'7200,"-66"-16"-3904,-1-17-3968,1-17 992,-1 17-2752,18-33-928,15 0-4095,34 0-1697</inkml:trace>
  <inkml:trace contextRef="#ctx0" brushRef="#br0" timeOffset="35319.3192">1462 8151 6016,'-17'-33'2272,"17"17"-1216,0-1-384,0 17 800,0-17-64,0 17 128,0-16-384,0 16-129,0 16-511,0 1-160,17 16-160,-17 50 32,0 33 160,0 17 64,0 83-32,0 16 0,0 67 32,-17-33 64,17 33 192,-33 0 128,0-50-32,-17 16 64,17-32 0,-1-18 32,1-65-288,0-1-128,16-16-192,1-33-128,-1-17-64,1-17-96,16-16 96,-17-17 0,17-16 32,0-17 64,0 0-96,0 0 0,0 0-32,0 0-64,0-17 32,0 17 32,17 0-96,-17-17 0,16 17 32,17-16 0,17 16-96,0-17 64,0 1 32,33 16 64,-17-17-96,17 17-64,17-17 64,33 17 64,-1 0-64,1 17 0,17 0 32,32 16 0,17 17 0,1-17 0,15 17 0,18-17 64,49-17-96,0 1 0,1-17 32,-1 0 0,17-17 0,16 17 0,-16 0 0,16 0 0,1 0 0,16 17 0,50 16 0,-34-33 64,1 33 32,-1-33 32,1 0-160,-17-16 32,17-34 0,-17 17 0,16-17 0,-32 0 0,16 17 64,-33 0 96,-34 16-64,18 1 0,-18 16 32,-16-17 0,17 17-160,-34 0 32,1 0 0,32 0 0,-16 0 0,-16 0 64,32-17-96,-16 17 0,-33-33 32,17-17 64,-18 17-32,-32 17-32,-17-18 32,-33 1 32,-17 17-32,-16-1-32,-17 0 32,-17 17-32,0-16 0,-16 16 64,-17-17-32,-16 17 64,0 0 0,-1 0 32,1-16 0,-17 16 0,0-17 0,0 0 0,0 17-64,0-16-64,0-1 32,0 1-32,0-1 0,-17-16 0,17 0 64,0-1 32,-16-15 32,16-1 0,0 0-64,0-50-64,0 1-128,0-51 0,0 18 0,0-34-32,0-17 32,0 0 96,16 17-64,-16 0 32,0 17 128,17-1 32,-17 1-32,16 49-64,1-16-64,-17 33 32,17-16 32,-1 32 64,-16-16-32,0 17 64,17-1-128,-17 1-64,0 0-32,0-1 96,0 17 0,-17 17 96,17 0 32,-16 16 96,-18 1-96,18-1-64,-17 1-96,-1 16 32,1-17 32,0 17 0,0 0 0,0 0 0,-1 17 0,18-17 0,-34 0 0,17 16 64,0-16 32,-17 0 32,17 0-64,-17 0 32,-17 0-64,-32 0 64,16 17-64,0-17-32,-17 0 96,1 0 0,-18-17 32,-15 17 0,-1 0-64,0-16-64,17 16 32,-34-17-32,-16 17 0,0 0 64,17-17-96,-1 1 0,-32-1 96,-1 17 32,17-16-32,0-1-64,-33 17 32,16-17-32,17 17 0,0-16 0,-33 16 0,17 0 0,-1-17 0,17 17 64,-33 0-96,16 0 0,0-16 32,1 16 0,-17 0 0,-1 0 64,18-17-32,-34 17-32,17 0-64,0 0 32,-1 0 32,-15 0 0,32 0 0,0 17 0,-33-17 0,17 16 64,0-16-32,16 17-32,-32-1 32,15 1-32,1 0 0,17-1 64,-34 1-96,33-17-64,1 0-32,15 0 96,-32 0 64,33 0 64,-16 0-128,16 0 32,-34 0 0,34 0 64,0 0-96,0 0 0,-16 0 32,16 0 64,0 0-32,16 0 64,1 0-128,-17 16-64,16-16 64,34 0 0,-17 0 96,34 0 32,-17 0-32,-1 0-64,1 0-64,17 17-32,16-17 64,16 0 0,-16 33-64,17-16 64,16 16 32,0 0 0,17 0-224,16 17 0,1-17-672,32 1-288,1 15-3488,16-49-1536</inkml:trace>
  <inkml:trace contextRef="#ctx0" brushRef="#br0" timeOffset="44773.3011">15075 8766 8448,'16'-17'3232,"-16"17"-1728,50-17-1184,-50 17 1280,33-16-928,-16 16 543,-1-17-735,1 17 512,16-16-544,0 16 608,1-17-608,15 0 288,1 1-448,33-1 352,0 1-384,34-34 448,-18 17-416,17-34 160,-16 17-192,16 1-96,0 15-160,-33 1-64,-16 17 32,-17-1-64,-1 17 32,-32-17-96,0 17-32,-17 0-768,0 0-320,0 17-1312,0-17-575</inkml:trace>
  <inkml:trace contextRef="#ctx0" brushRef="#br0" timeOffset="45299.1805">16901 7853 9472,'0'-83'3584,"16"49"-1920,1 1-1440,-17 17 832,17 16-736,-17 0-161,16 16-127,1 1 32,-1 49-32,1 1 64,16 16 0,0 0 448,17 0-288,0 16 992,0 1-672,0-17 992,-17-17-896,0 1 864,0-18-864,0-15 160,-16-34-512,16-34-128,-33 1-96,17-66-96,-17-1-256,0-33-160,0 0-224,0 1-64,16 15 384,-16 34 96,17 17 64,0 33-320,-1 16-160,17 17-1056,1 33-448,-1 34-3263</inkml:trace>
  <inkml:trace contextRef="#ctx0" brushRef="#br0" timeOffset="45592.411">17897 8168 7552,'0'0'2816,"0"0"-1536,16 0-800,-16 0 768,0 0 96,17 0 128,0 17-65,-17-17-31,16 16-736,1 17-96,-1-16 0,-16 16-288,17 17-128,-17-17-96,17 0-32,-34 17-576,17-17 320,0 1-2496,0-18 1505</inkml:trace>
  <inkml:trace contextRef="#ctx0" brushRef="#br0" timeOffset="45841.0715">18146 7736 10496,'0'50'3936,"0"-17"-2112,0 17-2272,0-17 544,0 1-4512,16-18-1856</inkml:trace>
  <inkml:trace contextRef="#ctx0" brushRef="#br0" timeOffset="46336.0496">18362 8168 10880,'-17'17'4032,"17"-1"-2177,-16 34-2175,-1-33 640,17 16-320,0 0 0,0 17 0,17-17 352,-1 17-192,1-17 416,-1-33-320,18 0-64,15-33-96,1-17-224,0-16-64,-17-1-64,-16-16-64,-1 0 32,-32 0 160,-1 17 64,-16 33 128,16-1-32,1 18 64,-1 16-128,-16 16 0,16 18 32,1-1 64,16 17-32,0-17-32,0 0 32,16-16 32,18-1 256,15 1 160,18-34-224,-1-16-64,1-17-128,-1-16-64,0-34-128,-16 17 0,-17-16-288,1-18-64,-34 1 96,0 17 160,0-1 128,-17 17 64,0 17-64,17 49 0,-33 17 128,17 50 32,-1 16 192,-16 34 96,16 66 160,17-17 128,0 1 864,17-1-800,-1 0-64,18-32-416,15-1-832,1-33 320,0-33-4127,16-1 2431,-16-49-4320,17-16 3584,-18-34-448</inkml:trace>
  <inkml:trace contextRef="#ctx0" brushRef="#br0" timeOffset="46730.8748">19374 8102 11904,'-33'0'4480,"33"0"-2433,-33 0-2047,33 0 864,-17 0-608,1 0-128,-17 16-192,16-16 32,-16 17 32,16-1-96,-16 1 0,0 33 320,16 0-96,17 16 768,0-16-480,17 0 672,-1-1-640,34-32 288,0-17-448,16-33 64,1-17-224,-1 0-64,-33-16-320,1 16-160,-18 0 224,1 0-416,-17 1-128,-17 15 224,1 18 128,-1 16 160,17 0 96,-17 33-32,17 0 32,17 17-192,-17-17 160,33 34-992,0-18 672,1-15-2623,15-18 1727,18-32-1376,-1-18-928,1-15-480</inkml:trace>
  <inkml:trace contextRef="#ctx0" brushRef="#br0" timeOffset="46992.8616">19939 7438 8832,'-17'16'3328,"17"-16"-1792,-16 17-1664,16 16 576,0 17-320,16 33-96,-16 0 0,0 33 32,17-33-32,-17 0-224,16 17 96,1-34-2016,-17 0 1184,0-32-3360,0-1 2400,0-33-960</inkml:trace>
  <inkml:trace contextRef="#ctx0" brushRef="#br0" timeOffset="47395.2212">19723 7786 10112,'0'17'3872,"17"16"-2112,-1 0-1760,1-16 672,-1 16-257,18-16 65,-18 16-192,17-17-96,17 1-96,0-17-96,16-17 32,-16 1-256,0-17 0,0-1-64,-34 1 96,1 17 64,0-18 64,-1 18 96,-16-1 64,0 17-128,0 0 32,0 17 288,0 16 160,0 17 448,0 0 192,17-1-128,-1-15-32,1-1-320,0 0-128,16-16-192,0-1-128,17-32-224,0-1-32,-17 0-544,-17-32-128,1-1-320,0-17-64,-17 18 64,-17-18 32,0 34 321,-16 0 191,0 33 512,0 16 352,0 34 127,-1 0 33,1 16-96,0 1-64,16 16-416,1-17 64,-1 1-2271,34-1 1247,-1-33-4256,34-16 2944,17-50-1504</inkml:trace>
  <inkml:trace contextRef="#ctx0" brushRef="#br0" timeOffset="47720.2614">20918 7487 12160,'-49'17'4575,"15"0"-2495,-32 49-1920,49-33 960,-16 17-736,16-17-128,-16 34-160,0-1 0,0 0-64,0-16-32,16 0 96,0-17-128,17-16 0,0-1 96,17 1 32,16-17-320,17 0-96,33 0-608,0 0-224,0 0 32,0 0 129,0 0 319,-16 17 192,-34-1 416,-17 17 192,-16 1 320,-33 15 96,0-15 511,-17 15-575,-33-15-448,17-1-64,-17-17-2335,16-16 1279,17-16-1600</inkml:trace>
  <inkml:trace contextRef="#ctx0" brushRef="#br0" timeOffset="47983.1499">22180 7687 10240,'50'-83'3872,"0"49"-2112,-17 1-1920,-17 17 736</inkml:trace>
  <inkml:trace contextRef="#ctx0" brushRef="#br0" timeOffset="48524.0363">22329 7537 16607,'-33'50'256,"0"33"-160,-17 17-128,0-17 0,1 33 160,-18 0 160,1 0-32,-17-16 32,16-17 256,18-17 128,-1-16 192,17-50 128,16-17-288,34-49-64,16 0-672,17-51-224,-1-49-32,18 0 96,16-16-128,16-1 0,1 17 160,-34 17 64,17 33 96,-33-1 0,17 18 64,-34 16 32,0 33-128,0 0 32,-16 0 0,-1 34 64,-16 16-32,17 33-32,-17 0 160,0 50 32,-17 50 0,1 0 32,-1 33 64,17 16 64,-16 1 256,16-50 160,0-17-128,0 0-64,0-49 32,16-34 288,17-17-288,1-49-576,-1-17-256,-17-33-288,18-16-32,-18 16-192,1 0 0,-1 33 32,1 33-32,-17 34 384,0 33 224,0 16 96,-17 34 96,17-34 96,17 17 128,-17-16 64,17-18-256,-1-15-32,1-18-1344,16-32-576,-16-1-3007</inkml:trace>
  <inkml:trace contextRef="#ctx0" brushRef="#br0" timeOffset="48847.0123">22827 7720 12288,'-33'66'4639,"33"-33"-2495,0 17-2272,17-17 768,-17-16-416,16 33 32,18-17-160,15 0-64,1-16 0,17 16 96,-1-33 160,0-17-672,1 1-192,-1-17-768,-16-34-288,-17-16 97,-16-16 31,0 32 768,-34 1 352,17 16 704,-33 17 320,0 16 544,-1 34 224,1 33-129,-17 16-31,17 34-704,16-17-320,17 16-160,17-16-64,33-16-992,16-34-448,34-33-2879</inkml:trace>
  <inkml:trace contextRef="#ctx0" brushRef="#br0" timeOffset="49341.0263">24803 7554 11520,'-33'-33'4288,"33"16"-2305,-17 0-1311,17 1 1120,-16 16-480,16-17-96,-17 17-576,0 0-160,1 17-288,-17-17-128,-17 33 32,0 0-64,0 17-32,17 0-64,0 0 32,33-17 32,0 17 64,33-34-320,0 1-128,17-1-32,16 1 0,1 0-32,-17-1 32,-1 1 160,1 16 64,-33 0 256,-1 17 128,-32-17 256,-17 17 96,-1 0 0,-15 0 0,-1-1-96,-17 1-32,18-17-224,-1-33-128,17 0-1088,16-16-512,17-17-1632,33-1-703</inkml:trace>
  <inkml:trace contextRef="#ctx0" brushRef="#br0" timeOffset="49590.5508">25052 7587 13312,'17'-17'4991,"-17"17"-2687,16 0-2464,-16 17 896,0 0-480,0 32 0,17 18-64,-17 16 32,0 0-128,0 33 0,16 17 32,-16 16-64,17-33-64,-17 1 32,17-34-32,-17-17 64,0-16 32,0-17-608,0-33-224,0-33-1536,0-34-607,0-32-2081,0-34-1216,0-16 3040</inkml:trace>
  <inkml:trace contextRef="#ctx0" brushRef="#br0" timeOffset="49835.3152">25069 7438 10880,'-17'0'4128,"0"0"-2241,17 0-1439,0 16 992,17-16-448,0 17-32,-1-1-416,17 1-160,17 0-224,0-1-128,16 17-448,1-16-128,-17 16-64,16-16 32,-16 16 320,-17-16-288,-16 16-32,-34 17 160,0-17 160,-32 0 160,-1 0 64,-17 17 32,-16-17 64,34-16-32,-1 16 64,17-16-768,-1-17-351,34 16-3617</inkml:trace>
  <inkml:trace contextRef="#ctx0" brushRef="#br0" timeOffset="50220.8813">25600 7554 10368,'-17'0'3872,"17"16"-2112,-16 1-2112,16-17 576,0 17-224,0-1 0,16 17 544,1-16 287,-1 16-415,18 0 128,15-16 96,1 0-352,17-1-160,-1-16-288,1-16-352,-18-18-96,1 1-32,-17 0 64,-16-17 33,0 17 95,-17 16 256,-17-16 512,-16 33-128,-34 0 351,1 17-255,16 49-64,-16 1 224,16 16 64,0 16-224,33-16 32,1-16 32,16 16-64,0-34 0,50-32-1440,16 0-640,17-34-3263</inkml:trace>
  <inkml:trace contextRef="#ctx0" brushRef="#br0" timeOffset="50484.7395">26546 7454 13312,'-83'17'4927,"83"-17"-2687,-50 0-2176,34 16 1248,-1 1-832,-16 0 256,0 16-448,-17 0 192,17 17-256,0 0 64,-1 16-160,18 17 160,-1-17 32,17-16 32,33 0-384,1 0-128,15-34 64,34 1-544,34-17-192,-1-33-704,0 0-224,-16-17-1056,-1-17-351</inkml:trace>
  <inkml:trace contextRef="#ctx0" brushRef="#br0" timeOffset="50687.5918">26862 8301 18431,'49'0'6944,"18"-17"-3776,-1-16-5248,-33 16 416,34-16-5760,32-17-2271</inkml:trace>
  <inkml:trace contextRef="#ctx0" brushRef="#br0" timeOffset="78111.1901">565 1627 7680,'0'-17'2880,"0"17"-1536,17-16-928,-17 16 1280,16 16-992,-16 1 544,34 0-769,-18 32 609,1 18-640,16 32 480,-16 1-512,-1 16 192,1 1-352,-1-1 0,1-17-160,-17 1 160,17 0-160,-17-34 192,0-16-192,0-17-1856,-17-16 928,0-51-5503,1 1 3519</inkml:trace>
  <inkml:trace contextRef="#ctx0" brushRef="#br0" timeOffset="78388.4859">1 1876 13056,'0'67'4927,"0"-67"-2687,49 33-1568,-15-50 1664,-1 17-1376,66-50 32,-16 0-640,50-66-224,0 17-64,0-18-416,0 1 192,0 17-1856,-17 16 1120,-17 0-4544,-32 33 3041,-17 17-4097,-17 33 3712</inkml:trace>
  <inkml:trace contextRef="#ctx0" brushRef="#br0" timeOffset="78712.1353">1163 1843 11392,'-17'-17'4224,"17"17"-2305,0 17-1951,17-17 896,-1 0-608,1 16 96,33 18-224,0-1 224,-1 0-224,18 0 256,-17 1-256,16-18 160,-16-16-160,0-16-64,-1-1-32,-15-16-128,-18-17 64,-16 0-256,0 17 160,-16 0-224,-18-1 192,-15 18 0,15-1 96,-15 34 64,-1-1 0,0 34 128,33 0-64,1 33 32,16-16-32,16 16-480,1-34 224,16 1-5247,0 0 2943</inkml:trace>
  <inkml:trace contextRef="#ctx0" brushRef="#br0" timeOffset="79082.9786">2043 1395 12928,'-34'33'4831,"34"-33"-2623,-33 33-1600,17 0 1344,16-16-1184,-17 16-288,0 0-352,1 17-192,16-17 32,-17 17-32,1-17 0,16 17-96,-17-17 96,34-16-608,-17-1 384,33-16-672,0 0 544,17-16-416,16-17 480,1-1-96,-1 18 256,-16-1-32,16 1 128,-16 32 0,-17-16 32,0 50 416,-16-17-192,-34 34 640,17-1-448,-49 17 320,32-16-384,-33-1-96,17 0-96,-17-32-1984,17-1 1024</inkml:trace>
  <inkml:trace contextRef="#ctx0" brushRef="#br0" timeOffset="79301.415">2541 1112 12928,'0'17'4831,"0"-17"-2623,16 66-2368,-16-32 960,17 15-576,-1 18-32,1 16-128,0 0-128,-1 0 32,-16 0-544,17 0 320,-17-17-1792,0 1 1120,-33-34-4735,33 0 3167</inkml:trace>
  <inkml:trace contextRef="#ctx0" brushRef="#br0" timeOffset="79517.5603">2375 1627 12800,'16'50'4831,"-16"-50"-2623,33 50-1856,-33-34 1152,34 1-928,-18-17-224,17 0-224,17-17-2240,17 1 1184,16-34-5855,0 0 3775</inkml:trace>
  <inkml:trace contextRef="#ctx0" brushRef="#br0" timeOffset="79949.4776">3437 432 9600,'-50'0'3584,"50"0"-1920,-16 33-1664,16 0 1184,0 17-769,33 33 737,-16 17-672,32 49 416,1 0-544,0 51 128,0-34-320,0 16 128,-1-32-160,-15-34 160,-1 0-192,0-66-2016,-16 0 1056,-1-50-5439,1-17 3487</inkml:trace>
  <inkml:trace contextRef="#ctx0" brushRef="#br0" timeOffset="80628.998">4251 1229 13440,'-17'66'5087,"17"-66"-2751,-33 83-2496,33-50 896,0 0-544,0 34-96,0-17-64,16-1-32,1 1 0,16-17 128,0 1-64,17-34 192,0 0-160,-17-34-32,17-15-32,-17-34-480,-16 0 256,-1-17-416,-16 34 352,-16-1-96,-1 17 224,-33 1 0,34 32 64,-34 17 128,33 0-32,-16 17-32,17 16 32,16 17 96,16-17-64,17 0 128,-16 0-128,33-33 32,0-16-32,-1-1-192,1-16 64,0 0-96,0-1 64,-34-15 64,18 32 32,-18-16 0,-16 16 0,0 1-160,0 16 96,0 16-32,0-16 32,0 50 480,0 0-224,0 0 480,17 16-384,-1 0 288,1-16-320,33-17 640,-17 1-512,17-34 96,-17-17-288,0-49-96,0 16-64,-16-17-128,16 1 64,-49-17-320,16 17 192,-34-1-224,18 34 224,-17 16-64,-1 1 128,1 32 0,17 1 32,-18 16 128,34 0-32,0-16-32,0 16 32,0 0-32,34 1 0,-18-34-96,17 0 64,1-17-2368,-18 0 1312,1-32-5759,16 32 3807</inkml:trace>
  <inkml:trace contextRef="#ctx0" brushRef="#br0" timeOffset="81028.6436">5595 581 11776,'-33'-66'4480,"33"66"-2433,-50 16-2111,34 1 960,-1 0-640,0 32 224,1-15-256,-1 15 64,-16 18-160,16-17-64,1-1-32,-1 1-32,17-17 0,-16 1 64,32-18-32,-16 1-32,17-1 32,-17-32-736,16 16 384,1-33-1728,-17 16 1152,17 0-1759,-1 1 1471,-16-1-1504,0 17 1536,0 0-2240,0 17 1920</inkml:trace>
  <inkml:trace contextRef="#ctx0" brushRef="#br0" timeOffset="81356.2541">5180 17 11648,'17'-17'4288,"-17"17"-2305,33 17-1663,-33-1 1312,17 18-960,-1-1 448,1 33-672,-1 34 448,1-1-480,0 67 384,-1-16-448,-16 16 320,17 0-384,-1 0 192,1-33-256,-17-17 128,17-17-192,-17-32 128,16-17-160,-16-17-1344,17-17 672,-1-32-5856,1-17 3521</inkml:trace>
  <inkml:trace contextRef="#ctx0" brushRef="#br0" timeOffset="81695.3135">5778 415 14208,'0'0'5279,"0"0"-2879,0 67-1952,-17-51 1152,17 17-960,-16 17-416,-17 17-192,-1-1-32,1-16 0,0 16 128,0 1-64,-1-1 32,1-16-32,0-17-128,0 0 32,16-16-128,1-1 96,16-16-96,0 0 64,16 0 0,1 0 32,-1 0 0,34 0 0,0 0 64,0 17 0,0 16 64,0 0-32,16 1-384,-16 15 224,0-32-2304,-1 16 1344,-15-16-5887,15-17 3903</inkml:trace>
  <inkml:trace contextRef="#ctx0" brushRef="#br0" timeOffset="82066.6466">6575 382 13696,'-17'0'5087,"17"0"-2751,-50 0-2080,34 17 1088,-1-17-832,-16 16 0,0 17-320,-17 1 256,17 15-256,-17 1 160,17 17-192,0-18 128,-1 1-160,18 0-64,-1 0-32,17-34-32,0 18 0,33-34-96,17 0 64,17 0-128,16-17 96,-17 17-32,17 0 32,-17 17-96,1-1 96,-17 1 32,-17 16 32,-33 0-352,0 0 192,-50 17-1152,0 0 736,-49 0-6143,16 16 3679</inkml:trace>
  <inkml:trace contextRef="#ctx0" brushRef="#br0" timeOffset="82499.5967">3885 2839 10112,'0'-100'3776,"0"100"-2048,17-83-1312,-17 34 1311,0 32-1023,-17-16 576,17 0-768,-16-17 320,-17 17-512,-1-1-96,18 1-128,-34 17 64,17 16-96,-34 0 256,18 33-192,-1 17 96,17 16-128,-17 34-64,33 16 0,17 17-32,0-17 0,33 33 64,1-33-32,-1 1-32,0-1 32,0-33-256,0 0 128,-33-33-1728,34 16 1024,-34-33-5759,-17 0 3647</inkml:trace>
  <inkml:trace contextRef="#ctx0" brushRef="#br0" timeOffset="83222.4752">3238 3287 14336,'33'0'5343,"-33"0"-2879,67-16-2240,-18-1 1024,-15 17-832,32 0-128,-16-17-192,16 1 0,1 16-64,-1-33-32,-16 16 32,0 0-32,-17 1 0,0-17 0,-16 16 0,-1 0-288,1 1 160,-17 16-224,16 0 192,1 0 0,-17 16 96,0 1 64,0 16 0,0 0 0,0 17 0,0 17 128,0-18-64,0 18 544,17-17-352,-1-34 320,1 17-320,16-49-64,0 16-128,17-50 32,-17 17-64,0-34-448,-16 18 224,0-18-1120,-17 17 736,-34-16-864,18 0 800,-17 16-64,-1 17 384,1-1 160,17 18 64,-18-1 96,18 17 0,-1 17 0,17-17 0,-16 16 64,16 1-32,0-17 192,16 0-128,-16 0 96,17 0-96,16-17 0,0 17-32,0-33-128,1 17 32,15-1 32,-15-16 0,-1 16-96,0 1 64,0 16-32,0 16 0,-16 17 64,0 17 0,-1 0 704,1 0-384,-17 0 928,0 16-704,0 0 576,-17-16-640,17-17 320,-16 1-480,-18-18 64,34-16-256,-33-33-416,17 16 160,-1-49-1824,0 16 1088,17-33-3488,0 17 2432,0-17-4575,17 33 3679</inkml:trace>
  <inkml:trace contextRef="#ctx0" brushRef="#br0" timeOffset="83649.126">5878 1660 3712,'0'17'1408,"0"-17"-768,0 33-832,0-33 128,0 17-32,0-34-1408,0 17 800</inkml:trace>
  <inkml:trace contextRef="#ctx0" brushRef="#br0" timeOffset="84050.5678">5429 1843 13440,'0'-33'4991,"0"33"-2687,0 0-2336,0 0 1344,0 0-864,17 33 128,-1 17-320,18 49-160,-1-16-64,17 67-128,0-17 64,-17 33 160,0-17-64,-16 0 608,16-32-384,-17-1 544,-16-33-512,0-50-640,0 0 160,-33-49-3712,17-18 2144,-34-49-5823,17-16 4223</inkml:trace>
  <inkml:trace contextRef="#ctx0" brushRef="#br0" timeOffset="84344.1423">5313 2075 13568,'0'34'5087,"0"-34"-2751,50-34-1888,-17 1 1440,0 17-1152,34-51-192,16 17-384,16-16-128,1-1 0,16 18-32,0 15 0,1 18-96,-18 32 64,-16 67-32,-33 0 0,-33 50 128,-17-16-32,-34 65 544,-15-16-320,-18 0 384,-16-16-352,0-1 192,17-49-256,-17-17-128,33-34-64,0-49-1024,34-16 544,-1-51-3904,34-16 2400,-1-16-5695,17 16 4287</inkml:trace>
  <inkml:trace contextRef="#ctx0" brushRef="#br0" timeOffset="84683.2412">6674 2258 14464,'-16'-50'5439,"16"50"-2943,0-16-2688,0 16 896,0 0-544,0 33-224,0-17 0,16 34 32,-16 0 32,0 33 64,17 0-32,-34-17 64,17 17-64,0-33-224,0-17 96,-16-33-1568,16-16 896,0-51-2208,-17 1 1665,17-34-1185,0 1 1408,0-1 32,0 1 640,17 16 1184,-17 16-416,16 34 1088,-16 0-800,17 33 32,0 16-384,-1 1-2592,1 16 1248,16-16-3840,-16-1 2784</inkml:trace>
  <inkml:trace contextRef="#ctx0" brushRef="#br0" timeOffset="84945.1859">7189 963 11904,'-33'-66'4480,"33"66"-2433,-33-17-2399,16 34 608,0-17-288,-16 33 32,17-17 0,-1 18 256,0 15-128,-16 34 512,17 0-352,-1 50 352,0-17-352,1 50-96,16-16-96,0 33 0,0-34-64,16 17 64,18-33-64,15 0-1632,1-17 864,-17-33-5471,17 0 3423</inkml:trace>
  <inkml:trace contextRef="#ctx0" brushRef="#br0" timeOffset="85206.9553">7421 747 10368,'-33'0'3936,"33"0"-2112,-33 50-2048,16-33 544,1 32-320,-1 18-64,1-1 32,-18 50-32,1 17 0,17 33 64,16 0 0,-17 17-96,17-17 64,17-33 96,-1-17-32,-16-33-32,17-17 32,-17-16-4416,0-17 2400</inkml:trace>
  <inkml:trace contextRef="#ctx0" brushRef="#br0" timeOffset="85685.1978">6757 2142 12800,'50'66'4735,"-50"-66"-2559,50 33-1824,-17-33 1088,0 0-896,17 0-768,0-16 64,16-17-2016,-16 16 1216,0-33-2079,-17 0 1759,-16 1-1088,16 15 1376,-33-15 32,17 15 576,-17-16 960,0 34-288,0-1 1856,0 1-1184,16 16 2047,1 0-1695,-17 0 896,33 16-1280,-16 17 416,16 1-800,0-1 416,0-16-544,17-17 32,-17 16-256,17-49-96,16 16-64,-16-16-384,0 0 192,-17 0-1440,0-17 896,-33 0-1952,0 0 1504,-33 17-799,17 0 1151,-18 33 864,18 0 0,-17 33 1535,16 17-895,0 0 1024,1 33-992,16-17 0,0 17-448,0-16-192,16-18-64,1-15-2656,16-18 1440</inkml:trace>
  <inkml:trace contextRef="#ctx0" brushRef="#br0" timeOffset="85980.5955">7986 1278 11648,'16'34'4288,"-16"-34"-2305,17 83-1119,-17-50 1536,17 0-1344,-17 17-256,0 0-544,16-1-96,-16 1-96,0 17 96,17-18-96,-34 18 128,17-34-128,0 17 128,0-33-128,-16-17 32,16-17-32,-17-33-480,17 17 224,0-34-416,0 1 352,0-17-96,17 33 224,-1-16-576,1 33 416,-1-1-2208,18 18 1376,-18 16-4991,1 16 3391</inkml:trace>
  <inkml:trace contextRef="#ctx0" brushRef="#br0" timeOffset="86350.9064">8301 1079 10880,'-16'17'4032,"16"-17"-2177,16 83-1599,-16-50 1152,17 0-896,0 17 128,-1 0-384,1 0-96,-1-1-96,18 1 32,15-17-64,-15-33-32,-1 17 32,0-50-480,0 0 256,-16-34-768,-1 17 544,-16-16-512,0 16 544,-16 0-95,-1 1 287,1 32 543,-1 0-191,0 34 1344,17 16-800,-16 34 1088,16-1-1024,0 17-32,16-17-448,1 1-416,16-1 64,-16-16-2400,16-17 1376,0-33-5631,-16 0 3743</inkml:trace>
  <inkml:trace contextRef="#ctx0" brushRef="#br0" timeOffset="86706.3155">8816 1029 11264,'0'34'4224,"0"-34"-2305,0 49-1055,17-15 1632,-1 15-1440,1-15-32,-1 15-640,1 1-96,0 0-192,16 0 96,-17-17-128,1-16 128,0-1-128,-17-32 32,0-1-32,0-33-608,0 0 288,0-33-960,16 17 704,-16-17-352,17 17 512,-17-1 128,16 17 128,1 34 512,0-1-224,-1 34 768,1 16-544,-1 0 384,18 0-480,-18 17-96,1 0-128,16 16-1856,0-16 992,-16-33-6207,16 16 3871</inkml:trace>
  <inkml:trace contextRef="#ctx0" brushRef="#br0" timeOffset="86922.2493">9497 482 10880,'-17'16'4032,"17"-16"-2177,-17 133-959,1-100 1472,-1 17-1312,17 16-192,0 1-544,0 16-160,0-17-96,0 17-256,33-16 96,-16-18-2272,16 1 1280,0-50-5535,1-16 3711</inkml:trace>
  <inkml:trace contextRef="#ctx0" brushRef="#br0" timeOffset="87277.6543">9596 548 12544,'0'50'4735,"0"-50"-2559,0 33-1888,17-33 1312,-1 17-960,1-17 32,16 16-416,0-16-32,1 0-128,15-16-64,1 16 0,17-34-672,-1 1 352,-16-17-1504,16 17 992,-33-17-1408,1 1 1280,-18-1-255,1 0 703,-34 0 832,17 0-160,-50 34 1599,17 16-1023,-17 16 1376,1 34-1248,-1 0 928,17 16-1088,-1 17 352,1 0-640,17 0-64,16-16-224,16-17-1152,1-17 544,16-17-6880,0-16 4033</inkml:trace>
  <inkml:trace contextRef="#ctx0" brushRef="#br0" timeOffset="87712.7739">10426 133 13696,'-33'-17'5087,"33"17"-2751,-50 34-2720,34-18 832,-1 17-416,-16 1-32,0-1 32,-34 17 320,17-1-192,-16 18 288,16-17-256,17-1 32,0 1-128,16-17 0,34-16-32,-1-17-832,18-17 416,32-16-1536,-16 0 1056,16 0-832,1 16 960,-18-16-31,1 33 415,0-17 512,-17 17-128,0 34 1567,-16-18-895,-17 51 1600,-17-18-1344,1 18 864,-17-1-1088,-17 1 320,0-18-640,-16 18-256,-1-34-128,1 0-1568,-1 0 832,1-16-4928,16 0 3105,17-17-4577,0 0 4064</inkml:trace>
  <inkml:trace contextRef="#ctx0" brushRef="#br0" timeOffset="88127.1492">11937 299 10368,'50'-17'3936,"-50"17"-2112,16 0-1760,-16 0 735,0 17-351,0 0 0,-16-1 288,-1 1 160,-16 16 384,-17 17 1152,17 0-1344,-50 16 992,0 0-1248,-33 1 544,0-17-800,-50 16 128,16-16-416,-99 16-96,33-16-128,-116 33-64,17 0 32,-167 66-128,34-16 64,-183 83 32,50 16 0,-166 101-96,83-35 64,-99 84 96,132-33-32,-50 16 64,133-66-64,-16-17-32,132-66 32,34-50 32,82-50-32,51-49-384,82-51 224,34-16-2176,49-16 1280,34-18-7584,32 1 4769</inkml:trace>
  <inkml:trace contextRef="#ctx0" brushRef="#br0" timeOffset="100382.1675">11638 3171 9216,'0'-17'3520,"0"17"-1920,-16 0-1248,16-16 1056,0 16-865,0 0-31,0 0-352,0 0-160,16 16-32,-16 18 160,17-1-64,-17 33 320,0-16-192,16 33 384,-16-17-320,17 1 512,-17-17-448,0-1 640,17-15-544,-17-18 224,0 1-384,0-50-160,16 16-32,-16-49-64,17-1 0,-17 1-96,16-17 64,1 16-32,-17 18 0,17-1-96,-1 0 96,-16 33-32,17 17 32,-1 0 128,1 17-32,0 16-32,16 0 32,-33 1-32,33 15 0,-16 1-1856,-1-17 1024</inkml:trace>
  <inkml:trace contextRef="#ctx0" brushRef="#br0" timeOffset="100749.8461">12269 3304 6144,'0'16'2368,"0"-16"-1280,17 34-160,-17-18 1536,0 1-1376,16-1 480,-16 1-960,17 0 319,-17-1-575,16-16 128,1 0-320,0-33 0,-17 16-96,16-16-64,1 0 32,-17 0-192,0 16 96,0-16-32,-17 16 32,1 1 64,16 16 0,-17-17 0,0 34 0,17-17-1056,0 16 576,-16 1-4735,32 0 2879</inkml:trace>
  <inkml:trace contextRef="#ctx0" brushRef="#br0" timeOffset="101446.8441">12966 2341 6272,'17'-33'2368,"-1"16"-1280,1 1-640,-17 16 704,17 16-96,-17 1 32,16 16-128,1 0 32,-1 34-544,1 16-192,0 0-96,-1 33 31,1-17 33,16-32 256,-16-1 64,16 1-256,-16-34-96,-17 0 160,16 0-224,-16-16 32,17-1-96,-34-16-256,1-16 96,-1-1-160,0 1 128,-16-1-64,16 17 96,-16 0 128,0 17 0,0-1 64,0 17-64,-1 1 416,18-1-256,16 17 416,0-17-352,16 0 96,18-16-224,-18-17-480,17-17 160,1 0-3711,-18 1 2143,17-1-4352,-16 1 3456</inkml:trace>
  <inkml:trace contextRef="#ctx0" brushRef="#br0" timeOffset="101708.1274">13315 3121 8704,'17'-33'3328,"-17"33"-1792,16 0-1504,-16 0 672,17 17-448,-17-17-128,16 33-96,-16-17-32,17 1 0,-17 0 0,17-1 0,-17 1-1280,0-1 704,0-16-3840,-17 0 2432</inkml:trace>
  <inkml:trace contextRef="#ctx0" brushRef="#br0" timeOffset="102002.3517">13398 2590 6400,'0'17'2464,"0"-1"-1344,17 34-1184,-17-17-1376,0-16 704,0-1-2528,16 18 1856</inkml:trace>
  <inkml:trace contextRef="#ctx0" brushRef="#br0" timeOffset="102218.8463">13830 2075 10624,'0'-49'3936,"0"32"-2112,0 0-1856,-17 1 799,17 16-511,-17 0-128,1 0-192,-17 16-32,-1 18 64,-15-1 0,-1 17 32,17 16 0,-1 0 64,1 1-96,33 16 0,-16 0 96,16 0-32,33 0 64,0 0-64,0 0-32,17-17 32,0 1-1887,0-18 1023,-17 1-1472,0-17-1664,-16 1-832</inkml:trace>
  <inkml:trace contextRef="#ctx0" brushRef="#br0" timeOffset="102404.0425">14112 1743 8448,'-33'-50'3168,"16"50"-1728,-33 17-1472,34-17 576,-1 17-384,0-1-32,-16 1-64,17 33-64,-1-1 32,0 35 224,17 15 224,0 1-32,17-17 0,0 0-192,16 16 0,0-16-160,-16 0-64,16 0-928,0 0 480,-16-16-4256,-1-1 2560</inkml:trace>
  <inkml:trace contextRef="#ctx0" brushRef="#br0" timeOffset="102650.8248">13381 2889 11776,'34'0'4480,"-34"0"-2433,83-17-2175,-50 17 192,17 0-160,-1-16-4191,18-1 2335,16-16-2816,16 16 1696,-16-16 640</inkml:trace>
  <inkml:trace contextRef="#ctx0" brushRef="#br0" timeOffset="103790.7235">13016 7537 9344,'0'-16'3520,"0"16"-1920,17 0-1792,-1 16 480,-16-16-288,17 17 32,-1 16-32,1 0 0,0 17 0,-1-17-288,17 17 160,-16-17-3904,16-16 2208</inkml:trace>
  <inkml:trace contextRef="#ctx0" brushRef="#br0" timeOffset="104085.4769">13415 7338 8576,'0'17'3232,"0"-17"-1728,-17 49-1760,17 1 640,0-17-320,-17 50-32,17 0 0,-33 34-32,33-18 0,-16 1 0,-1-17 0,17 0-96,0-17 64,0-33-3648,17-33 2016</inkml:trace>
  <inkml:trace contextRef="#ctx0" brushRef="#br0" timeOffset="104394.5038">13614 7570 7936,'0'-16'2976,"0"16"-1600,16 0-1248,-16 16 1024,17-16-704,0 17 288,-1 16-448,17-16 128,-16 16-256,16-16 128,0-1-160,1 1 0,-1-17-64,-17-17-64,18 1 32,-18-18-544,1 1 288,-17 0-384,-17 0 320,1 16-64,-1 1 224,0-1 64,-16 17 64,0 33 128,0 0-64,0 34 32,-1-1-32,18 1-768,16-1 416,16 0-3872,1-16 2304</inkml:trace>
  <inkml:trace contextRef="#ctx0" brushRef="#br0" timeOffset="104812.3545">14145 7371 7808,'-17'0'2976,"17"0"-1600,0 17-1472,-16-17 672,16 16-416,-17-16 288,17 17-256,-33 0 384,16 16-320,1 0 224,-17 0-256,16 0 0,17-16-128,0 0 0,0-1-32,17-16-128,16 0 32,-17 0-192,18 0 128,-1-16-160,0 16 128,-16 16 64,16 17 64,-33 1 64,0 15-32,-33 1 256,33 0-160,-34 0 160,1 0-160,0-17 0,16-17-64,-16 1-1312,17-17 672,16-17-4128,-17 1 2592</inkml:trace>
  <inkml:trace contextRef="#ctx0" brushRef="#br0" timeOffset="105752.3917">14859 7089 8448,'0'-17'3232,"0"17"-1728,16 17-1760,-16 0 768,0-1-384,17 17 384,0 17-288,-1 17 224,17-18-224,-16 18 224,16-17-256,0 16 160,-16 0-192,16-32 351,-16 15-287,-17-32 96,16 0-192,-32-34-128,-1 17-32,-16-33 32,0 16 0,0-16-96,-1 16 64,-15 1-128,32-1 96,-16 17-32,0 17 32,16 16 128,0 0-32,1 17 416,16 0-256,0-17 416,16 17-352,1-34-192,16 1-64,0-34-3167,17 1 1727,-17-1-4352,1-16 3264</inkml:trace>
  <inkml:trace contextRef="#ctx0" brushRef="#br0" timeOffset="105997.9033">15274 7471 11776,'0'-17'4480,"0"17"-2433,16-16-2047,-16 16 768,0 0-544,17 0-160,-17 16-96,0 1-32,0 16 0,0 17-640,0 0 384,0-17-2335,0 0 1471,-17-16-4064,17-1 2944</inkml:trace>
  <inkml:trace contextRef="#ctx0" brushRef="#br0" timeOffset="106181.6252">15340 6923 5120,'0'16'1920,"0"-16"-1024,0 67-1056,0-34 224,0-16-96,17 16-2080,-17 17 1152</inkml:trace>
  <inkml:trace contextRef="#ctx0" brushRef="#br0" timeOffset="106351.3956">15689 6840 9344,'-17'-50'3520,"17"50"-1920,-16-17-1504,-1 1 736,17 16-480,-17 0-32,17 0-64,-16 0-1,-1 0-127,17 0-32,-16 33 32,-1 17 480,0-17-320,1 50 160,16 0-288,0 0 128,0 0-160,16 0 0,1 0-64,-17 0-64,33 0 32,-16-16-1536,-1-18 832,1-15-4991,0 15 3135</inkml:trace>
  <inkml:trace contextRef="#ctx0" brushRef="#br0" timeOffset="106644.9442">16121 6674 8576,'-17'-33'3232,"0"-1"-1728,1 18-1472,-1-1 608,1-16-352,-1 16-96,-16 17-192,0 0 0,-1 0 0,1 34 256,-17 15 160,34 1 160,-17 50 32,16-17-321,17 33-159,17-16 96,-1 16-128,17-16 256,1-17-224,-1 16-32,0-16-64,-16-16-1088,16-18 577,-17 1-4673,1-33 2848</inkml:trace>
  <inkml:trace contextRef="#ctx0" brushRef="#br0" timeOffset="106954.7687">15108 7504 12288,'0'17'4575,"0"-17"-2495,66-17-1504,-33 17 1440,1 0-1184,32-33 160,0 16-640,51-16 32,15-17-256,-15 0-64,-1 1-128,0-1 32,-16 0 32,-17 17-576,-17 0 320,1 16-1152,-34 0 768,-17 17-416,-16 0-512,-16 0-192,-1 17-1951,1-17-897,-18 17 1024,1-1 544</inkml:trace>
</inkml:ink>
</file>

<file path=ppt/ink/ink14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20:15:21.186"/>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11925-1750 114,'-3'22'38,"-1"-3"3,0-3-2,8-1-33,-4-15-7,0 0-10,0 0-27,30-1-3,-17-21 3,2-11-3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55:19.846"/>
    </inkml:context>
    <inkml:brush xml:id="br0">
      <inkml:brushProperty name="width" value="0.05" units="cm"/>
      <inkml:brushProperty name="height" value="0.05" units="cm"/>
      <inkml:brushProperty name="color" value="#E71224"/>
    </inkml:brush>
  </inkml:definitions>
  <inkml:trace contextRef="#ctx0" brushRef="#br0">24271 6143 12032,'17'0'4479,"0"0"-2431,-17 0-1056,0 0 1280,0 0-800,0 0-256,0 17-736,0-17-256,0 16-128,0-16-448,16 17-64,-16-1-4032,17-16-2079</inkml:trace>
  <inkml:trace contextRef="#ctx0" brushRef="#br0" timeOffset="369.958">24720 5579 11136,'0'0'4128,"0"16"-2241,-34 17-1503,34-16 960,-16 0-640,-1 16-64,1 0-96,16 17 32,-17 16-320,34 1 0,-17-18-32,16 18 32,17-34 0,1 0 64,15-33 32,1 0-160,0-50-64,16 17 0,-16-33 0,-17 16 0,1-16 0,-34-17-352,-17 0-96,-16 16 0,0-16 32,-1 33 96,-15 17 64,15 17-96,1 32 64,0 1 96,16 16 32,1 0-960,-1 17-384,34 0-1920,-17-34-735,33 18-449</inkml:trace>
  <inkml:trace contextRef="#ctx0" brushRef="#br0" timeOffset="770.206">25384 5064 8960,'-17'-17'3328,"17"1"-1792,0 16-320,0 0 1247,0 16-639,-17-16-256,17 17-192,-33 0-32,17 16-736,-1 0 96,-16 33 32,0-16-192,33 0-64,-17-17-128,17 17 0,17-17-128,-1 0-64,17-16 0,17-17-32,0 0-64,0-17-64,16 1-192,1 16-128,-1 0-32,17 0-32,-16 0 0,-18 33 64,1-16-32,-33 16 64,-17 17 96,-17-17 96,1 0 64,-18 0 32,-15 0 0,15-16 0,-15 0-800,-1-1-256,-17-16-1280,1-16-608,0-1-2815</inkml:trace>
  <inkml:trace contextRef="#ctx0" brushRef="#br0" timeOffset="1016.9772">25284 5081 16256,'66'0'6047,"-32"0"-3263,-1-17-2880,-16 17 1120,-1-17-736,1 17-64,16-33-160,0 17-64,0-18 32,34 1-544,-1-17-128,17 1-1088,0-1-480,0 17-256,-16-1-32,16 18-1439,0-1-1921,-17 17 1920</inkml:trace>
  <inkml:trace contextRef="#ctx0" brushRef="#br0" timeOffset="-19102.1772">17282 764 7808,'17'-16'2976,"-17"16"-1600,0 0-1312,0 0 544,0 16-192,-17-16 64,17 17-128,-16 16 32,-1 0-224,-16 50 192,0 17 128,-1-1-32,1 1 64,0 16-1,0-16 65,0 16-256,-1-33-32,18 0-96,-1-17-32,1-32-96,16-1 32,0-33-640,0-17-192,0-16-2591,16 0-1089,-16-17 576</inkml:trace>
  <inkml:trace contextRef="#ctx0" brushRef="#br0" timeOffset="-18794.2825">16867 1013 8320,'0'-66'3168,"0"49"-1728,17-16-1056,-1 33 768,-16-17-544,17 17-160,-17 0-288,17 0-128,-1 17 0,1 0 224,-1 32 160,1 34-65,16 0-31,0 0 0,17-16 128,-17-1-128,17 1 0,-17-18-128,1-15 32,-18-1-128,1 0-64,-1-16 0,1-1 32,-17-16-800,0 0-320,0 0-1503,-17-16-609,1-1-864</inkml:trace>
  <inkml:trace contextRef="#ctx0" brushRef="#br0" timeOffset="-18485.206">16602 764 8448,'0'0'3168,"0"-16"-1728,16-1-992,-16 17 896,17 0-320,-1-17 31,18 1-95,15-1-32,1 1-512,33-18-96,0 18-96,17-1-192,-34 1 0,17 16-32,-16 16 0,-18 1 0,1-17 0,-17 16-160,1 18 32,-18-34-1280,1 16-511,-1-16-993,1 0-416,-17-16-256</inkml:trace>
  <inkml:trace contextRef="#ctx0" brushRef="#br0" timeOffset="-17264.6043">18295 1030 8960,'0'-33'3328,"17"33"-1792,-17 0-1792,0 0 512,16 16-256,1 17 0,-1 17 0,-16 0 0,34 0 64,-18 16 32,17-16 320,1 0 96,-1-17 192,-17 0 32,18-16 95,-18-17 97,1 0-416,-17-17-128,16-33-320,-16 1-64,0-18 0,-16-16 0,16 33 0,0-16 0,0 33-96,-17 0 0,17-1-96,0 34 32,0 0-128,17 34-32,-1-1-1471,1 17-577,0-17-2016</inkml:trace>
  <inkml:trace contextRef="#ctx0" brushRef="#br0" timeOffset="-17079.9117">19075 1295 11648,'-16'34'4384,"-1"-1"-2369,0-17-1567,17 1 1056,0 0-832,0-1-256,0 1-384,0-1-32,0-16 0,17-16-2560,16-1-1055,17-49-1505</inkml:trace>
  <inkml:trace contextRef="#ctx0" brushRef="#br0" timeOffset="-16461.6735">19922 831 7680,'16'-34'2880,"1"18"-1536,0-17-512,-1 16 928,-16 0-96,0 1 63,0-17-831,0 16-288,-16 0-384,-18 1-224,18 16-32,-17 16 32,-1 1 64,1 0-32,0 16 64,-17 0-224,17 0 32,16-16-32,1 16 64,16-16 96,16-1 64,18 1-32,15-1 32,34-16-64,0 17-32,17-17 32,-17 17-32,-17 16 0,1-17 0,-34 34 0,-16-17 0,-17 17 0,-17 0 64,-16-17-32,-17 17-32,-16-17 32,-1-16 32,17-17-32,1 0-32,15-17-960,18-16-416,16 0-1695,0 0-737</inkml:trace>
  <inkml:trace contextRef="#ctx0" brushRef="#br0" timeOffset="-16028.2601">20586 1030 7552,'-17'66'2880,"17"-33"-1536,0 17-992,17-33 672,-17-1-64,17 1 64,-1 0-288,17-17-33,34-17-415,-17 0-160,-1-32-96,1 15-256,17-15-96,-34-1-671,0 17-225,-16-1 544,-1 18 352,-16-17 160,-16 33 32,-1-17 288,-16 17 128,-17 17 224,0 16 64,0 33 192,1-16 64,15 16-161,1 1-63,17-17-288,-1-17-128,50-17-256,17 1-32,0-34-2847,0-16-1217,16-17 96</inkml:trace>
  <inkml:trace contextRef="#ctx0" brushRef="#br0" timeOffset="-15177.11">20387 947 6656,'16'-33'2464,"-16"16"-1344,0 17-256,17-17 864,-17 17-608,0 0-224,0 0-544,0 17-224,-17 16-96,17 34-32,-16-1 0,16 34 64,-17-17 96,1 0 64,16-17 32,-17 17-128,0-17-32,17 1 32,0-17 63,0-17-31,0-17 0,0-32-799,0 16-385,0-33-3424</inkml:trace>
  <inkml:trace contextRef="#ctx0" brushRef="#br0" timeOffset="-14886.9933">20337 880 9472,'17'-16'3584,"-1"16"-1920,17 0-1152,-16-17 863,16 17-735,0-16-192,34-1-288,-1 0-128,1 17 0,-18 17-128,-15 0 0,-18 16 128,-32 17 32,-34 49-160,-17-16-64,-16 17 64,0-17 32,-33-17 128,16-16 32,17 0-32,0-17 32,34-33-224,15-17-32,34 1-863,17-34-353,16-16-3104</inkml:trace>
  <inkml:trace contextRef="#ctx0" brushRef="#br0" timeOffset="-14531.3722">21499 880 11776,'-50'0'4384,"34"0"-2369,-51 17-1151,51-17 1184,-1 17-960,-16-17-352,-17 16-448,17 17-160,-17-16-64,17 33 160,0-17 96,33 17-256,0-17-64,16 17-128,17-17 96,17 0-64,33-16-32,0-17-352,17-17-64,-17 1-1664,-17-1-608,1-16-2783</inkml:trace>
  <inkml:trace contextRef="#ctx0" brushRef="#br0" timeOffset="-14363.0872">22097 1179 16384,'33'0'6047,"-33"0"-3263,0 0-5152,16-16 128,-16-1-4191,17 0-1537</inkml:trace>
  <inkml:trace contextRef="#ctx0" brushRef="#br0" timeOffset="-10067.3362">15307 5047 7424,'-17'-16'2816,"17"16"-1536,0-17-800,0 17 768</inkml:trace>
  <inkml:trace contextRef="#ctx0" brushRef="#br0" timeOffset="-9683.8831">15307 5014 13888,'0'17'320,"16"-1"-224,1 34-64,0 0 32,-1 33-96,1 0 0,-1 0 96,1-17 32,0 1 576,-17-17 288,16-1-129,-16-15-95,0-18-64,-16 1 32,16-17-192,0-33-32,-17-17-384,17-33-32,17 0-64,-17-17 0,16-16 0,1 0 0,-17 16-96,33-16 0,0 33 64,-16 0 64,33 33-64,-1 34 0,1 16-32,-17 33-64,17 17 96,-17 16 0,1 34 32,-18-1 64,17 17-32,1-16-32,-18 0 32,17-1-32,-16-16 0,16-33 64,-16 0-256,-1-34-32,18-16-4255,-18-16-2817,-16-34 2752</inkml:trace>
  <inkml:trace contextRef="#ctx0" brushRef="#br0" timeOffset="-9298.631">16104 5213 7296,'-17'0'2720,"0"0"-1472,17 0-768,0 0 832,0 0-576,17 17-64,-17 0 0,17-1 32,-1 1-352,1 16-1,16-16 1,-16-1-64,16 1 0,0-34 32,17 17 32,0-33-256,-1 0-32,-15 0 0,-18-1 32,1 1-192,-1 0 0,-16 0 32,-16 0 32,16 16-128,-33 17-32,-1 0 0,18 17 128,-17 16 32,16 17 32,-16 16 0,33 0 0,0 1 64,0-1 32,16-16 32,18-17 0,15-16-352,-15-17-96,32-33-4575</inkml:trace>
  <inkml:trace contextRef="#ctx0" brushRef="#br0" timeOffset="-8882.7716">16718 5047 8832,'-17'0'3328,"17"0"-1792,17 0-1088,-17 0 832,16 0-576,-16 17-129,17 0 1,0-17 0,16 16-288,0 1 32,-16 16 96,16-33-96,0 0 0,17 0-192,-17 0-32,17-17-32,-17-16 32,0 0-64,-16 0-32,-17 0-128,0 16-64,-17-16 0,1 16 64,-1 1-96,-16 32 64,16 1 32,1-1 64,-1 18 96,-16 15 64,33 1-128,-17 33 32,17-33 64,17 0 32,-17-17 32,33 0 0,17-49-512,0-1-128,-1-16-4671</inkml:trace>
  <inkml:trace contextRef="#ctx0" brushRef="#br0" timeOffset="-8435.6803">17432 3786 8704,'16'-17'3232,"-16"17"-1728,0 50-1600,0-17 608,17 17-320,-17 49-32,16-16 128,1 17 64,16 33-192,0-17 32,1 0 32,-1-33 96,17 17 32,-1-34-96,-15-16-1,16 0-159,-34-17-64,1-16 128,-1-1 32,-32-16-64,-1 0-96,-16-16-96,0-1 32,-17 1 32,17 16 64,-17 0-192,0 16 32,17 17 320,16-16 128,1 16 128,-1 17 128,17-17-160,17 0 0,16-16-192,0 0 0,0-34-160,34 17-64,-1-33-2272,-16 16-959,0-33-1729</inkml:trace>
  <inkml:trace contextRef="#ctx0" brushRef="#br0" timeOffset="-7355.0283">15423 6292 7424,'17'-16'2816,"-17"16"-1536,33 0-800,-33-17 768,16 17-32,1-16 64,-17-1-1,17 17 1,-1-17-704,1 17 96,-1-16 0,18 16-160,15-17-32,1 17 128,33-16 64,0-1 96,50-33 0,33-16-288,17 16-64,66-33 64,0 0 0,16-33 96,1 0 96,-17 16-288,-33 0-128,0 34-32,-34 16 0,-49 0-32,-17 17-32,-33 17-96,-16-1 32,-34 0-64,-17 17 64,-16 17-64,-16-17-32,-1 33 32,-16-33 32,0 33-32,0-33 64,16 17-128,0 0 0,-16-17-192,33 0 0,-16 16-1024,16-16-448,0 0-4064,-17 0-1823</inkml:trace>
  <inkml:trace contextRef="#ctx0" brushRef="#br0" timeOffset="-5997.561">18610 4350 8192,'17'-33'3072,"-17"16"-1664,17-16-736,-1 33 896,-16-17-480,17 1-161,-17 16-607,16 0-192,1 16-96,0 1-32,-1 33 64,1 16-32,-1 17-32,-16 0 32,17-16-32,0 16 0,-1-33 0,1-1-96,-17-15 64,16-18-1535,-16 1-673,-16-34-2144</inkml:trace>
  <inkml:trace contextRef="#ctx0" brushRef="#br0" timeOffset="-5561.051">18527 4499 8960,'0'17'3424,"0"-17"-1856,0 17-1280,17-17 864,0 0-224,16-17 95,17 17-447,-17-33-96,33 16-288,1 1-128,-1-18 32,-16 18-128,16-17-64,-16 16 64,0 0 0,-17 1-128,0 16 32,-16 0 64,-1 0 32,-16 16 32,0 1 64,0 0-32,-16 16-32,16 17 32,16-1-32,1 1 544,16 0 288,0-17-160,34-16 32,-17 0-64,16-51 0,0 1-288,-16 0-64,0-17-160,-33 17-32,-1-17-96,-32 0-96,-18 0-288,-32 17-96,0 0-864,-34 16-352,17 1 128,-17 32 33,17 18-673,0 15-256,0 1-1312</inkml:trace>
  <inkml:trace contextRef="#ctx0" brushRef="#br0" timeOffset="-4881.0617">18162 6375 11136,'-16'-49'4128,"16"49"-2241,0 0-2047,0 0 640,0 16-352,16 1-96,1 16 0,-1-16-32,18 32 0,-18 1 0,17 17 0,-16-18 64,16 18 32,-16-17 512,-1-1 320,-16-15-64,0-1-32,0-17-320,0-16-96,-33-16-224,0-34-128,0 0-128,-17-16 32,0-1 32,17-16 0,0-16-96,16 16 64,17 0-32,0-17 0,33 17 64,17 17 64,17 16-96,16 17 0,0 0-32,16 16 0,-32 17 64,-1 17 0,-16 16 0,-17 0 64,-16 17-32,-34 0 64,-16 16-64,-17-16-32,0 0 32,0-1 32,-16-15 32,16-18 32,17 1-64,0-1-64,0 1 32,16-17-32,17 0-160,17 0 32,-1 0 0,17 0-32,1 17 128,15-1 64,18 17-64,-17 1-64,16-1 64,-33 0 0,17 0 32,-17 0 0,0-16-1568,1 0-672,-18-17-3263</inkml:trace>
  <inkml:trace contextRef="#ctx0" brushRef="#br0" timeOffset="-4496.015">19075 6292 12032,'-16'0'4479,"-1"17"-2431,0 0-2240,17-1 800,0 1-416,0 16 64,0-16 32,17-1 64,0 17-160,-1-16-64,1 0 64,16-1-96,0-16 0,17 0-32,-17-16 32,-16-1-64,-1-16-32,-16 0-320,-16-17-192,-1 17-32,1-1 0,-1 1 224,0 17 192,1-1 32,-1 34-32,1 16 96,16 0 0,-17 0 32,17 17 64,0 16 160,17-16 128,-1 0-64,1-17 0,16-16-256,17-17-64,-17-17-3263,0 1-1345,0-34 192</inkml:trace>
  <inkml:trace contextRef="#ctx0" brushRef="#br0" timeOffset="-4047.3367">19673 5960 8448,'0'0'3168,"0"0"-1728,0 17-832,0-17 928,0 17-480,0-17-129,0 33-159,0-17-32,0 18-416,16 15 32,1 1 64,16 17-96,-16-1 0,-1-16-192,1 33-32,0-17-32,-1 17-64,-16-16 224,0-1 160,0 0-64,0-16 0,-16 0-192,-18-33-32,18-1 32,-17-16 0,-17-33-1344,17-17-608,-17-33-2111,17-16-865,-17-34 608</inkml:trace>
  <inkml:trace contextRef="#ctx0" brushRef="#br0" timeOffset="-3869.481">19723 5595 12544,'33'17'4639,"-17"16"-2495,1 17-2496,-17-34 768,17 1-1600,-1 16-448,-16 0-3359,33 17-1473</inkml:trace>
  <inkml:trace contextRef="#ctx0" brushRef="#br0" timeOffset="-3703.2658">20320 6110 13952,'-33'33'5279,"33"-16"-2879,-17-17-2784,17 0 768,-16 16-672,16-16-64,0 0-1984,-17 0-927,1-16-1857,16-18-736</inkml:trace>
  <inkml:trace contextRef="#ctx0" brushRef="#br0" timeOffset="-3517.9434">20586 4998 11776,'-33'0'4480,"33"0"-2433,0 16-2303,-17 1 736,17-1-384,-16 1 0,16 49 320,0 17 96,16 17-224,-16 16-96,17-16 0,-1 16-96,18-16 0,-18-17-32,17-17-64,1-16-192,-18-17-32,1-33-2304,-17-17-1023,16-16-1281</inkml:trace>
  <inkml:trace contextRef="#ctx0" brushRef="#br0" timeOffset="-3284.7694">20802 4649 11264,'0'17'4224,"16"-1"-2305,-16 34-1599,0-17 960,0 17-416,17 16-32,0 17-480,16 17-128,-17 33-160,18-17-64,-18 0 32,17-16-32,1-17 64,-18 0-192,1-33 32,-1-1-1184,1-32-480,-34 0-2207,17-1-993,-33-32 1120</inkml:trace>
  <inkml:trace contextRef="#ctx0" brushRef="#br0" timeOffset="-3024.3255">20370 5662 11776,'17'16'4480,"-17"-16"-2433,50 0-1343,-34 0 1248,17-16-864,1-18-224,32 1-576,0 0-224,1 0-32,-17 16-1664,16-16-736,0 0-3583</inkml:trace>
  <inkml:trace contextRef="#ctx0" brushRef="#br0" timeOffset="-2762.2728">21383 5579 12544,'-33'16'4639,"16"17"-2495,-16 1-2432,33-18 800,-17 17-480,1 17-96,-1 17 224,0 16 128,17-17-128,17 0 32,-17-16 128,17-17 224,16-16 128,33-50-128,-16-17 0,0-16-320,0-1-128,-17-16 0,-50-16 0,-16 16-192,0 0 0,-34 16-32,1 34-32,-17 16-1216,0 17-608,17 17-2239,-1 16-897,17 0 928</inkml:trace>
  <inkml:trace contextRef="#ctx0" brushRef="#br0" timeOffset="-2250.8063">22561 4898 11264,'-66'-17'4224,"49"17"-2305,-32-16-1311,32 16 1088,-33 0-800,0 16-160,1-16-448,-1 34-128,17-1-96,-17 0 96,17 17 128,16 16-160,0 17-64,17-16 160,0-1 96,50-33 32,0-16 96,16-34-96,17-33 32,-16 1-288,-1-18-64,-16-32-32,-17 16 0,0-34-576,-16 18-160,-17 32-64,0 1 64,0 16 256,0 33 160,-17 17 192,17 34 64,0 32 64,0 1 64,17-1-96,0 0-64,-1-32 64,34 15 64,16-32 0,1-17 64,16-17-2592,-17 1-1119</inkml:trace>
  <inkml:trace contextRef="#ctx0" brushRef="#br0" timeOffset="-1988.6214">23076 4001 10752,'-16'0'4032,"16"0"-2177,-17 0-2078,17 17 670,-17 0-351,17-1-64,0 34 0,0 0-32,17 16 0,0 17-96,-17 0 64,16 17 32,1-17 0,-1 0 0,1 0 0,-17-33-224,17 0 0,-17-34-1951,16 17-769,-16-33-992</inkml:trace>
  <inkml:trace contextRef="#ctx0" brushRef="#br0" timeOffset="-1694.5799">22661 4765 12928,'0'0'4831,"17"0"-2623,-1 0-1600,-16 0 1184,17-16-512,33-18-32,-1 1-704,35-33-320,-18 16-160,0 0-288,17 17 0,0-17-2176,-16 17-928,-17 0-2975</inkml:trace>
  <inkml:trace contextRef="#ctx0" brushRef="#br0" timeOffset="-848.5298">22611 5794 12160,'-16'-16'4575,"-1"16"-2495,-33 0-2272,34 16 800,-1 1-416,-16 16 64,0 17 128,-17 16 64,17 17-224,16 17 224,0 0 96,1-1-288,-1 34-64,17-17 224,-16 0 96,-1 1-160,-16-18-64,-17 1-96,17 16 32,-17-16-128,0-17 0,0 16-32,-16-32-64,0-17 96,16-1 0,-33-32-32,0-17 32,0-33-64,33-17 64,-16-16-64,32 16-32,1-17-64,17 1-32,16 0 128,0 16 32,33 0 64,33 0 0,-16 17 64,33 16 96,0 1 64,0-1 96,17 17-160,32-17-96,-32 17 160,0 0 96,-1-16 32,1 16 32,-34-17-128,1 17 0,-18-16-224,1 16-96,0-17-32,-17 17 32,0 0-96,1 0 0,-18 0-192,1 0-96,-1 0-384,1 0-192,0-17-1152,-1 17-448,1-33-1568,16 0-639,0-17-481</inkml:trace>
  <inkml:trace contextRef="#ctx0" brushRef="#br0" timeOffset="-570.1478">23176 6043 8064,'-17'0'2976,"17"17"-1600,0-17-256,0 0 1024,0 0-33,17 0 65,-1 0-416,1-17-192,0 17-896,16-16 32,0-1-32,0-16-288,0 16-64,17 1-256,-17-1-64,17-16 0,0 16 0,-17 17 0,0-16 0,1-1-640,-1 17-288,-17-16-1280,1 16-512,-17-17-3391</inkml:trace>
  <inkml:trace contextRef="#ctx0" brushRef="#br0" timeOffset="-262.3592">23259 6525 13696,'33'-33'5183,"-16"33"-2815,32-17-2624,-49 0 832,17 1-384,0-1 32,-1 17-64,17-16 64,-16-1-128,16 17 0,0 0 32,17-17-64,0 1 32,0-1-64,0 1-32,-17-18 32,0 18 32,0-1-896,0-16-288,-16 16-1984,16-16-895,-16 0-865</inkml:trace>
  <inkml:trace contextRef="#ctx0" brushRef="#br0" timeOffset="-37169.5589">67 3653 7168,'-34'-17'2720,"34"1"-1472,17-1-960,-17 17 608,0 0-32,0-17 32,-17 1-352,17 16-96,-16 0-256,16 0-64,-17 0 64,17 16-32,0 1 64,0-17 0,0 17 95,17-1 257,16 1 192,-16-17 0,33 0 32,-17 0-96,0 0-64,17-17-320,-17 17-128,33 0-192,1-16-32,-1-1 32,1 17 0,-1 0 0,17 0 0,0 0 0,-17-17 0,1 17-96,32-16 64,1 16 32,-17-17 64,17 17 256,-1 0 160,-16-16-224,0 16-64,17-17-192,16 17-32,0 0 32,-16 0 64,16 0-32,-33 0-32,17 0-64,16 0 32,-17 17 96,1-1 32,-17-16-128,17 17 32,-1-17 416,-16 16 192,0-16-448,17 0-128,16 17 0,-16-17 32,-17 0 0,16 0-64,-16 0 32,-16 0-32,16 17-96,0-17 0,16 16 128,-16-16 96,0 17 320,17-17 96,-17 0-256,0 0-96,0 0-64,17 0 64,-1-17-96,-16 1-64,17 16 64,-17-17 0,16 0-32,-32 17-64,16-16 32,0 16-32,17 0 0,-17 0 0,0 0 0,0 0 0,0 0 128,0 0 64,-17 0-64,17-17-32,0 17-32,17-16 32,-17-1-64,16 17 64,-16-17-64,0 17 64,-16 0-128,-1-16 0,0 16 32,1 0 0,16 16 0,0-16 64,0 17-32,0-17 64,16 17-128,-32-17 0,-1 0 32,1 0 64,-18 0-32,1 0-32,0 0 32,16-17-32,-16 17 0,17 0 0,-17 0-96,-1 0 64,-15 0 32,15-17 64,-32 17-32,16 0 64,-16 0-64,-17 0 64,16 0 128,-16 0 192,-16 0-224,-1-16-96,-16-1-64,-17 17-32,-16-16 0,16 16 0,-16-17 0,-1 0 64,-16 17-96,0-16 0,-17 16 32,-32 0 0,32 0 0,-33 16 0,17-16 0,-33 17 0,-1 0 0,1-17 0,-1 0-96,18 0 64,-51 0 32,34 0 0,-17-17 64,16 17 32,-32-17-128,-1 17 32,33 0 0,1 0 0,-34 0 0,17 17 0,0-17 0,0 0 0,17 17 0,0-17 0,-17 16 0,33-16 0,-17 17-96,34-17 64,-17 0 32,-16 0 64,16 16-32,17-16-32,-17-16 32,17 16 32,0 0-96,-17-17 0,0 17-32,33-16 0,-16-1 64,0 0 64,0 1-32,0 16 64,-1-17-64,1 1 64,33 16-64,-16-17 64,-1 17-128,17 0-64,0-17 64,0 17 64,-17 0-64,34 0-64,0 0 64,16 0 64,0-16 0,17 16 64,0 0-128,16 0 0,0 0-32,1 0 0,16-17 128,-17 17 32,17 0-128,-16 0-32,16-16-480,-17 16-128,17 0-1056,-17-17-480,1 17-3008,-1-17-1343,-16 1 1663</inkml:trace>
  <inkml:trace contextRef="#ctx0" brushRef="#br0" timeOffset="-36440.3166">1063 1793 8064,'-17'-83'2976,"17"83"-1600,0-16-1184,0 32 1280,0 1-896,0 16 1088,17 17-961,-1 33 1025,18 17-1024,15 16 672,1 17-832,-17 16 512,17-16-608,-17-17 320,1 0-448,-18-33 128,17-16-288,-33-34-352,17 0 96,-17-49-2720,0-1 1536,-17-33-5887,-16-16 3999</inkml:trace>
  <inkml:trace contextRef="#ctx0" brushRef="#br0" timeOffset="-36178.0551">332 2225 10368,'-33'-16'3872,"33"16"-2112,0-34-865,17 1 1985,-1 0-1632,51-50 416,-17 0-1056,49-33 32,1 33-384,33-34-160,-17 34-64,33 0-384,-33 34 192,1 15-1344,-34 18 832,0 32-3392,-17 18 2273,-33-1-4417,0 17 3520</inkml:trace>
  <inkml:trace contextRef="#ctx0" brushRef="#br0" timeOffset="-35535.5419">1494 2424 9088,'-33'-16'3424,"33"16"-1856,0-17-1120,0 17 1248,17 0-993,-17 0 353,16 0-608,18 17 448,-1-1-512,0-16 576,0 0-544,17-16 224,-17 16-384,17-17 0,0 1-160,-17-18-128,0 1 0,-16 0-32,-1 0 0,-16 0-160,-16 16 128,-1 0-320,1 1 256,-18 32-32,18 1 128,-17 16 0,16 0 0,0 34 64,1-17 0,16 33 64,0-17-32,0-16-1152,0 0 608,33-34-5471,-16-16 3263</inkml:trace>
  <inkml:trace contextRef="#ctx0" brushRef="#br0" timeOffset="-35151.0745">2158 2059 12160,'0'-17'4575,"0"17"-2495,0 17-2272,0-17 800,0 0-480,0 0-64,0 17-32,0-1-128,0 18 64,-16-18 32,16 17 0,-17 1 64,17-18-32,-16 17-32,16-16 32,0-17 32,0 17-32,16-34-96,1 17 32,-1-17 32,18 1 0,-18-1-96,17 1 64,1 16-32,-1-17 0,0 34 128,0-17-32,-16 16 416,-1 1-256,-16 16 544,0 0-416,-16 0 352,16 17-384,-33-33 0,33 16-192,-34-16-896,18-1 416,-1-32-3936,17 16 2401,-16-34-4481,16 18 3648</inkml:trace>
  <inkml:trace contextRef="#ctx0" brushRef="#br0" timeOffset="-34873.1248">2474 1594 10112,'16'0'3776,"-16"0"-2048,17 0-1952,0 17 672,-17-1-352,16 18 0,17-1-32,-16 33-128,0-16 32,-1 0-544,1 16 320,0-16-1376,-17 0 896,-17-17-3520,17-16 2368</inkml:trace>
  <inkml:trace contextRef="#ctx0" brushRef="#br0" timeOffset="-34688.3348">2391 1976 9216,'-33'-17'3520,"33"17"-1920,-17 17-1088,17-17 1567,0 17-1183,17-17 256,-1 0-672,1 0-224,-1 0-160,18-50-1760,15 17 896,1-17-5119,17 0 3263</inkml:trace>
  <inkml:trace contextRef="#ctx0" brushRef="#br0" timeOffset="-34242.2072">3885 864 9472,'-17'-67'3520,"17"67"-1920,-16-49-1152,16 32 1023,-17 17-863,-16 0 192,16 0-480,-32 0 224,15 33-288,-15 0 288,-1 17-320,17 17 384,16 16-352,0 0 160,1 0-256,32-17 128,1-16-160,16 0 64,0-17-96,34-33-64,-17 16 0,-1-16-32,18 0 0,-17 17 0,-1-17 0,-15 33 0,-18 0 0,-16 17 128,-16 17-64,-18 16 32,1 0-32,-17 0-64,1-17 32,-1 0-192,0-32 96,-16-1-2560,32-17 1408,1-49-5471,17 17 3743</inkml:trace>
  <inkml:trace contextRef="#ctx0" brushRef="#br0" timeOffset="-33995.02">4267 1080 9984,'0'-17'3776,"0"17"-2048,16 17-1664,-16-1 800,0-16-577,17 33-159,0 1-64,-1 15-416,1 1 193,-1 0-993,1 0 640,-17 16-2464,17-16 1664,-17 0-2944,0-17 2432</inkml:trace>
  <inkml:trace contextRef="#ctx0" brushRef="#br0" timeOffset="-33741.1124">4084 1478 9984,'50'0'3680,"-50"0"-1984,83-17-1472,-50 1 671,-16 16-575,33-17-1823,-1-16 767,18 0-4320,-17 0 2848</inkml:trace>
  <inkml:trace contextRef="#ctx0" brushRef="#br0" timeOffset="-33485.5905">4898 1295 11008,'-17'-49'4128,"17"49"-2241,-17-17-1567,1 17 960,16 0-768,-17 0-256,17 0-192,-33 0-64,16 17 0,1 32 0,-17-15 0,16 32 256,0-16-128,1 16 320,16-16-256,-17-17 160,34-16-192,-1-17 128,1 0-160,16-33-128,0-1-32,1-32-672,-1 16 384,-17-16-928,1 33 704,-17-17-96,17 33 384,-34 17 160,17 0 64,0 33 512,0 1-256,0 15 320,17 1-288,-17-17-64,16 1-128,1-18-320,-1 17 128,1-33-3135,16-16 1823,-16-1-4448,-1-16 3328</inkml:trace>
  <inkml:trace contextRef="#ctx0" brushRef="#br0" timeOffset="-33207.0963">5180 897 11776,'0'0'4384,"0"0"-2369,0 17-2143,0-17 832,17 16-512,-1 34-96,-16 0-64,17 16-32,-1 1 0,1-1-1056,0 0 576,-17-16-3967,16 0 2463,-32-17-3296,16-16 3008</inkml:trace>
  <inkml:trace contextRef="#ctx0" brushRef="#br0" timeOffset="-32975.5784">5113 1196 10752,'17'33'4032,"-17"-33"-2177,33 0-1535,-16 0 960,0 0-768,16-17-352,-17 1-128,18-1-1792,-1-16 961,17 0-4833,-17 0 3136</inkml:trace>
  <inkml:trace contextRef="#ctx0" brushRef="#br0" timeOffset="-32790.4179">5462 1046 7424,'-16'34'2816,"16"-34"-1536,16 49-576,-16-32 1824,17 0-1440,-1-1 735,1 17-1119,0-16-32,-1 16-384,1-16-640,-1-1 192,1-16-2271,0 0 1343,-17-16-4416,0-1 3104</inkml:trace>
  <inkml:trace contextRef="#ctx0" brushRef="#br0" timeOffset="-32789.4179">5545 781 7808,'0'0'2880,"0"0"-1536,33 16-1216,-16-16 512,0 0-416,-1 17-3776,17-17 1920</inkml:trace>
  <inkml:trace contextRef="#ctx0" brushRef="#br0" timeOffset="-32512.6105">6076 714 13696,'-33'34'5183,"33"-34"-2815,-50 33-2208,34-33 1056,-1 16-800,1 1-288,-1 0-128,-16 16 0,16-17 0,1 34 0,-1 0 0,0 0 0,17-17 0,-16 0-448,16 0 256,16-33-832,1 17 576,0-34-576,-1 1 576,17-17-96,1 16 320,-1-16-32,0 33 160,-16 0 128,-1 16 0,1 18 832,-17 15-480,-17 1 768,17 0-672,-33 16 0,16-16-320,1 0-1280,-17-17 576,16-16-4703,0-1 2911,17-32-3872,0-1 3552</inkml:trace>
  <inkml:trace contextRef="#ctx0" brushRef="#br0" timeOffset="-32172.0271">6093 648 8064,'0'-17'3072,"0"17"-1664,33 34-864,-16-34 928,-1 33-832,18-17-96,-1 18-384,0-1-96,17 0-32,-17 0 32,17 17-32,-34 0-32,1 0 32,0-17-32,-1 0 0,-32-33-1632,16 17 896,-34-51-3008,1 18 2080,0-34 128,0 17 960,0-17 3072,16 0-1344,-16 0 2112,16 17-1856,1-17 831,16 34-1311,0-17 192,16 16-640,1 0-160,-1 17-192,1-16-1504,16 32 768,-16-16-5279,-1 0 3263</inkml:trace>
  <inkml:trace contextRef="#ctx0" brushRef="#br0" timeOffset="-31523.4631">6159 847 8960,'-16'0'3424,"16"0"-1856,-17 17-992,17-17 1248,0 0-1025,0 0 353,0 0-672,0 0 352,0 0-480,17 0 32,-1 0-224,18-17-96,-1 17-32,17-33-32,-1 16 0,1-32-992,0 15 544,-17-15-3487,17 15 2175,-17 1-3872,0 0 3168</inkml:trace>
  <inkml:trace contextRef="#ctx0" brushRef="#br0" timeOffset="-31197.1726">6691 482 10880,'-17'-17'4032,"17"17"-2177,17 0-1951,-17 17 832,0 0-512,16-1-32,1 17-128,-17 17-64,16-17 32,-16 1-128,17-1 64,-17 0-960,0-16 545,0-17-2017,0 0 1376,-17-34-960,1-15 1152,-1-18 224,17 1 416,-16-17 256,-1 16 0,0 18 800,1-1-448,16 17 992,-17 16-768,17 0 64,0 17-352,17 0-1696,-1 17 768,1 0-3264,0-1 2176</inkml:trace>
  <inkml:trace contextRef="#ctx0" brushRef="#br0" timeOffset="-30936.628">7072 17 5376,'17'-16'2112,"-17"16"-1152,17 0-288,-17 0 1344,0 0-1120,-17 16 992,17 1-1088,-33-1 1247,16 18-1151,-33 32 1056,17-16-1120,0 49 608,0-16-800,0 17 256,33-34-512,-17 1 160,34-17-320,16-34-480,33 1 128,17-34-3008,0 1 1728,33-51-5759,1 17 4031</inkml:trace>
  <inkml:trace contextRef="#ctx0" brushRef="#br0" timeOffset="-23624.6451">11173 2092 10752,'0'-16'4032,"0"16"-2177,33 0-1375,-16 16 1504,-1 1-1184,18 49 832,15 1-960,18 49 352,-34 0-576,17 17 96,-17-17-320,0-16 288,-16 16-288,16-50-480,-16 1 160,-1-34-2752,-16-16 1568,0-51-6079,0 18 4095</inkml:trace>
  <inkml:trace contextRef="#ctx0" brushRef="#br0" timeOffset="-23423.3232">11621 1578 11776,'0'-34'4480,"0"34"-2433,17 0-1183,-17 17 1472,16 0-1344,1 49-192,0 0-544,16 51-224,0-1-64,0 50 32,0-17 0,1 17 128,-1-16-64,17-34-672,-17-16 352,-17-17-2176,1-17 1344,-17-33-5439,0-16 3647</inkml:trace>
  <inkml:trace contextRef="#ctx0" brushRef="#br0" timeOffset="-23269.1632">11389 2756 13056,'83'17'4831,"-83"-17"-2623,83-33-1792,-50 0 1184,17 16-960,0-49-1504,16 16 384,17-33-6175,-17 16 3679</inkml:trace>
  <inkml:trace contextRef="#ctx0" brushRef="#br0" timeOffset="-22898.9664">12451 2275 13824,'-16'-33'5183,"16"33"-2815,-17-17-2688,0 17 800,1 0-416,-1 0-64,17 17 32,-33 16 224,33 17-128,-33 33 256,16 0-256,17 0 256,0 0-256,0-17 448,17-16-320,-1-33 224,18-17-256,-1-34-64,0-15-96,0-51-128,0 34 32,1-17-608,-18 0 352,-16 33-672,17 0 544,-34 17-64,17 16 288,0 34 96,0-17 96,-16 33 0,32 17 0,-16 0-512,17-1 288,-1 1-1888,1-17 1184,0-16-5023,16-17 3295</inkml:trace>
  <inkml:trace contextRef="#ctx0" brushRef="#br0" timeOffset="-22591.1022">12667 1926 11136,'0'17'4224,"0"-17"-2305,17 66-1823,-1-49 896,1 16-640,16 0-128,0 1-128,1 15 352,-1 18-256,0-17 416,0-1-352,-16 1 576,16-17-448,-16-33 512,-17 17-512,16-50-64,-16 16-192,0-33-160,-16 1 0,16-18-384,0-16 192,-17 17-864,17-17 608,0 33-1120,0 17 896,17-1-3615,-17 34 2399,0 17-3776,0 0 3200</inkml:trace>
  <inkml:trace contextRef="#ctx0" brushRef="#br0" timeOffset="-22203.5851">13082 1677 10112,'-16'0'3776,"16"0"-2048,0 33-1728,16 1 736,-16-18-481,17 17 65,-1-16-192,1 16 640,16 0-416,0-16 1024,1-17-768,-1 0 352,0-17-576,0-16-64,0 0-192,-16-17-96,16 17 0,-33-17-128,17 17 64,-34 0-32,17 0 0,-33 16 0,16 17 0,-16 17 544,0-1-256,16 34 832,-16 0-608,33 16 512,0 1-544,17 16 128,-1 0-320,34-50-352,17 0 64,16-66-3008,0 0 1664,16-50-6303,1 0 4287</inkml:trace>
  <inkml:trace contextRef="#ctx0" brushRef="#br0" timeOffset="5713.3639">6342 6458 10880,'-33'-33'4128,"49"33"-2241,1-16-2271,0 16 576,-1 0-224,17 0 0,1 16 32,-1-16 64,33 33-32,1 1-96,16-1-32,33 33 64,33-16 0,-16 0 512,33-17 320,17-33 224,-1-33 96,1-17-352,33-16-128,0-51-224,-17-15-96,17-18-192,-34 17-96,-32 1 0,-18-1-32,-32 17 0,-17 16 64,-50 0 160,-16 17 192,-17 17-288,-33 0-64,-34-1-64,1 1 64,-34-17-32,-16-17-32,-17-16 32,-16 16-32,-1 1 0,-16-1 0,-33 34 0,0 16 0,0 17-96,-34 33 0,-16 33-32,-33 50 96,16 33 0,34 17 32,0 16-96,32 34 64,34 0 32,50 32 0,17 1 0,49 0 64,50-17-32,50 0 64,33-16 352,49-50 192,51-34 160,33-49 128,66-33-416,33-50-128,17-34-192,0 1-32,-33-17-96,-16-17-64,-51 1 96,-33 16 64,-33 0-128,-50 16-32,-82 51 64,-34 16-1248,-50 49-448,-50 1-5536</inkml:trace>
  <inkml:trace contextRef="#ctx0" brushRef="#br0" timeOffset="8538.2481">8019 4201 4736,'16'-17'1824,"-16"17"-960,17-17-384,0 1 640,-17-1-256,16 1-32,1-18-480,-1 18-128,1 16-160,0-17-64,-1 17 32,-16 0-128,17 0 64,-1 0 96,-16 17 32,17-1 32,0-16 0,-17 17 128,16-17 160,-16 0-32,17-17 32,-1 1-160,1-1-96,0 1 0,-17-1 32,16 0-96,1 17 0,-17-16-32,16 16 32,-16 0-64,-16 16-32,16-16-64,0 17-32,0 0 64,-17-1 64,17-16 0,0 17 64,-16-17-64,16 16-32,0-16 384,0 0 192,0 0-352,0 0-128,0 0-64,0 0 32,-17 17-32,17-17-32,0 17-64,0-1 32,0-16 96,0 17-32,0-17 64,0 0-64,0-17-32,0 1 96,0-18-704,0 18-288,-17-34-3296</inkml:trace>
  <inkml:trace contextRef="#ctx0" brushRef="#br0" timeOffset="11682.5948">8168 3952 1408,'-33'16'512,"33"-16"-256,-17 17-448,1-17 96,16 16 32,-17-16 32,1 17 1216,16-17 544,-17 17 576,0-17 160,17 0-768,-16 0-288,-1 0-288,1 0 0,-1 0-608,0 0 192,1 0 63,16-17 97,-17 17 96,1 0-320,16 0-128,-17 0-224,17 0-128,0 0 128,17 17 64,-17-17 64,16 16 96,1 1-96,16-17 0,0 16-32,0 1 0,1-17-64,-1 17 32,0-1-416,0 1-160,0-17 224,17 16 192,0 1-64,16 0-64,1-1 32,-1 1 0,1-1 320,16 1 96,-17 0-224,0-1-160,1-16 96,32 17 96,-16-17-160,17 16-96,-17-16 32,0 17 64,17-34-64,-1 17-64,1 0 0,16 0 32,-16-16-32,-1 16 64,17 16-64,-16-16 64,0 0-128,-1 0 0,18 0 32,-18 0 64,1 0 32,-1 0 96,-16 0-32,-16 0 64,-1 0-128,1-16-64,-1 16 0,-16 0 32,0-17-96,-17 17 0,0 0 96,0 0 32,-16 0-128,-1 0-32,1 0 32,0 0 64,-17 0 0,16 0-32,-16 0 32,0 0-32,0-16 0,0 16 64,0 0-32,0-17 64,-16 17-128,16 0 0,0 0 32,0 0 64,-17-17-32,17 17-32,0 0 32,-17-16-32,17 16 0,-16-17 64,16 1-32,-17-1 64,17-16-64,0 16 64,0-33-64,0 1-32,-16-1 32,16-17-32,0 18 0,-17-18 64,17 1-32,0-17-32,0 0-64,-17 0 32,17-17 32,0 17 64,-16 17-96,16-17 0,0 16 32,0 1 0,-17-17 64,1 33 32,16-16-128,-17 16-32,0 0 32,17 17 0,-16 0-64,-1 16 64,-16-16 32,33 16 0,-33 1 0,33 16 64,-17 0-32,1-17-32,-1 1 32,0 16-32,-16-17 0,17 17 0,-1 0-96,0-17 0,-16 17 128,0 0 32,-17 0-96,0-16 32,-16 16 0,16 0 0,0 0 0,-16 0 64,0-17-32,-1 17-32,1 0 32,-34-16-32,0-1-96,1 0 64,-1 1 32,1-1 0,16 1 64,-34-1 32,1 0-128,0 1 32,0 16 0,16 0 0,-16 0-96,0 0 64,-17 0 32,17 33 0,0-16 0,16-1 0,-16-16 0,33 17 0,-17-1 0,17-16 0,0 17 0,-16-17 64,32 0-96,1 17 0,33-17 32,-17 0 64,16 0-96,18 0 0,-17 0-32,16 16 0,17-16 64,-17 17 64,17-17-96,0 16-64,17 1 128,-17 0 32,17 16-96,-1-17 32,1 1-64,-17 33 0,33-17 128,-16 17 32,-1 16-128,18-16-32,-1 16 32,0 34 0,-16 16 32,-1 0 0,17 1 0,-33-34 64,17 16 160,-17-16 128,0 0-128,-17 0-64,17-16 64,0-18 64,-16-15-416,-1-1-128,17-17 448,-16-16 224,-1 0-160,17-16-128,-17-34-96,1 17 32,-1-17-32,17 17-32,-16 0-320,16 16-128,16-16-704,1 16-288,-1 1-2912,1-1-1312</inkml:trace>
  <inkml:trace contextRef="#ctx0" brushRef="#br0" timeOffset="45129.5651">10907 6093 5632,'-33'33'2112,"33"-16"-1152,17 16-704,-17 0 576,16 17-192,1 0 0,0 0 192,16 33 192,0 0-544,17-17 448,33 1 160,16-18-96,18 1 63,15-33-191,51-1 32,16-16-160,17-16 0,33-34-96,0 17-96,17-34-224,16 1-64,0-34-64,-33 1-32,17-34-96,-50 0-64,16 0 96,-33-33 64,-33 0 224,-33 0 128,-33 0-256,-34-16-64,-33 16-128,-49-17-64,-51 0 32,-16 1-32,-50 16 0,-33 33 0,-33 17-96,-50 16 64,-16 34 32,-18 33 0,-15-1-96,-18 34 64,1 50 32,-17 17 0,16 49 0,-16-17 64,17 51 32,-17 32 32,0 1 0,33 33 0,17 16-64,16-16 32,50 33 0,50-33 96,50 0-32,33-17 0,100 0-32,32-16 0,68-50 64,65-1 96,67-32 64,50-34 96,50-32 64,-1-34-32,34-34-32,-17 1-32,1-33-224,-34-1-64,-17 1-64,-33 0-64,-33 16-64,-49-17 32,-51 1-1184,-16-17-512,-17-17-5984</inkml:trace>
  <inkml:trace contextRef="#ctx0" brushRef="#br0" timeOffset="16697.6037">16983 13149 8960,'0'-17'3424,"0"17"-1856,17-16-1184,-17 16 768,0-17-256,17 17-1,-17 0-191,0 0-64,16 17-352,1-17 32,-1 16 96,18 1-32,-1-1 32,17 1 32,-17 0 128,17-1 96,-17 1 64,17-17-32,-1 0 32,1 0-288,-17 0-32,17 0-160,0 0-96,0 0-64,0 0 0,16 0-128,1 16 0,-1-16 32,0 17 0,1-17 0,-1 0 64,1 0 160,16 0 192,-17 0-160,34 0 0,-17-17-128,0 17-96,0 0 0,0-16-32,-17 16 0,0 0 64,1 0-96,16 0 0,0 0 32,-17 0 64,17 16-32,-16-16-32,16 0 32,0 17-32,-17-17 128,0-17 64,1 17 0,-1 0-32,17 0-96,0 0-64,0 0 32,0 0 32,-16 0-96,16 0 0,-17 17 96,1-17 32,-1 0 32,0 17 0,17-17 0,0 16 64,0-16-32,-16 17 64,-1-17-128,1 0 0,-1 0-32,-16 0 32,16 0-64,1 0-32,16 0 32,0-17-32,0 17 64,-17 0 32,0 0-128,17 0-32,0 0 96,-16 0 32,-1 0 64,17-16 0,0 16-64,0 0 32,-16-17-64,-1 17-32,-16 0 32,16-17 32,-16 17-96,0 0 0,0 0 32,-1-16 0,18 16 0,-1 0 0,17 0 0,0-17 0,0 17 64,0-16 32,0-1 32,0 17 64,0-17-96,0 1-64,0-1 64,17 1 0,-17 16-128,-17-17 32,1 17 0,-17 0 0,16 0 64,0-17 32,1 17 32,-17 0 64,16 0-160,17-16-32,0 16 0,0 0 64,-17 0-32,1 0-32,16 0 32,-17 16-32,1-16-96,-18 0 64,18 0 32,16 17 64,-17 0-32,17-17-32,-16 16-64,-18 1 32,18-1 32,-1 1 64,-16 0-32,17-17-32,-18 16-64,1-16 32,17 0 32,16-16 64,0 16-32,-17 0 64,0 0-64,-16 0-32,17 0 32,-18 16-32,1-16-96,0 17 64,0-17 32,0 0 0,-1 16 0,18-16 0,-1 0 0,1 0 64,-1 0-32,0 17 64,-16-17-64,0-17-32,16 17 32,-16 0 32,0 0-32,-17-16 64,17 16-128,-17 0-64,0 0 128,34 0 32,-17 0-96,16 0 32,-16 0 0,16 0 0,-16 0-96,0-17 64,16 17 96,1 0 96,-18-16 0,1 16 64,17-17-128,-18 17-64,1-17-96,-17 17 32,1 0 32,-1-16 64,0 16-96,-16 0-64,16 16 64,-16-16 64,-1 0 0,17 17-32,1-17-64,-18 0 32,1 0 32,16 0 0,-16 0 0,16 0 64,-17 0-32,18 0-32,-18 0-64,1 17 32,-1-17 32,1 0 64,16 0-32,-16 0-32,-1 16-64,18-16 32,-1 0 32,0-16 0,0 16 0,17 0 64,0 0-32,-17-17 64,17 17-64,-17 0-32,-16 0 32,-1 0 32,1 0-96,-1 0-64,1 0 64,-17 0 64,17 0-64,-1 0 0,-16 0-32,17 0 0,16 0 0,-16 0 0,16 0 64,0-17 0,0 17-288,0-16-64,-16 16-864,0-33-352,-17 16-2400,-34-33-1120,-32-33-1727</inkml:trace>
  <inkml:trace contextRef="#ctx0" brushRef="#br0" timeOffset="19070.4046">17050 12800 9472,'0'-16'3584,"0"16"-1920,16 0-1248,-16 0 895,17 0-607,0-17-128,-17 17-288,16 17-128,17-17-64,1 0 128,-1 16 160,17 1 96,-1-17 0,1 16-96,17-16 0,-1 0 128,17 0 128,33 0-256,1-16-128,-1 16-160,0-17-96,-16-16 32,32 16-32,-15 1 0,-1-17 0,0 16 256,-16-16 224,16 0-160,0-1-32,0-32-96,0 0-32,1-1-96,-18 17-64,17-16 32,-16-1 32,16-16-96,0 17 0,-16 0 32,-17-17 0,17 16 0,-17-16 64,-17 33-96,1 1 0,-1-18 96,-16 17 32,16-16-32,17 0 32,-16-17-128,-1 0 0,17-17-32,-17 17 0,1 0 128,-1 17 32,1-17-128,-1 0 32,0 16-64,17-16 0,-16 0 352,-1-16 160,-16 32-192,0 1-64,0-1-128,-17 1 32,17-17-64,-17 17 64,0-1-128,17-16 0,-17 0 96,0 0 32,0 17 96,17-1 96,-17 1-64,17 16-64,0-16-64,16-1 0,1 1-128,-17-1 0,-1 1 32,1 0 0,0-17 64,0 16 32,0 17 32,-1-16 64,-15 16-96,-1 0-64,0 1 0,17-1-32,-17-17 0,33 18 0,-16-1-96,17 0 64,-17 0-32,-1 0 0,1 17 64,0 0 64,16 0-32,-16 0 64,-17 16-128,17 0-64,0 1 64,0-1 0,33 17 32,0 0 0,-17 0 0,1 17 64,16-1-96,-17 1 0,0 0-32,1 16 0,-1-17 64,1 1 0,-1 0 0,0 16 64,1-17-32,-1 1-32,-16 33 32,0-17 32,0 0-32,16 0 64,-16 1-64,0-1 64,-1 0-128,1 0 0,-17 0 32,34 1 64,-1-1-96,-16 17 0,16-1 96,-16 18 32,0-17 32,0-1 0,-17 1-64,17 0 32,-17 0-128,0 0-64,1-1 64,-1 1 64,0-17 0,0 17 64,-16 0-64,16 33-32,-16 0 32,16-17 32,17 17 32,-1 17 32,1-33-64,0-1 32,0 0 0,0 1 96,-17-1-32,0 1 0,-16 16-32,16-17 0,0 0 0,0 1 0,0-1-64,1 1 32,-1-1-64,0 0-32,0 17 96,-16 17 0,16-17-32,17-17-64,-17 17 96,17-16 0,16 16 32,-16-33 0,0-17 0,-17 17 0,17-17-64,-17 17-64,0 16 32,17 0 32,0-16-32,-17 17-32,17-18 32,-17 18-32,0-17-96,0 16 64,17-16 96,0-17 32,16 0-32,1 17 32,-17-17 0,-1 17 96,18-17-96,-17 17-64,-1 0-96,1 0 32,0 0 32,0-17 64,-17 0-96,17 17 0,16-17 96,1 0 32,-1 17-32,-16-17 32,0 0 0,0-16 32,16 16-64,0-16-64,-16-17 32,0 0 32,-17 16-96,17-16 0,-17 0 32,0 0 0,1 0-96,-18 0 64,1 0-256,-1 0-64,1 0-384,-17 0-96,17 0-832,-17-16-352,-17-1-2816,-16-33-1215,-17-49 191</inkml:trace>
  <inkml:trace contextRef="#ctx0" brushRef="#br0" timeOffset="19672.6614">23508 7936 9600,'16'0'3584,"1"0"-1920,0 17-1856,-1-17 544,1 0-448,-1 0-64,18 16-928,-34-16-320,16 0-2336,-16 17-992</inkml:trace>
  <inkml:trace contextRef="#ctx0" brushRef="#br0" timeOffset="19844.1139">23674 8517 3840,'-17'33'1472,"1"-16"-768,-1-1-960,17 1 224,0-17-1600</inkml:trace>
  <inkml:trace contextRef="#ctx0" brushRef="#br0" timeOffset="20122.1643">23607 9131 9088,'-16'-16'3424,"32"16"-1856,1 0-3648,0 0-288,-1 0-960,1 0-288</inkml:trace>
  <inkml:trace contextRef="#ctx0" brushRef="#br0" timeOffset="20384.8714">23840 9978 9088,'0'17'3424,"0"-17"-1856,0 16-2176,0-16 416</inkml:trace>
  <inkml:trace contextRef="#ctx0" brushRef="#br0" timeOffset="20385.8714">23807 10758 11136,'0'17'4128,"0"-17"-2241,16 0-2910,-16 0 319,17 0-3840,-17 0-1472</inkml:trace>
  <inkml:trace contextRef="#ctx0" brushRef="#br0" timeOffset="20571.6018">23807 11455 7552,'16'17'2880,"1"-17"-1536,16 0-3744,-16 0-576,-1 17 352,1-17 352</inkml:trace>
  <inkml:trace contextRef="#ctx0" brushRef="#br0" timeOffset="20834.2421">23856 11721 8704,'0'33'3232,"0"-33"-1728,17 17-1824,-17-1 512,17-16-480,-1 17-64,-16 16-3136,17-16-1312</inkml:trace>
  <inkml:trace contextRef="#ctx0" brushRef="#br0" timeOffset="20835.2421">23890 12153 10752,'0'16'4032,"0"-16"-2177,16 17-2238,1 0 638,-17-1-542,16 1-65,1-1-2272,0 18-1056,-17-18 32,16 1 160</inkml:trace>
  <inkml:trace contextRef="#ctx0" brushRef="#br0" timeOffset="21083.8928">23906 12651 8064,'0'33'3072,"17"-16"-1664,-17 16-800,0-33 832,0 16-448,0 1-129,0 0-479,0-1-160,0-16-160,0 0 32,0 0 0,0 17-832,0-34-351,-17 1-3489</inkml:trace>
  <inkml:trace contextRef="#ctx0" brushRef="#br0" timeOffset="23822.7685">27675 13116 7552,'-17'0'2880,"17"0"-1536,0 0-1088,0 0 672,0 0-288,0 0 32,0 0-32,0 0 64,0 0-384,0-17-96,0 17-32,0 0-97,0-17-63,0 1 0,0-17 32,17 16-96,-17-16 0,0 16-607,0 1-289,0-1-736,0 17-288,0-17-1664</inkml:trace>
  <inkml:trace contextRef="#ctx0" brushRef="#br0" timeOffset="24099.1739">27708 12568 4864,'0'0'1824,"0"0"-960,0 0-384,0 0 640,0 0-416,0-17-64,16 1-320,-16-1-64,0 0-128,0 1-96,0-17 64,0-1-64,-16 18 64,16-17-128,0 16 0,-17 0-32,17-16 0,0 17-224,0-18-64,0 1-2624</inkml:trace>
  <inkml:trace contextRef="#ctx0" brushRef="#br0" timeOffset="24423.6442">27708 11489 7552,'-17'-17'2880,"17"17"-1536,0 0-1216,0 0 672,-16 0-160,16-17 96,0 17-224,0-16-32,0-1-288,0-16-128,0 0-32,0 0-32,0-17 0,0-17 0,0 18 0,0-18 0,0 17 64,0-16-32,-17 33-32,17 0-64,0-1 32,0 1 32,-17 17 64,17-1-256,0 0-32,-16 1-1568,16 16-736,0-17-1088</inkml:trace>
  <inkml:trace contextRef="#ctx0" brushRef="#br0" timeOffset="24731.7815">27558 9978 6656,'-16'-33'2528,"16"33"-1344,-17-17-1024,17 1 544,0-1-320,0-16 32,0 16-320,0-16-64,0 0-32,0-17 0,0-17 0,17 18 0,-17-1 0,0 0 0,0 17 0,0 0 0,-17 16 64,17 0-256,0 1-32,0-1-1440,0 17-576,0-16-544</inkml:trace>
  <inkml:trace contextRef="#ctx0" brushRef="#br0" timeOffset="24993.9479">27426 8716 4608,'0'-16'1760,"0"-1"-960,0 0-736,0 17 384,0 0-160,0-33 64,0 17-416,0-18-160,-17 1-352,17-17-96,-17 1-576,17-1-224,-16-17 768,-1 1 416,17 0 256,0 16 32,0-17-832,0 1-320</inkml:trace>
  <inkml:trace contextRef="#ctx0" brushRef="#br0" timeOffset="26412.5648">18859 13365 5632,'-16'0'2112,"16"0"-1152,16 0-416,-16 0 640,17-17-64,-17 17 128,17-17-128,-1-16-32,1 17-608,-17-18 0,0 18-32,0-17 319,16 16-415,-32-16 64,16 33-288,0-33 160,-17 16-192,17 17-32,-16-17-128,16-16 32,-17 17 96,17-1 32,0-16-32,0 16-128,0-16 32,-17 0-32,17-17 0,-16 17 0,16 0-64,0-1-704,-17 18-223,1-1-1409,16 17-544,-17 0-768</inkml:trace>
  <inkml:trace contextRef="#ctx0" brushRef="#br0" timeOffset="26845.7765">18876 11771 9984,'0'0'3680,"0"0"-1984,17 0-1920,-17-17 608,16 17-320,-16-33-64,0 16-544,17-16-192,-17-17 352,0 17-1152,0 0-448,0 0-1376</inkml:trace>
  <inkml:trace contextRef="#ctx0" brushRef="#br0" timeOffset="27215.4673">18843 10974 9216,'0'-17'3520,"0"1"-1920,-17-1-1728,17 1 576,0-1-320,0 0-96,0 1-96,-16-1 32,16-16-480,0 0-1664,0 16 1120,0-33-3040,0 34 2336</inkml:trace>
  <inkml:trace contextRef="#ctx0" brushRef="#br0" timeOffset="27508.5308">18876 10011 6912,'0'-16'2624,"0"16"-1408,0 0-1280,0 0 448,0-17-256,0 17-32,-17-17-192,17 17 0,0-16 32,-16-1-896,16 1-288,0-18-1504</inkml:trace>
  <inkml:trace contextRef="#ctx0" brushRef="#br0" timeOffset="27833.6211">19009 9247 10112,'0'-16'3776,"-17"16"-2048,17 0-1440,0 0 863,0 0-287,-16 0-32,16 0-448,-17 0-160,17-17-160,-17 17-192,1-16 0,16-1-576,0-16-256,-17 16-543,17-16-289,0 16-576,0-16-192,0 17-672</inkml:trace>
  <inkml:trace contextRef="#ctx0" brushRef="#br0" timeOffset="28094.4152">18926 8417 11648,'0'0'4288,"0"0"-2305,0-16-2175,0 16 800,-17-17-480,17 17-64,0-16-32,-16-1-32,16 0 0,-17 1-576,17-17-160,0-1-2879,0 18-2561</inkml:trace>
  <inkml:trace contextRef="#ctx0" brushRef="#br0" timeOffset="29903.7201">23674 9829 8448,'0'-34'3168,"16"18"-1728,18-17-992,-34 33 832,16-17-224,-16 17 31,17 0-607,-17 0-288,0-17-128,-17 17-160,17 0 64,0 17 32,0-17 0,-16 0-224,16 0-96,16 0-1375,-16-17-545,33 1-1984</inkml:trace>
  <inkml:trace contextRef="#ctx0" brushRef="#br0" timeOffset="30334.1334">23906 10559 11648,'0'-33'4288,"0"16"-2305,17 17-3231,-1 0 225,-16-16-3649</inkml:trace>
  <inkml:trace contextRef="#ctx0" brushRef="#br0" timeOffset="38520.5173">23939 12236 2432,'0'0'960,"0"0"-512,0 0-192,0 0 352,0 0 64,0 0 128,0-17 224,0 17 128,17 0-192,-17 0-32,0 0-512,0 0 160,0 0 160,0-16 32,0 16 32,0 0-96,0 0-64,0 0-64,0 0-32,0 0-224,0 0-129,0 0 33,0 0 0,0 0 32,0 0 64,0 0-32,0 0 64,0 0-128,0 0-64,0 0 64,0 0 0,0 0 32,0 0 64,0 0 128,0 0 32,0 0-128,0 0 32,17 0-96,-17 0 0,0 0-32,0 0 64,0 0-160,0 0-32,0 0-128,0 0-32,0 0 96,0 0 32,0 0-32,0 0 32,0-17 0,0 17 32,0 0-64,0 0-64,0 0 96,0 0 64,0 0 0,0 0 64,0 0-64,0 0 64,0 0-64,0 0 64,0 0-128,0 0 0,0 0 32,0 0 0,0 0-64,0 0-64,0 0 32,0 0-32,0 0 0,0 0 0,0 0 0,0 0 0,0 0 128,0 0 160,0 0-160,0 0-64,0 0-32,0 0 32,0 0 32,0 0 32,16 0-160,-16 0 32,0 0 0,0 0 64,0 0-96,0 0 0,0 0 32,0 0 0,0 0 0,0 0 64,0 0-32,0 0-32,0 0-64,0 0-32,0 0 128,0 0 32,0 0 0,0 0-64,0 0 160,0 0 128,0 0-160,0 0-64,0 0-32,0 0-32,0 0 0,0 0 64,0 0-32,0 0 64,0 0-64,0 0-32,0 0-64,0 0 32,0 0 32,0 0 64,0 0-32,0 0-32,0 0-64,0 0 32,0 0 96,0 0 96,0 0-64,0 0 0,0 0-32,17 0-64,-17 0 32,0 0-32,0 0 0,0 0 0,0 0 0,16 0 64,1 0-32,-17 0-32,0 0 32,0 0-32,0 0 0,17 0 64,-17 0-96,0 0 0,16 0 32,-16 0 0,17 0 0,-17 0 0,0 0 0,16 0 0,-16 0 64,17 0 32,-17 0-32,17 0-64,-17 0 32,0 0-32,0 0 0,16 0 64,-16 0-96,0 0 0,0 0 32,17 0 0,-17 0 0,0 0 64,16 0-32,-16 0-32,17 0 32,-17 0 32,17 0-96,-1-17-64,-16 17 64,17 0 64,-1 0 64,-16 0 32,17 0-64,0 0 32,-17 0-64,16 0-32,1 0-64,-1 0 32,1-16 32,0 16 64,-1 0-32,1 0-32,16 0 32,-16 0-32,-1 0 0,17 0 0,-16-17 0,0 17 64,-1 0-96,1 0 0,16 0 32,-16 0 64,16 0-32,-17-17-32,1 17 32,0 0-32,16 0 0,-17 0 64,1-16-96,0 16 0,-1 0 32,1 0 0,-1-17 0,1 17 0,0 0 0,-1 0 64,1 0-32,-1 0-32,1-16 32,16 16 32,-16 0-32,-1 0 64,18 0-64,-1 0-32,0-17-64,0 17 32,0 0 32,1 0 64,-18 0-96,1 0 0,16 0 32,-16 0 0,16 0-96,-17 0 64,18 0 96,-18 0 32,18 0-128,-1 0-32,-17 0 96,18-17 32,-18 17 0,17 0-64,-16 0-64,0-16 32,16 16 96,0 0 32,0 0-128,-16-17 32,16 17 0,0 0 0,-16 0 0,16-16 0,0 16 0,0 0 0,-16 0 0,16-17 0,-16 17 0,-1 0 0,18 0 0,-18-17 0,1 17-96,-1 0 64,1 0 96,0 0 32,-1 0-128,-16 0 32,17 0 0,-1 0 0,1 0 0,-17 0 0,17 0 0,-17 0 0,16 0 0,1 0 64,-17 0-32,16 0-32,1 0 32,-17 0-32,17 0-96,-17 0 64,16 0 32,-16 0 0,17 0 0,-17 0 0,16 0 0,-16 0 64,0 0-32,17 0-32,-17 0-64,17 0-32,-17 0 128,16 0 32,1-16-96,-17 16 32,16 0 0,1 0 0,0 0 0,-1 0 0,-16 0 0,33 0 0,-16 0 0,0 0 64,16 0-32,-17 16-32,18-16 32,-1 0-32,-17 0 0,18 0 0,-18 0 0,1 0 0,-1 0-96,1 17 64,16-17 32,-16 0 64,-1 0-32,1 0 64,0 17-128,-1-17 0,1 0-32,-1 0 0,1 0 64,0 0 64,-1 0-32,1 0-32,-1 0 32,1 0-32,0 0 0,-17 0 64,16 0-32,-16 0-32,0 0-64,0 0 32,0 0 32,0 0 0,0 0 0,17 0 0,-17 0-224,0 0 0,0 0-1024,0 0-448,0 0-1760,0-34-4831</inkml:trace>
  <inkml:trace contextRef="#ctx0" brushRef="#br0" timeOffset="39138.091">26712 11505 9600,'-33'0'3584,"33"0"-1920,-17 0-1792,17 0 576,0 0 224,-17 0 287,17 0-31,0 0 96,0 0-576,0 0 224,0 0 96,0 0-128,0 0-32,0 17-288,0-17-128,17 16 32,0-16 64,-1 17 0,1 0 0,16 16-96,0-17-32,17 1-96,0 16-64,16-16 32,1 16 32,16-16-32,-17 16 64,0-17-64,1 1-32,-34 16-64,0-16-32,0-1 128,-16 18 32,-17-1 64,-17 0 0,-32-16 0,-1 16 0,17 0 0,-17 0 0,0-16 0,0-1 64,17-16-32,-17 17 0,34 0-96,-18-17 32,1 16-64,0-16-32,16 0-64,1 17-32,-1-17-800,17 0-352,-16 0-2048,16 0-895</inkml:trace>
  <inkml:trace contextRef="#ctx0" brushRef="#br0" timeOffset="41149.1495">23475 12269 4608,'-17'0'1760,"17"0"-960,0 0-672,0 0 480,0 0 352,0 0 192,0 0-64,-17 0 0,17 0-608,0 0 192,0 0 96,0 0-32,0 0 0,0 0-32,0 0-65,0 0-191,0 0-128,0 0-160,0 0-128,0 0 192,0 0 160,0 0-128,0 0-64,-16 0-96,16 0 0,0 0 64,0 0 128,-17 0-128,17 0-32,0 0 0,0 0 64,-16 0-32,16 0 64,-17 0-64,17 0 0,0 0 32,0 0 32,-17 0 32,17 0 64,0 0-96,-16 0-64,-1 0 0,17 0-32,-16 0 0,-1 0 0,0 0-64,1 0-64,-1 0 32,1 0 32,16 0-32,-17 0-32,0 0 32,-16 0-32,17 17-96,-1-17 64,-16 0 32,0 16 64,-1-16 96,1 17 64,0-17-96,16 0-96,-16 16 128,17-16 128,-18 0-96,18 0 64,-1-16-96,0 16 0,-16 0-32,17 0 64,-1 0-96,0 0-64,1 0 0,-17 0 32,16 0-32,-16 0 64,16 0 0,1-17 32,-1 17 0,0 0 0,-16-16 0,17 16 64,-1-17-96,17 17 0,-33-17-96,16 17-32,1 0 32,-18-16 64,1 16-32,0 0-32,0 0 32,-17 0-32,17 0 0,0 0 64,-1 0-32,1 0-32,17 0 96,-1-17 0,0 17-32,-16 0-64,17 0 32,-18 0-32,18 0 0,-34 0 0,17 0-96,0 0 64,-1 0 32,1 0 64,-17 17-32,17-17-32,-17 0 32,1 16 32,-1-16 32,0 0 32,17 0-64,-17 17 32,17-17-64,0 0 64,-17 0-64,17-17-32,-17 17 32,17 0 32,-17 0-32,17-16 64,-1 16-64,18 0-32,-17 0 32,16 0 32,-16 0-32,16 0-32,1 0 32,-18 0 32,18 0-96,-17 0 0,16 0 32,-16 0 0,16 0 0,-16 0 0,0 0 0,16 0 0,-16 0 0,0 0 0,16 0 0,1 0 64,-1 0-96,0 16 0,-16-16-32,17 0 0,-1 0 64,0 17 64,-16-17-32,17 17-32,-1-17-64,-16 16 32,16-16 32,-16 0 64,16 17-32,1-17 64,-1 0-128,0 0 0,1 0 96,-1-17 32,1 17-128,-1 0-32,0 0-64,17-16 96,-16 16 0,-1 0 32,1 0 0,-1 0 64,17 0-96,-17 16 0,1-16-32,16 0 0,-17 0 64,17 0 0,-16 0 64,16 0 32,-17 0-128,0 0 32,17-16 0,-16 16 0,-1 0-96,17 0 64,-16 0 96,-1 0 32,0 0-128,1 0-32,-1 0-480,17 16-128,-16-16-640,16 17-288,-17-17-1536,34 16-704,-1-16-1727</inkml:trace>
  <inkml:trace contextRef="#ctx0" brushRef="#br0" timeOffset="42044.2787">20453 11987 4992,'0'-17'1824,"0"17"-960,0-17-1024,17 17 384,-17-16 0,0 16 128,0-17 224,0 17 192,0 0-416,0-16 384,0 16 192,0 0 0,0 0 32,0 0-64,0 0 64,0 0 32,0 0 31,-17-17-287,17 34-96,0-34-32,0 34 0,-16-17-128,16 0 32,-17 16-160,0 1 32,1-1-96,-1 1 0,1 0-96,-18-1-32,18 1-32,-18-1 64,1 1-32,-17 0 0,17 16-32,-17-17 64,1 1-160,15 0-32,-15-1 0,15 1 64,18 0-96,-17-1-64,16 1 64,0-17 64,1 16 0,-1-16-32,17 17 160,0-17 128,0 0-96,0 0-32,0 0-160,0 0 0,17 0 0,-17 0 0,0 0 0,0 0 0,0 0 0,0 0 0,0 0 0,16 0 0,-16 17 0,17-1 64,16 1-96,0 16 0,1 0 32,15 0 0,1 1-96,0-1 0,-17 0 128,17-16 96,-17 16 96,0 0 32,1-16-128,-18 16-32,18 0 32,-18-16 64,1-1-32,-17-16 64,16 17-64,-16-1 0,0-16-96,0 17 32,0-17 0,0 0 96,0 0-96,0 0 0,0 0-32,0 0-64,0 0 32,0 0-32,0 0 0,0 0 64,-16 0-96,16 0-64,0 0-2400,0 0-1056,0 0-3135</inkml:trace>
  <inkml:trace contextRef="#ctx0" brushRef="#br0" timeOffset="56701.4599">28621 10659 17023,'-17'0'0,"17"0"1216,-16 16-32,16-16-32,0 0-128,0 0-576,0 0-224,0 17-128,0-1 0,0 1 0,0 16 32,-17 50 0,17 0-64,-16 17-64,-1 33 96,0 16 0,-16 17 160,0-17 160,0-16-32,0-33 32,16-1-160,0-16-96,1-16-64,-1-17-96,17 0 32,0-34 32,0-16-384,0 0-96,0 0-1216,17-16-448,-17-1-1824,0-16-735,0-1 63</inkml:trace>
  <inkml:trace contextRef="#ctx0" brushRef="#br0" timeOffset="57258.1868">28223 11572 10496,'0'-34'3936,"16"34"-2112,-16-16-1281,0 16 1057,0 0-256,0-17 0,0 17-320,0 0-96,0 0-512,0 0 32,0 17 64,17-1-192,-17 18-32,0 15-160,-17 1-32,17 17 32,0-1 0,0 17 0,0 0 0,0 0 0,0 17 0,0-17 128,0 0 160,0-17-96,0-16 0,0-17 64,17 0 96,-1-16 0,1 0 32,16-34-256,17-49-160,-17-1-64,17 1 32,16-17-192,1 0 32,-1 16-32,1 17-32,-18 1-32,-15 15-32,-1 18-32,0-1 64,0 1-160,0 16-32,-16 0-64,0-17-32,-1 17-736,1-17-256,-1 17-1056,1-33-416</inkml:trace>
  <inkml:trace contextRef="#ctx0" brushRef="#br0" timeOffset="58604.2223">17332 11173 10240,'0'-33'3872,"0"33"-2112,0 0-1344,0-17 1311,0 34-1023,0-17 160,0 0-544,0 17 224,0-1-288,17 34 288,-1-17-320,17 50 384,1 17-352,-1 16 512,17 0-448,-1 17 512,1-17-512,0 17 224,0-33-320,0-1-64,0-32-96,-17-1 32,0-16-64,0-17-32,-16 0 32,-17-16-1888,0 0 1024,-17-17-4736,1-17 3105,-1 0-4193,0 1 3808</inkml:trace>
  <inkml:trace contextRef="#ctx0" brushRef="#br0" timeOffset="59163.5912">17100 12169 10880,'0'-16'4032,"0"16"-2177,16-34-1311,1 18 1312,-1 16-1056,-16-17 160,17 17-608,16 0 96,-16 17-288,16-1 64,0 1-128,0 33 0,17 0-32,17 33 224,-18-17-160,18 17 608,-1 0-448,1-16 544,-1-18-512,1 1 352,-18-17-384,-15-16 352,-1 0-384,0-1 288,0 1-288,0-17 64,-16 0-192,0-17-128,-1-16-32,-16-33-192,-16-17 128,-1 0-32,17 0 64,-17-17-96,1 34 96,16-18-32,0 18 32,0 0-160,0 16 128,16 17-384,-16-1 256,0 1-992,17 17 640,-17-1-2752,0 17 1856,0 17-5471,-17-17 3871</inkml:trace>
  <inkml:trace contextRef="#ctx0" brushRef="#br0" timeOffset="61673.7489">28272 10028 6784,'0'-17'2624,"0"17"-1408,0-16-928,0 16 704,0 0 32,0 0 96,0 0-192,0 0-96,0 16-448,0-16 191,0 0 65,0 0-192,0 0-32,0 17-160,0-17 0,17 16-160,-17-16 0,0 17-32,0 0-64,0-17 32,0 16-32,0-16 128,0 0 64,17 0 64,-17 0 64,16-16-160,1 16-96,-17 0-128,16-17 32,-16 17-32,17 0 0,-17 0-224,0 17-128,0-17-704,0 16-256,0 1-735,0-17-289,0 16-1600</inkml:trace>
  <inkml:trace contextRef="#ctx0" brushRef="#br0" timeOffset="62136.4261">28687 9712 8960,'0'17'3424,"0"-17"-1856,-16 33-1472,16-16 672,0 16-32,-17 0 96,17 0-353,-16 1-127,16 15-224,0-32-32,0 16 32,16-16 352,17-1 224,-16-16 64,16 0 32,17-33-320,0 0-128,-17-17-288,0 0-96,-16-16-224,-1 0-64,1 16-64,-17-17 0,-17 34-64,17 16 32,-33 1 224,17 32 96,-1 1-256,-16 0-96,16 16 224,1 0 96,-1-16-224,17 16-160,17-33-4191</inkml:trace>
  <inkml:trace contextRef="#ctx0" brushRef="#br0" timeOffset="62661.3589">29102 9430 10112,'0'-17'3872,"0"17"-2112,17-16-1344,-17 16 959,0 0-351,17 0-32,-17-17-352,16 17-160,1-16-256,-1 16-96,1-17 0,0 0-160,-17 17 32,33 0 0,-17 0 0,1 0-96,16 17 64,-16 0-32,-1 16 0,-16 17 128,0-1 96,0 18-224,-16-1 0,-1 1 64,1-1 128,-1-16-32,0 0 0,1-17-32,-1 0 32,1-16-64,16-1 64,-17-16-64,17 0-96,17-16-32,-17-1 64,0-16 0,16 0-128,1 16-32,-1-16-128,1 16-32,16 17-608,-16-16-224,16 16-544,-16 16-95,-1-16-673,17 0-256</inkml:trace>
  <inkml:trace contextRef="#ctx0" brushRef="#br0" timeOffset="63076.4456">29634 9247 11392,'16'0'4224,"-16"17"-2305,0-17-2239,0 0 704,0 0-352,17 17-32,-17-1 32,0-16 32,0 17-32,0-1-32,0-16 32,0 0-32,0 17 0,0-17 0,0 0 0,16 0 0,1 17 64,16-17-96,0 0 0,1 0 32,-1 0 0,0 16-160,-16 1 32,-1-1-224,1 18-96,-17-1 161,-17 0 159,1 17 96,-1 0 32,-16-17 0,0 0 0,16 0 0,-16-16 64,16-17-384,-16 0-96,16-17-1024,1-16-384,-1-17-2048</inkml:trace>
  <inkml:trace contextRef="#ctx0" brushRef="#br0" timeOffset="63292.7148">29600 9181 13440,'34'-17'5087,"-18"1"-2751,17-17-1952,1 16 1120,-1 0-576,0-16-160,0-17-512,0 17-224,-16-17-32,16 17-1024,-16 17-416,-1-18-1472,-16 18-543,17-1-1857</inkml:trace>
  <inkml:trace contextRef="#ctx0" brushRef="#br0" timeOffset="64775.1711">16170 11306 9984,'0'-17'3776,"0"17"-2048,17-16-896,-17-1 1663,0 17-1439,0-16 64,0 16-704,0 0-256,0-17-96,0 17-64,0 0 0,0-17 0,0 17 0,0 17 0,0-17 0,0 17 0,0-1 0,-17 17 64,17-16-32,0 0 64,0-1-64,0-16 192,0 17-128,0-17 192,0 16-192,0-32-32,0 16-32,0 0-128,0-17 64,0 17-736,17 0 384,-17 0-2624,0 0 1664,0 0-4863,0 0 3487</inkml:trace>
  <inkml:trace contextRef="#ctx0" brushRef="#br0" timeOffset="65207.2276">16519 10742 9728,'0'0'3680,"0"0"-1984,-17 0-1056,17 0 1311,0 0-1119,0 16 416,0 1-736,-17 16 416,17 0-512,17 34 128,-17-18-320,17 1-64,-1 0-96,17-17 96,-16 0-96,16-16 128,0-17-128,-16-33 32,16 0-32,0-17-64,-16 0 32,-17-16-32,0 16 0,-17 0-96,1 17 64,-17-17-128,-1 33 96,1 1-96,0 16 64,0 0 0,16 16 32,-16 1-224,16 16 160,1 0-2336,16 1 1344,0-18-5375,16 1 3615</inkml:trace>
  <inkml:trace contextRef="#ctx0" brushRef="#br0" timeOffset="65748.8092">16884 10410 11776,'0'0'4384,"0"0"-2369,0 0-1791,0-17 992,0 17-768,0 0-160,16 0-192,-16-33 64,17 16-96,0-16-32,16 0 0,0 0-128,0-1 64,0 18 32,1-1 0,15 34 0,-15-1 0,-18 18 64,1 15-32,-1 18-96,-16-1 32,-16 1 32,-1-1 0,1 0 64,-18-16-32,1 17 128,0-18-96,0-15 128,16-1-128,1-17-32,-1 1 0,0-17-128,1 0 64,16-17-32,0 1 0,0-1-96,0 1 96,16-1 32,18 17 32,-1-17 0,0 17 0,0-16-864,0 16 480,17 0-2592,-17 0 1665,-16 0-4225,16-17 3104</inkml:trace>
  <inkml:trace contextRef="#ctx0" brushRef="#br0" timeOffset="66134.4532">17498 10111 11136,'-17'0'4224,"17"0"-2305,0-17-1247,0 17 1280,0 17-1152,0-17-320,-16 16-320,16 1-224,-17 0 32,17 16 32,0 17 0,-16-17 0,16 0 0,16-16 64,-16 16-32,17-33-32,-1 16 32,18-16-32,-1 0 0,0 0 0,0 0 0,0 0-96,1 0 64,-1 0-128,-17 17 96,1-17-32,0 33 32,-17-16 0,-17 16 0,17 0 64,-17 0 0,-16 1-224,17-1 128,-18-17-1312,1 18 800,-17-34-2783,17 0 1887,0-17-3680,0 0 2912</inkml:trace>
  <inkml:trace contextRef="#ctx0" brushRef="#br0" timeOffset="66413.7924">17332 10044 10752,'17'17'4032,"-17"-17"-2177,33-17-415,-17 17 2336,1 0-2080,16-16 320,0-1-1248,-16-16-320,16 0-288,0 0-416,1-1 160,-18-15-2464,17 32 1440,-16-16-6687,0 16 4351</inkml:trace>
  <inkml:trace contextRef="#ctx0" brushRef="#br0" timeOffset="73480.9816">23823 10078 6400,'17'-17'2368,"-17"17"-1280,0 0-1280,0 0 384,0 0 160,0 0 160,0 0 0,0 0 32,0 0-288,0 0 256,0 0 192,0 0 0,0 0-32,0 0 0,0 0-32,0 0-160,0 0 31,0 0-287,0 0-64,0 0-32,0 0 64,0 0-96,0 0-64,0 0 192,0 0 96,0 0-96,0 0 32,0 0-32,0 0 96,0 0-32,0 0 0,0 0-96,0 0-32,16 0-96,-16 0-64,17 0 32,-17 0-32,17 0 0,-1 0 64,-16 0-32,17 0 64,-1 0 224,-16 0 96,17 0-192,0 0-64,-1 0-96,1 0 32,-1 0-64,1 0-32,0 0 32,-17 0 32,16 0-32,-16 0-32,17 0 96,-17 0 0,16 0-128,-16 0 32,0 0 0,17 0 0,0 0-96,-17 0 0,16 0 64,-16 0 64,17 0 0,-1 0-32,1 0-64,0 0 32,-1 0 96,17 0 32,-16 0-32,0 0 32,-1 0 224,1 0 96,-1 0-128,1 0-96,16 0-192,-16 0-64,-1 0 32,1 0 64,0 0-64,-1 0 0,17 0 32,-16 0 64,0 0-32,-17 0-32,16-17 32,1 17 32,-17 0-96,16 0 0,1 0 96,-17 0 32,17 0-128,-1 0 32,17 0-64,-16 0 0,0 0 64,-1 0 0,1 0 0,16 0 64,-16 0-96,-1 0 0,1 0 32,-1 0 0,-16 0 0,17 0 64,0 0-32,-17 0-32,16 0 32,-16 0-32,17 0 0,-1 0 0,1 0-96,0 0 64,16 0 32,-17 0 0,18 0 0,-1 0 0,0 0 0,-16 0 0,16 0 0,0 0 64,-16 0-32,16-16-32,0 16 32,-16 0-32,16 0 0,-17 0 0,18 0 0,-18 0 0,1 0 0,16 0 64,-16 0-96,-1 0-64,1 0 128,0 0 32,-1 0 0,1 0-64,-1 0 96,1 0 0,0 0-128,-1 0 32,1 0 0,-1 0 64,1 0-96,0 0-64,-1 0 64,17 0 0,1 0 96,-18 0 32,17 0-32,1-17-64,-1 17 384,0-16 128,0 16-256,-16 0-64,16 0-192,-16 0-32,16-17-32,-17 17 0,18 0 64,-18 0 64,17 0-32,1 0-32,-18 0-64,1 0 32,16-17 96,-16 17-32,-1 0-32,17 0 32,-16 0 32,0-16-96,-1 16 0,1 0 32,16 0 0,-16 0 0,16-17 0,0 17 0,0 0 0,-16 0 0,16 0 0,0 0 0,0-16 0,1 16 0,-1 0 64,-17 0-96,18 0 0,-18 0 32,17-17 64,1 17 160,-18 0 192,1 0-224,16-17-96,-16 17-64,-1 0-32,1 0 0,-1-16 0,1 16 0,0 0 0,-1 0 0,1 0 0,-1 0 0,1 0 0,0 0 0,-1 0 0,1 0 0,-17 0 0,33 0 0,-16 0 0,-1 0 0,1 0 0,-1 0 0,18 0 0,-18 0 0,17 0 0,-16 0 64,16 0-32,-16 0-32,-1 0-64,18 16-32,-18-16 64,1 0 0,16 17-64,-16-17 64,16 0 96,-17 17 32,18-17-32,-18 0-64,1 0 32,-17 0-32,16 0 0,1 0 64,-17 0-32,0 0 64,0 0-64,0 0 64,0 0-224,0 0-32,0 0-1504,17 0-640,-17 0-1984,0-17-831,0 0 255</inkml:trace>
  <inkml:trace contextRef="#ctx0" brushRef="#br0" timeOffset="74146.0251">26778 9530 11648,'-16'-17'4288,"16"17"-2305,16 0-2463,-16 0 672,17 0-320,-17 0 64,16 17 32,1-17 32,0 16 0,16 1 0,-17-1 0,18 1 256,-1 0 160,17-1 160,-1-16 96,18 17-64,-1-1 0,17-16-256,-16 0-128,-1 0-64,-16 17 32,16-17 96,-33 17 64,1-17-96,-18 16-96,1-16 128,-1 17 128,-16 0-96,-16 16 64,16-17-224,-17 1-32,1 16-64,-1-16 32,0-1-64,1 18 64,-1-18-64,1 17 64,-1-16 0,-16 0 32,-17 16 0,0-17 64,0 34-96,-16 0-64,0 0 0,-1 0-32,1-1 192,-1 1 128,1 0-160,0-17-96,-1 0-32,17-16 32,1 0 32,-1-1 32,17 1-160,16-1 32,0-16-704,1 17-320,16 0-2816,0-17-1215,0-17-673</inkml:trace>
  <inkml:trace contextRef="#ctx0" brushRef="#br0" timeOffset="77736.5184">26147 7122 11392,'0'-16'4224,"0"-1"-2305,0 17-1535,17-16 960,-17-1-576,17 0-96,-1 1-256,1-1-32,16-16-224,-16 16-32,-1-16 64,1 17-160,-1 16-96,1-17 32,0 17 64,-17 17-64,16 16 0,-16 0 32,0 17 64,0-17-32,0 33 64,-16 1-64,16 16 64,0 0-64,0-17-32,-17 17-64,17 0 32,0-16 32,0-17 0,0-1 0,0-15 64,17-1-32,-17-17 64,0 1-64,16-17-32,1 0 32,16 0-32,17-33-160,0 0 32,-1-17-224,1 17-32,-17-17-480,1 17-256,-1-17-96,-17 17 0,1-1-447,0 18-225</inkml:trace>
  <inkml:trace contextRef="#ctx0" brushRef="#br0" timeOffset="78059.5923">26181 7504 9216,'-17'0'3424,"17"-16"-1856,17-1-928,-1 1 1023,1-1 33,-1-16 160,1 0-320,16-1-128,17 1-800,0 0-448,16 0-128,-16 0-32,-17-1 64,17 18-96,-33 16-64,16-17-864,-17 17-384,-16 0-1088,17 0-415,-17 0-2337</inkml:trace>
  <inkml:trace contextRef="#ctx0" brushRef="#br0" timeOffset="84241.5821">26977 7023 5120,'-16'0'1920,"-1"16"-1024,1-16-352,-1 0 640,17 0-64,-17 0 128,17 0 224,0 0 192,-16 0-896,16 0 127,16 0 385,1-16-448,0-1-320,-1 1-256,17-1-160,-16 0-96,0 1 32,-1-1-32,1 1 0,-1-1 64,1 0-32,0 17-32,-17-16-320,16-1-192,1 1-736,-17 16-255,0-17-1729,0 17-736,0 0 384</inkml:trace>
  <inkml:trace contextRef="#ctx0" brushRef="#br0" timeOffset="84582.2021">26911 7355 8320,'33'-17'3072,"-33"17"-1664,33-16-672,-33-1 928,17 17-97,-17-16 33,17 16-544,-17-17-256,16 17-448,-16 0-320,17 0-96,-1-17 32,-16 17 64,17-16 0,0 16-32,-1-17-64,1 1 32,16-1-832,0 0-352,0 1-192,1-1 65,-18 0-897,17 17-288,-16-16-1152</inkml:trace>
  <inkml:trace contextRef="#ctx0" brushRef="#br0" timeOffset="86077.8072">27475 6160 5888,'0'-17'2272,"0"17"-1216,0 0-608,0 0 704,0 0 64,0 0 128,0 0-96,0 0 0,0 0-673,17 0 161,-17-17 128,0 17-192,0 0 0,0-16-256,0 16 0,0 0-128,0 0 0,0 0-32,0 0 0,0 0-128,0 0-32,0 0 32,0 0 64,0 0-96,0 0 0,0 0 160,0 0 96,0 0-64,0 0 64,0 0-64,0 0 0,0 0-96,0 0 32,0 0-128,0 0 0,0 0-96,0 0-32,0 0 96,0 0 32,0 0-128,0 0 32,0 0 0,0 0 0,0 0-96,0 0 64,0 16-32,0-16 0,17 17 64,-17 0 64,16-1-96,-16 17 0,17 17 320,-1 0 96,18-17 32,-18 34 0,1-1-224,-1 0-64,1 1-64,0-1-64,-1 1 32,1-18 32,-1 1-32,-16 0 64,17-17-64,-17-16 64,0 16-64,17-16 64,-17-17-64,0 16 64,0-16-64,0 0-384,0 0-224,0-16-896,0 16-416,0-17-1120,0 17-447,16-17-1889</inkml:trace>
  <inkml:trace contextRef="#ctx0" brushRef="#br0" timeOffset="86396.5857">28090 6608 11776,'0'-17'4480,"16"17"-2433,-16 0-1247,0 0 1152,17-16-928,-17 16-288,0 0-480,0 0-192,0 16-32,0 1-32,0-1 64,0 18 32,0-18 32,0 17-64,0-16 32,0 0-64,0-1-32,0-16-64,0 17 32,0-17-608,-17 0-288,17 0-1504,0-17-608,-16 17-2271</inkml:trace>
  <inkml:trace contextRef="#ctx0" brushRef="#br0" timeOffset="87001.6914">28505 5977 10880,'0'-33'4032,"0"16"-2177,0 1-1247,0 16 1024,0-17-608,0 0-128,0 17-320,-17-16-96,1-1-288,16 17-64,-34 0 0,18 0-64,-1 0-64,-16 33-64,0 1 32,16 15 32,1 1 0,-1 17-96,0-18 64,17 1 32,0-17 64,17 1-32,0-18 64,16-16 64,-17 0 64,18-16-192,-18-18 0,1-15-32,-1-1 0,1 0-352,0 0-96,-17 17 160,0 0 64,0 0 64,0 16 32,0 17 96,0 0 0,16 0-64,-16 33 64,0 17 32,17 16 0,-17-16 0,0 17 0,0-1 64,0-16 96,0 0-64,0-1-64,0-15 0,0 15-32,0-15 0,0-18 64,0 17-1312,16 1-576,-16-18-2175,17-16-961,16 17 1024</inkml:trace>
  <inkml:trace contextRef="#ctx0" brushRef="#br0" timeOffset="87447.6061">28970 5595 8320,'0'0'3072,"16"0"-1664,-16 0-1152,0 0 768,0 17-224,0 16 96,-16 0-161,16 0-63,0 50-352,-17 0 352,0 0 192,17 17 32,0-17 96,0 0-416,0-33-96,17 0 0,0-17 64,16 0 0,0-16-32,17-17-192,-17-17-128,0 0-96,17-32-96,-17 15-320,0 1-128,-16-17-128,0 1 32,-17 15 64,0 1 128,-17 17 160,0 16 32,1 16 0,-17 34 128,16 16 64,0-16 64,1 17-32,16-18-64,0 1-64,16 0 32,18-33-1664,-1-1-704,0 1-3007</inkml:trace>
  <inkml:trace contextRef="#ctx0" brushRef="#br0" timeOffset="88049.4288">26845 5877 8832,'0'0'3328,"16"0"-1792,1 0-1504,-17 17 608,0-17-224,16 17 0,-16 16-96,17 17-32,0-1-160,-1 1-32,-16 17 32,17-18-64,-1 1 32,-16 0-64,17 0-32,0-17 32,-17 0-32,16-16 0,-16-1 0,0 1-288,0 0-64,0-17-4384,0 0 608</inkml:trace>
  <inkml:trace contextRef="#ctx0" brushRef="#br0" timeOffset="88298.1353">26828 6292 10368,'17'0'3872,"-17"-16"-2112,16 16-1153,-16 0 1089,17 0-864,-17 0-256,0 0-384,16 0-96,1-17-32,-17 17 32,33-16 0,-16-1-128,16-33 32,0 17-928,17-33-416</inkml:trace>
  <inkml:trace contextRef="#ctx0" brushRef="#br0" timeOffset="97244.5219">19142 10094 10368,'0'0'3872,"0"0"-2112,0 0-1408,0 0 1183,0 0-895,0 0 224,0 0-512,0 0 224,0 0-320,0-16 352,0 16-352,0 0 512,16 0-448,-16-17 352,33 17-384,-16-17 256,16 1-288,0-1 288,1-16-320,15 0 96,-15 0-192,15-1-64,-15 1-32,-18 17-128,17-1 64,-16 0 32,16 17 0,-16 17-96,-1 0 64,-32-1 96,16 17-32,-17 34-32,17-17 32,-33 33-128,16 0 64,-16 16 160,0 1-64,-17-17-32,17-17 0,16 17-32,1-16 0,-1-18 64,1 1-32,16-17 128,16 1-96,-16-1 128,17-33-128,-1 0-32,1 0 0,16-17-32,-16 17 0,-1-16 64,18-1-32,-34 17-384,16-17 224,1 17-1664,-17-16 992,16 16-2912,-16 0 2080,0-17-4799,17 17 3615</inkml:trace>
  <inkml:trace contextRef="#ctx0" brushRef="#br0" timeOffset="97586.185">19191 10493 11008,'0'-34'4128,"0"34"-2241,0 0-991,0 0 1824,17 0-1504,-17-16 320,33 16-960,-16-17-32,16 1-352,0-1-96,0 0-64,1-16-128,15 0 64,-15 0 32,-1 16 0,0-16-224,0 16 128,0-16-1568,-16 17 896,0 16-2976,-1-17 2080,1 17-4447,-1 0 3455</inkml:trace>
  <inkml:trace contextRef="#ctx0" brushRef="#br0" timeOffset="98943.1152">19922 10044 8448,'0'0'3168,"0"0"-1728,0 0-992,0-16 1088,0 16-896,16 0 127,1-17-479,-17 1 256,33 16-320,-16-34 160,16 34-224,-16-33 64,16 17-128,0-18-128,0 18 0,-16-1-32,-1 1 0,18-1-288,-34 0 192,16 1-2207,1 16 1311,-34 16-4128,17-16 2912</inkml:trace>
  <inkml:trace contextRef="#ctx0" brushRef="#br0" timeOffset="99205.1007">19955 10310 10368,'33'-33'3936,"-33"33"-2112,67-67-1632,-51 34 895,1 17-703,16-1-128,0 0-160,-16 1-448,16-1 224,-16 1-1887,-1 16 1119,1-17-4256,-1 17 2848</inkml:trace>
  <inkml:trace contextRef="#ctx0" brushRef="#br0" timeOffset="99578.0083">20453 9380 7552,'0'0'2816,"0"0"-1536,0 0-736,0 0 1440,0 0-1152,0 0 831,17 0-991,-17 0 640,16 0-768,-16-16 224,17 16-448,0-17-128,-1 0-96,1 1-96,16-1 32,-16 1-128,16-1 64,-17 0 32,18 1 0,-18-1-864,1 17 480,-17-16-2591,16 16 1663,-16 0-4160,0 16 3072</inkml:trace>
  <inkml:trace contextRef="#ctx0" brushRef="#br0" timeOffset="100193.994">20918 8550 7552,'0'0'2816,"0"0"-1536,17 0-640,-17 17 1216,0-17-1056,0 16 320,0 1-673,0 16 449,16 17-512,-16 33 512,17-17-512,-17 17 416,16 0-448,1 0 384,-17-16-416,17-1 128,-1-16-288,-16 16 0,0-16-96,0 0-64,17-17 32,-17-16-1088,0-1 576,0 1-3839,0-17 2399,-17 0-4160,17 0 3424</inkml:trace>
  <inkml:trace contextRef="#ctx0" brushRef="#br0" timeOffset="100393.2925">21250 9281 11392,'0'0'4288,"0"0"-2305,0 16-1823,0-16 960,0 17-736,0-17-192,0 16-128,0-16-2176,0 17 1152</inkml:trace>
  <inkml:trace contextRef="#ctx0" brushRef="#br0" timeOffset="100946.7201">21466 8534 7296,'0'0'2720,"0"0"-1472,0-17-416,0 0 1632,0 17-1376,0-16 671,-17 16-1055,1-17 544,-1 1-736,0 16 32,1 0-352,-1 0-160,1 16-64,-1 17-32,0-16 0,1 49 64,-1-16 0,1 33 64,16-16-32,0-18-32,0 1 32,16-17 96,-16-16-64,17-34 32,-1 1-32,18-34-64,-18 0 32,1 0-32,16 1 0,-33-18 0,17 17 0,-17 17-160,16 0 96,-16 0-96,0 16 64,-16 34 64,16-1 32,0 18-96,0-1 64,0 50 96,0 0-32,-17 0-32,34 0 32,-17 0-32,0 0 0,0-33-640,0-1 352,0-15-4895,0-1 2847,0-17-3936,16-16 3584</inkml:trace>
  <inkml:trace contextRef="#ctx0" brushRef="#br0" timeOffset="101335.1778">21665 8434 8832,'0'0'3328,"0"0"-1792,0 50-1312,-17-34 1088,17 1-768,0 33 575,0 0-671,0 33 704,0 0-672,17 0 608,-17 16-608,17-16 384,-1-16-512,-16-18 384,33-15-416,-16-1 192,0-17-288,16-32-128,0 16-64,-16-50-256,16 0 128,-33-16-384,16-1 256,-16 1-224,0 16 256,0 0 0,-16 17 128,-1 33 192,1 17-64,-18 33 480,18 16-320,-1 0 480,17 17-416,-16-16-64,16-1-128,0-16-1216,0 16 608,16-32-6399,-16-18 3807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57:30.362"/>
    </inkml:context>
    <inkml:brush xml:id="br0">
      <inkml:brushProperty name="width" value="0.05" units="cm"/>
      <inkml:brushProperty name="height" value="0.05" units="cm"/>
      <inkml:brushProperty name="color" value="#E71224"/>
    </inkml:brush>
  </inkml:definitions>
  <inkml:trace contextRef="#ctx0" brushRef="#br0">50 2408 6656,'-33'0'2464,"33"0"-1344,-17-17-736,17 17 608,0-16-448,0-1-64,0 17-288,17-17-64,-17 17-64,16-16-192,1 16 0,16 0 64,0 16 32,0-16 224,17 0 128,-17-16 96,34 16 96,-17-17-32,16 1 128,-16-18-224,0 1-64,16-17-160,-16 17-64,33 0 32,-17 0 0,17 16-160,-16-16-32,-1 16-64,17 17 96,-17-16 64,1 16 64,-17 0-128,16 0 32,17 0 0,-16 0 64,16 16-32,-17 1-32,17-17 32,-17 17-32,17-17 0,-16 16 63,-1 1-94,17-17-1,0 16 32,17 1 0,-17-17 543,16 17 289,-16-17-352,0 16-192,17-32-256,0 16-96,-1 0 96,1 0 32,-1 0-96,1 0 32,0 16 0,-17-16 64,16-16-32,1 16-32,16 0-64,-16 0 32,16 16 32,-16-16 64,-1 0 448,34 0 288,-17 17-384,17-17-160,-17 16-160,-16 1-96,16-17 32,17 0-32,0 0 64,-17-17 32,0 17-128,0-16-32,17 16 32,-17-17 0,17 1 32,-17 16 64,0 0-96,1 0 0,-18 16 32,34-16 0,-17 17 64,-16-1 96,16 1-128,0 0-32,-33-17-64,50 0 0,-17 0 64,17 0 0,-17-17 0,1 17 0,-1-17 0,17 1 64,-1-1-32,-15 1-32,-1 16 32,-17 0-32,1-17 0,33 17 64,0 0-32,-17 0-32,0 0 32,-16 0-32,16 0 64,-33 0 32,33-17 512,0 1 256,1 16-448,-1-17-160,-17 17-160,1-16-96,-17 16 32,17-17-32,16 17 0,0 0 0,-33 17 0,17-17 0,-1 0 0,-16 0 0,17 0 64,16-17 32,-16 17-128,-1 0-32,1-17 32,-1 17 64,-16 0-64,1-16 0,15 16 32,1 16 0,-1-16 0,1 17 0,-17 0-96,0-1 0,0 1 128,0-1 32,17 1-96,16 0 32,-17-1 0,1-16 0,0 0 0,-17 17 0,0-17 64,16 0 32,17 0-32,-16 0 32,0 0-64,-17 0-32,0 16-64,16 1 32,-32-17-32,32 17 0,1-17 64,16 16 64,-33-16-32,17 17-32,-1-17 32,-16 0-32,0-17 416,34 17 256,-18 0-384,-16-16-160,17 16-96,-17 16 32,0-16-96,-17 0 0,1 17 96,16-17 32,-17 16-128,17-16-32,0 17 32,0-17 64,-33 17-64,33-17 0,-17 0 32,1 16 64,-1-16-32,0 0-32,17 0 32,0 0-32,17 0-96,-34 0 64,17 0 96,0 0 32,1 17-128,-18-17-32,0 0 32,34 16 0,-17-16 32,17 0 64,-17 0-32,0 0 64,16 0 224,-32 0 96,16 0-128,0-16-96,16 16-192,1 0 0,-17-17 0,-17 17 0,17 0 0,-16 0 64,-1 0-32,-16 0-32,16-16-64,17 16 32,0 0-32,-16 0 0,16 0 128,-34 0 32,18 0-128,-1 0 32,-16-17 0,16 17 0,-16 0 64,0 0 32,-17 0-128,34 0-32,-1-17 32,1 34 64,-1-17 0,0 0-32,-16 0 32,17 0-32,-1 17 0,0-1 0,-16-16 0,0 0 0,16 17 0,1-17 64,16 0 160,0 0 128,-33 0-192,33-17-96,-17 17-32,17 0-32,-17-16 0,1-1 0,-1 17 0,17-17 64,0 17-96,0-16 0,-16 16 32,-1 0 64,0 0-32,1 0-32,-1-17-64,-16 1 32,16-1 96,1-16 32,16 16-32,16-16-64,-32 0 32,-1-17-32,-16 0 0,16 0 64,-16 1 32,-16-1 32,-1 17-64,0-1 32,-16-15-64,-1-1-32,1-17 32,-1 1-32,-16 0 0,-16-17 0,16-17 0,-17 34 0,1-1 192,-18 1 128,1-17-160,0 0-32,0 16-128,-34 1-96,-16-17 64,-16 17 64,16-1 0,-17 1-32,17 16 32,-17 0-32,-32 17 0,15 0 64,1 16-96,0-16 0,0 0 32,0 16 0,-17-16 0,0 16 0,17-16 0,0 17 0,-1-18-96,1 18 64,-17-1 32,1 17 64,32-17-32,-16 1 64,16-1-128,0 17-64,1-16 64,-17 32 64,16 1-64,0-17-64,34 16 64,-17 18 64,0-18 0,0 18-32,17-1 32,-17 0-32,-34 0-96,34 34 64,-16-1 32,16 17 0,-17 0 0,17 0 64,-16 0-32,16 0-32,-17-33-64,17 33 32,17-17 96,16 17 32,0 0-32,33 17 32,1-17-128,-1 0 0,17 0 32,0 0 64,0 16-32,17 1 64,16 0 0,0 16 32,17-33 0,16 0 0,-16-17 64,0-16 32,33-17-32,-17 0-32,17-16-32,17-17 0,16 0-64,-16-17 32,-1 1-64,-16-1-32,0-16 32,-16 0 32,-17 16-32,-17 1-32,-17-1-192,-16 17-32,-16 0-960,-17 33-416,-34 0-2624,-32 34-1120,-34-51-1087</inkml:trace>
  <inkml:trace contextRef="#ctx0" brushRef="#br0" timeOffset="8877.4137">13098 3653 4736,'0'-17'1760,"0"17"-960,0 0-160,0 0 608,0 0-64,-16 0 96,16-16-288,0 16-64,0-17-512,0 17 32,0 0 0,0-16-96,0 16-32,-17 0-128,17 0-32,0 0-96,0 0-64,0 0 384,0 0 127,17 0-127,-1 0 32,1-17-128,16 17 0,0-17-32,1 17 0,-1 0-64,0 0-32,0 0-96,17 0-64,-17 0 32,17 0 32,0 0 448,0 0 288,-1 0-384,18-16-160,-1-1-160,17 17-96,-16 0 32,-1 0-32,1 0 0,-18 0 64,18 0-32,-1 17 64,1-1-64,-1-16-32,0 17 32,17 0-32,0-17 0,-16 16 0,16-16 608,-17 17 384,1-17-416,-1-17-224,0 17 128,17-16 32,0-1-224,-16 0-96,16 1-192,-17-1-32,1 17 32,-18 0 0,18 0 0,-17 0 64,16 17-96,-16-17-64,0 16 128,-1-16 32,18 0-96,-1 0 32,17 17 0,-16-34 0,-18 17 0,34 0 0,-16-16 0,-1-1 64,1 17-32,-1-16-32,1-1 32,16 17-32,0 0 0,0 0 64,-17 0-32,0 0 64,17 0-64,0 0 64,-16 0 224,32 0 96,1 0-192,0 0-64,-17-17-32,16 1 0,1 16-160,-17 0 32,0-17 0,16 17 0,18 0-96,-34 0 64,0 0 96,0 0 32,0 0-128,-17 17 32,0-17 0,17 0 64,0 0 160,17 16 128,0-16-288,-17 0 0,0 17-64,0-17 64,-17 0-32,1 0-32,-1 0 32,-16 0-32,33 0 0,-17 0 64,1 0-96,-1 0 0,-16 0 32,0 17 0,16-1 0,-16 1 64,0-1-32,-1 1-32,1 0 32,-17-17-32,17 16 0,17-16 0,-1 17 128,0-17 64,1 0 0,-17 0-32,16 16-96,-16-16 32,0 0-128,-1 0 0,18 0 32,-34 17 64,17-17-96,-17 0 0,33 17 32,-16-17 64,17 0-32,-1 0-32,-16 0 160,0 0 32,-1 0 0,1 0 32,0 0-192,-17 0-32,17-17-64,0 17 0,-17 0 64,-16 0 64,16 0-32,-16 0-32,16 0 32,0 0 32,0 0-32,0 0 64,34 0-128,-17 0 0,-17 0 32,17 0 0,-17 0 0,0 0 64,0 0-32,17 0 64,0 0-64,0 0 64,-17 0 0,0 0 32,17 0-160,0 0 32,-1 0 0,18-17 0,-1 34 0,1-17 64,-1 0-32,-16 0 64,16 17-64,-16-17-32,16 16-64,-16-16 32,17 17 32,16-17 64,0 16-32,0-16-32,0 17 32,-17 0 32,17-17 32,0 0 32,-17 0-64,1 0 32,16-17-64,16 17-32,1 0-64,-33 0 32,16-17 96,0 17 32,0 0-128,-17-16 32,-16 16 0,16 0 0,17 0 0,0-17 0,0 17 0,-16 0 64,-18 0-96,18 0 0,-17 0 96,16 0 32,-16 0-128,0-16-32,-17 16 96,17-17 32,16 17-96,0-17 32,1 17-64,-1 0 0,-16 0 64,0 0 0,-17 0 0,17 0 0,-17 0 0,17 0 64,0 0-32,-17 0-32,17 17 32,-17-17-32,17 0 0,16 0 0,0 0 0,1 0 0,-1 0 0,-16 0 0,0 0 0,0 0 64,-1 0-32,1 0 64,0 0-128,0 0 0,-17 0 32,0 0 0,1 0 0,15 0 0,1-17 0,17 17 64,-18-16-32,18 16-32,-17-33 32,-17 16-32,17 0 0,-1-32 0,1-1 0,0 0 0,-17-16 0,17 16 0,-17 0 0,0 0 0,1 0 64,-18 1 32,17-1-128,-16-17 32,16 18 0,-16-18 64,-1 17-96,-16-16 0,0 0 32,-16-1 0,-1 17 0,1 0 0,-1 1-96,-16-1 64,16 0 32,-16 0 64,-17-16-96,17 33 0,-17-17 32,17 17 0,-17-1 0,0-15 0,-16 15 0,-17 1 0,17 0 0,-1 0 0,17 0 0,-33 16 0,17 0-96,0 1 64,16-1 96,-17 17 32,-16-16-128,-16 16-32,16 0 32,0 0 0,16 0 32,-16 16 0,17-16-96,-1 17 64,1-1 96,-34 1 32,17 0-128,-16-1 32,16 17 0,0-16 0,0 16 0,16-16 64,1-1-96,0 1 0,-1 0 32,1-1 0,-1 1-96,1-1 64,0 18 32,16-18 64,0 17-96,17 17 0,-17-17 32,0 1 64,17-1-96,-17 0-64,17 0 128,0 34 32,16-1-96,1 0 32,-18-16 0,34 17 0,-16-1 0,-1 1 0,17-1-96,0-16 0,0 0 128,0-1 32,0 1-96,0 17 32,0 16 0,0-17 0,17 0 64,-1 1 32,1-1-32,0-16-64,-1 16 32,1-32-32,16-1 64,-16 0 32,16-16-32,0 16 32,0-17-64,17 1 64,0 0-64,0-17-32,-1 16 32,-15-16-32,-1 0 0,-17 0 64,1 17-32,0-17-32,-1 0 32,-16 0 32,0 0-32,0 0 64,0 0-128,0 0 0,0 0 96,0 0 32,0-17-32,0 17-64,-16 0-128,16 0 0,-17 0-704,17 0-256,-33 0-3040,-50 17-1312,0-84-1759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00:58.743"/>
    </inkml:context>
    <inkml:brush xml:id="br0">
      <inkml:brushProperty name="width" value="0.05" units="cm"/>
      <inkml:brushProperty name="height" value="0.05" units="cm"/>
      <inkml:brushProperty name="color" value="#E71224"/>
    </inkml:brush>
  </inkml:definitions>
  <inkml:trace contextRef="#ctx0" brushRef="#br0">947 897 8960,'-50'-67'3424,"34"34"-1856,16-33-1280,0 33 864,16-17-512,1 17-33,-1-1-287,1 1-128,0 0-96,-1 16-160,-16 1 32,17-1 160,-17 1 64,0 16-64,0 0-96,0 16 416,-17 17 160,17 34 64,0 49 64,-16 0-224,-1 50 32,0 50 32,-16-33 32,17 32 32,-1 1 64,0-33-32,1-34 64,-1-16-224,-16 0 32,16-17-192,1-33-32,-1 0-64,1-33 0,16 16-64,-34-32-32,34-18-96,-33 1-64,33-17 32,-33 0-32,33-17 0,-17 17 0,17 0-96,0 0 0,0 0 128,17 0-96,0 0 32,16 0 32,17-16 0,16-1 0,17 0 64,17-16-32,-1 17 64,51-1-128,16-16-64,0 33 128,33-17 32,17 34-96,16-1 32,34 1 64,16 0 96,17-1-64,-17-16 0,17-16 160,16-1 160,-32-16-160,32 0 0,-49 16-64,-17-16 32,16 16-128,-66 1 0,1-1-96,-51 0-32,-16 1-32,-34-1 0,-16 17 64,-16 0 0,-17 0 0,-1 0 0,-32 0 0,16 0 0,-16 0 64,-1 0 32,-16 0 32,17 0 0,-17 0 0,17-16 64,-17-18-32,0 1 64,0-33-192,0-34-32,16 0-64,-16-16-64,0-50 96,17-16 0,-1-18 32,1-32 64,16 16-96,0 17-64,1 0 64,-18 16 0,1 50 32,0 17 0,-17 33 0,0 17 0,0 33-96,-17-1 0,0 51-32,1 0 96,-1 16 0,17 0 32,-17 17-96,17-17 64,0 0 96,-16-16 32,16-1-32,0-16-64,-17 0 32,1 0 32,-1 0-32,0-16 64,-16 16-128,-17-17 0,1 17 32,-34 0 0,-34 0 0,1 0 0,-17 17-96,-33-1 64,-33 1 32,-33 0 64,-34 16-96,-16 0 0,-33-16 32,-1 16 64,-33-17-32,17 18-32,-16 15-64,-1 1 32,1 17 32,32-1 64,-32 0-32,65 1 64,34-1-64,0-16-32,17 0 32,33-17-32,49 0-96,34-16 0,16-17 64,34 16 64,16-16 0,17 0 64,0 0-224,33 0 32,0 0-736,0 0-352,16 0-4032,-16 0-1727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02:44.463"/>
    </inkml:context>
    <inkml:brush xml:id="br0">
      <inkml:brushProperty name="width" value="0.05" units="cm"/>
      <inkml:brushProperty name="height" value="0.05" units="cm"/>
      <inkml:brushProperty name="color" value="#E71224"/>
    </inkml:brush>
  </inkml:definitions>
  <inkml:trace contextRef="#ctx0" brushRef="#br0">316 2109 10368,'-50'16'3936,"50"-16"-2112,-66 50-1920,33-33 1055,16 33-639,-16 16 320,0 0-352,16 51 352,1 15-384,16 18 736,0-17-576,49-1 1024,-15-32-832,32-50 640,0-17-736,1-49 32,-1-34-352,1-33-96,-1-17-64,-16-33-32,-34 0 0,1 1 0,-34 15-96,-32-15 0,-1 32 64,-33 34 0,0 32 32,0 34-96,16 17 0,18 33-32,-18 16 0,34 1 96,16 32 0,1 1-64,16-17 64,33-33 32,17-1 0,0-32-1152,16 0-480,0-34-3040,1-16-1375,-17-17 1439</inkml:trace>
  <inkml:trace contextRef="#ctx0" brushRef="#br0" timeOffset="372.6422">798 2657 12544,'0'-17'4735,"0"0"-2559,16 1-2240,-16-1 864,0 1-256,17 16 32,-17 0-288,17 16-160,-1 1-96,1-1 32,16 18-32,-16 15 320,16-15-160,0 15 512,-16-15-384,-1-18 704,1 1-576,-1-34 288,-16 17-448,0-50-160,17 1-64,-17-18-224,0 17 96,0-16-96,0 16 64,0 17-224,17 0 192,-1 33-32,1 0 96,-1 16 64,18 18 0,-1 32-288,0-16 160,0 16-1440,0-33 864,-16 1-3616,16-18 2369,-16-32-4385,-1-1 3584</inkml:trace>
  <inkml:trace contextRef="#ctx0" brushRef="#br0" timeOffset="727.288">1395 2225 12672,'0'33'4735,"0"-33"-2559,17 67-1984,-17-51 1344,0 1-960,17 16 192,-1 0-448,1-16 160,16 16-256,17-16 224,0-1-256,16-32-192,-33 16 0,17-17-512,-17-16 288,0 0-544,-16-1 448,-17-15-288,0 15 352,-17 1 96,-16 17 64,0-1 384,16 34-192,-32 16 192,32 0 64,-16 17 0,33 33 32,0 0 0,33 0-192,0-17 0,0-16 128,17-17-192,0-16 0,16-50-1408,1-17-640,16-33-4479</inkml:trace>
  <inkml:trace contextRef="#ctx0" brushRef="#br0" timeOffset="1067.4879">2474 1644 12160,'17'-17'4575,"0"17"-2495,16 0-2016,-33 17 960,33 0-608,0-1-128,0 17-64,1 34 64,-1-1-128,17 34-160,-17-17-32,0 0 32,0-17 64,-16 1-32,-1-34-32,1 0 32,-17 0 32,-17-33-1728,1-16-768,-17-18-3007</inkml:trace>
  <inkml:trace contextRef="#ctx0" brushRef="#br0" timeOffset="1328.7156">2508 2076 13952,'49'16'5279,"-32"1"-2879,33-1-1952,-34-16 1248,18-16-864,15-1-128,-15-16-640,-1 0-256,0 0 64,17-17-2432,0 17-1024,-17 16-2591</inkml:trace>
  <inkml:trace contextRef="#ctx0" brushRef="#br0" timeOffset="1622.6593">3620 1810 13952,'-17'-17'5279,"17"17"-2879,-16-16-2240,-1 16 1056,1-17-800,-18 17-160,-15 0-224,15 0-128,-15 17 64,15-1-64,1 18-32,16 15 96,1 1 0,16 0 32,0 0 0,0 0 192,16-17 128,18-17 192,-18 1 128,18 0-256,-1-34-64,-17-16-192,18 0-32,-18-34-320,-16 17-160,0 17-512,0 0-256,0 0 0,0 16-32,-16 17-32,16 0 32,0 17 288,16-1 128,1 18 193,-1 15 95,1-15-704,16-18-256,-16-16-384,16-33-96,0 16-1120</inkml:trace>
  <inkml:trace contextRef="#ctx0" brushRef="#br0" timeOffset="1915.9764">3720 1644 10368,'0'33'3936,"0"-16"-2112,16 16-1696,1-16 767,-1-1 33,1 17 160,0 17-320,16 0-128,0-17-352,-16 0-128,-1-16-32,-16-17 0,0-33 64,-16 0-1216,-18-1-512,-15-15-704,15-18-319,1 1 255,0-17 128,16 16 1664,1 18 704,-1-1 928,17 33 384,-16 1-448,16 16-224,0 0-576,16 16-160,-16 1-768,17-1-352,-1 1-2656</inkml:trace>
  <inkml:trace contextRef="#ctx0" brushRef="#br0" timeOffset="2131.8978">3753 731 11136,'0'0'4128,"0"17"-2241,0 16-1983,0 0 704,16 17-192,1 0 96,16 16-160,17 34 32,-17 16-224,34 0-160,-18-16-32,1 16 32,0-17 0,0-16-864,-17-16-288,0-17-3519,0-34-1985,-33-16 3008</inkml:trace>
  <inkml:trace contextRef="#ctx0" brushRef="#br0" timeOffset="2501.3748">4251 1362 10624,'0'50'3936,"0"-17"-2112,16 17-1409,-16-17 961,0 0-480,17 0-32,0 0-320,-1-16-64,1 16-288,33-33 160,-1 0 64,18-16-192,-1-18-64,-16-32-256,0 0 0,0-34-32,-17 34-32,-17-17 32,-16 16 96,0 17 0,-16 1 32,-1 15-96,1 18 64,-1 16 160,-16 33 160,16 17 32,17 33 128,-16 0-96,32 16-32,1 1-64,-1-17 64,1-17 32,16-16 32,0-17-288,1-16-96,-1-17-2240,0-33-864,0-50-3103</inkml:trace>
  <inkml:trace contextRef="#ctx0" brushRef="#br0" timeOffset="2872.6578">5214 0 14336,'0'17'5343,"0"16"-2879,0 34-2656,0-34 960,0 17-576,33 33-32,-17 16-96,34 17 32,-17 1-64,17-18-96,0 18 32,16-34 96,-16 0 32,0-34-32,-17-15-64,0-18-64,-16-16 32,0 0-384,-34-33-224,-16 0-576,-34 0-192,-16-1 160,-16 34 192,16 0 960,0 34 416,0 15 448,16 51 192,34 0-160,17 16-96,16-33-32,16 0-32,34-33-224,33-17-96,17 0-1088,16-50-448,0-32-4831</inkml:trace>
  <inkml:trace contextRef="#ctx0" brushRef="#br0" timeOffset="3305.1534">3969 2972 14720,'-17'-17'5439,"0"17"-2943,-16-16-2144,17 16 1184,-1 0-832,-16 16-160,-17 1-384,17 0-128,0 16-32,-1 33-96,1 34 64,17 0 32,16-17 0,0 0-96,16-17 0,-16 0-576,67-16-224,-34 0-224,50-50-64,16-50-1440,1-33-607,0-16-2017</inkml:trace>
  <inkml:trace contextRef="#ctx0" brushRef="#br0" timeOffset="3673.8221">4384 3022 14848,'-50'50'5535,"33"-34"-3007,1 17-2176,16-33 1184,-17 17-832,0 0-160,1 16-320,-1 0-96,17 17-64,-16 16-64,16-16 32,-17 0-128,34 0 64,-17 0 32,16-17 0,17-33 64,1 0 32,-1-17 32,17-66-288,16 0-64,-16 0 128,0-16 32,-34 15 128,1 18-96,-17 16 0,0 17-128,-17 16-32,-16 34 0,33 16 128,-17 0 32,17 1 32,17-1 0,0 33 0,16 17-96,0-33 0,-16-17-448,32-16-192,1-50-7999,17 16 4735</inkml:trace>
  <inkml:trace contextRef="#ctx0" brushRef="#br0" timeOffset="4043.9252">5363 2291 13952,'-33'50'5183,"16"-17"-2815,-33 1-2112,17-18 1024,17 17-544,-18 17 0,1 17-320,0-1-96,0-16-160,0 0-128,16-1 64,0-15-128,17-1-64,0-17 128,17 18 32,0-34 0,16 0 32,33-17-224,1 0 32,-1 17-192,0 0 32,1 0-288,-1 17-64,-33 0 96,1-1 160,-18 17 256,-16 1 64,-16 15 256,-1-15-128,-49 15 96,16 1-96,-33-16-544,16-18 224,1-16-2496,0 0 1472,16-33-5311,17 0 3679</inkml:trace>
  <inkml:trace contextRef="#ctx0" brushRef="#br0" timeOffset="4522.435">5728 2341 16128,'-16'17'5983,"16"-17"-3263,-17 16-3232,17-16 992,0 17-480,17 0 448,-1-17-256,1 16 480,16-16-384,33 17 96,18-17-256,15-17 0,1 1-64,-1-18-64,1-15 32,-17 15-32,0-15 64,-17-18-32,-16 17 64,-50-16-64,-16 33 64,-18-17-128,-15 33 0,-34 34-32,-17 16-64,-33 17 160,34 16 32,-1 1 64,17 16 64,16 33 32,1 17 32,33-17 224,33-16 64,0-1 0,33-32 64,33-18-192,34-15 0,16-34-256,1-17-96,32-16-32,0-34-32,-16-16-160,0 0 32,-33 17-160,-1 0 32,-16 16-384,-16-17-128,-34 18-1632,0-1-768,-33-17-4127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01:55.688"/>
    </inkml:context>
    <inkml:brush xml:id="br0">
      <inkml:brushProperty name="width" value="0.05" units="cm"/>
      <inkml:brushProperty name="height" value="0.05" units="cm"/>
      <inkml:brushProperty name="color" value="#E71224"/>
    </inkml:brush>
  </inkml:definitions>
  <inkml:trace contextRef="#ctx0" brushRef="#br0">2524 415 9472,'33'-83'3584,"-33"50"-1920,0-33-1312,0 49 896,0 1-449,-16-18-159,-1 18-352,-16-1-128,0 1-96,0 16-192,-34 0-64,17 16 224,-16 17 192,0 1-96,-17 15-64,0 1 384,-17 17 224,-33-1 96,17 0 96,-17 1-480,0-1-160,1 17 576,-1 0-480,-17 17 96,18 0-256,-1-1-32,17-16-64,-1 50 224,1-33-160,16 32 160,17 1-160,0 33 224,34-33-224,15 50 384,18-34-288,32 34 160,18-17-224,-1 0 128,17-34-160,16 18 0,0-17-64,1-17 96,-1 0-96,17-16 192,0-17-160,17-17 192,0 1-192,16-34 192,0 0-192,17-33 96,0-17-96,33-16 96,-34 0-128,34-17 128,-16 0-128,16-16 32,-17 16-32,-33-16 32,1 16-64,-1-50-32,0 34 32,-16-34-32,-1 17 0,1-16 0,-34 16 0,17-17 64,-16 0-32,-1-32-32,-16 32 32,16-49 32,-32 32-32,15-32-32,-15 16 32,-1-16-32,0 16 0,-33 0 128,17 17-64,-34-50 192,-16 33-160,16 17 32,-33 0 0,1-1 64,-18 18-96,-16-1-128,0-16 0,-33 16-32,33 34 0,0-17 128,0 33 32,16 0-32,-16 17-64,17 0 32,-17 16 32,-17 17-192,1 17 32,-17 0 96,-1 32 64,1 18 0,-17 16 32,-16 33-128,16-16 0,17-34 32,0 17 0,16 0-96,17 0 64,17-33-1600,16 16 896,17-33-8096,16 1 4897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03:44.1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183 2591 21887,'49'33'0,"34"0"256,-66-16 64,33-1 64,0-16 96,-1 17-128,18-1 32,33-16-224,-1 17-96,17 0 32,1-1-64,-18 1-32,1-1 32,33 1-32,-17 16 0,0-16 64,0 16-32,0-16-32,1-1 384,15-16 192,-15 0-160,15 0 0,1-16-160,-17-1-96,34 0-64,-17-16-96,-1 17 32,-15-1-32,-1-16 0,0 0 0,0-1-96,17 1 64,-17-17 32,-16 1 64,16 15 32,-16-15 32,-1-18-64,1-16 32,16-33 128,-16 16 192,-17 1-224,-17-1-96,-16 17 0,-17 0 0,-16 0-128,-17 17 32,-17-17 0,-16 0 64,-17 0-32,0-17-32,17 34 32,0-17-32,0 0-96,-17 0 64,0 0 32,0-17 64,1 17-32,15-17-32,-32 34 96,0 0 64,-34 32 0,17 1 0,0 0-192,0-17 32,0 17 0,17 0 0,-34-17 0,0 17 64,-16 0-96,33-1 0,-16 1 32,-1 17 64,17-18-32,0 18 64,-33 16-64,-1 0 64,1 0-64,0 16-32,0 1 32,16 16 32,-33 0-96,1-16 0,32 16 32,0 0 0,1 1 0,-1-1 0,17-17 0,-16 1 0,-1 16 0,0 0 0,1 17 0,32 0 0,-16 16 0,0-16 0,17 17-96,0-1 64,-1-16 32,1 16 64,-1-16-32,1 0-32,-1 0-64,18 16 32,-1-16 32,17 16 64,-1 1-32,18-1-32,-1 17-64,1-17 32,16 1 32,0-1 64,0-16-32,0 16-32,-17 1 32,17 16-32,0 16 0,0-16 0,0 0 64,0 0 32,17-16 96,-17-1 32,16-32-192,17 15 0,17 1 32,0 0 96,16 0-64,1 0-64,-1-1 0,1 1-32,-1 0 0,-16 0 64,16 0-96,1-1 0,32-15 32,-16-1 64,17 0 96,-17-16 64,17-17-96,-34 0-96,34 0 0,-1-34 32,17 1-32,1 17 64,-18-1-64,17-16 64,-33 16-128,34-16 0,-1 16 32,0 1 64,-16-1-32,16 1-32,-17-1 32,1 0-32,0-16 0,16 0 0,0 16 0,-33-16 0,0 0 64,0 0 32,-16 0-128,-1 16 32,0 0 64,1-16 32,16 0-128,-17 0-32,17-17 96,-16 0 32,-18-16 0,1-17 32,-17-17-128,-16 17 0,0 17-32,-1-17 0,-16 16 64,-16-16 64,-1 0-32,0-16 64,-16 16-64,-17 0-32,1 0-64,-1 33 32,0 0 32,0 0 0,0-16 0,-16 16 64,-17-16-32,0 16-32,-50 0-64,17 0 32,16 17 32,-16-17 0,16-16-96,1 16 64,-17 17 32,-1-17 64,18 17-96,-1 16 0,17-16 32,-16 16 0,-1 1 0,-16 16 0,0 0-96,16 0 64,0 16-32,1 1-64,-1 16 160,17 0 32,0 17-96,-16 0 32,-1 0 0,0 16 0,34 17-96,16-16 64,-16-1 32,16 0 64,-16 17-32,16 34-32,17-18-64,-1 17 32,1-16 32,16-17 0,1 0 0,16 17 0,0-17 0,16 0 0,34 0 0,-16-17 0,15 0-96,34-16 64,17 0 32,16 0 0,0-17 0,1 0 64,15 1-96,34-18 0,0 1 32,-33-17 64,33-17-32,17-33-32,-17 17 32,0-33-32,-33-1 0,16-16 64,17 0-96,-50 17 0,-16 16 32,-17 0 64,-17 17-32,-32-17-32,-18 17 32,1-17-32,-34 0 0,-33 1 0,-33-1-96,17 17 64,-17-1 32,-17-15 0,17-1-96,0 17 64,-33-17-32,0 17 0,33 16 64,-17 0 0,-16 1 0,16-1 64,-16 34-192,-17 16 32,1 17 96,15 0 64,-15 16-96,32 17 32,0-17-64,1 17-64,16 0 96,33 34 64,33-18-64,34 1-64,16-1 64,17-32 0,16-1 32,17-33 64,50 1-32,0-18-32,33-32 32,-33-1 32,33-33-96,-17 0 0,-16 1 32,-17-18 64,0 1-32,-33-1-32,-16 1 32,-34 16 32,-16-16-32,-34-1-32,0 1-128,-49-17 0,-50 33 0,16 17-32,1 0 128,-18 33 0,18 0-192,-34 33 0,17 0 160,0 34 192,33-18-64,16 1-32,1 33-96,33 17 32,16 16-32,0-16 0,34-17 0,49 0 0,34-34 64,0-15 0,16-1 0,33-16 0,17-34-96,-16 0 0,-18-33 64,-15 1 0,-34-1 96,-34-17 32,1-16 32,-33 17 0,-34 0-160,-16-1 32,-33 17-64,-51 1 0,1 15 64,-17 1 64,1 33-96,-34 33-64,33-16-32,17 16 96,-1 34-64,34 16 32,17-17 64,16 17 0,50 0-96,0-17 0,67-16 64,49-17 0,17 1 32,16-34 64,50-17-32,-16-16-32,-1-17 32,-32 0-32,-1-16 64,-16-1 32,-50 1-32,-33 16-64,-50 17 32,-33 0-32,-34 0 0,-49-1 0,-50 18-160,-33-1-32,0 1 0,-17-1 128,50 17-32,0 17-32,16-1 96,51 34 0,16 33 32,33 33 0,17 0-96,66 17 0,17 33-32,83-16 96,33-17-1056,16-50-384,51-67-5952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01:31.348"/>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definitions>
  <inkml:trace contextRef="#ctx0" brushRef="#br0">2590 2458 6784,'17'-34'2528,"-1"1"-1344,1 0-1184,-1 16 576,-16 17-384,17-16-160,-17 32-64,-17 1 32,1 16 256,-17 34 160,-1 16 0,1 16 0,-17 17-96,1-33-32,-1 0-96,0-16-32,-16-17-96,16-17-64,-17 0 32,34-16-32,0-34-96,0 0 0,33-32-2848,0-18-2048,16 1 1696</inkml:trace>
  <inkml:trace contextRef="#ctx0" brushRef="#br0" timeOffset="247.6731">2258 2458 8960,'0'0'3328,"17"-17"-1792,16 17-1728,-17 0 544,1 0-288,16 0-64,0 0 32,1 17 32,-1-17-32,17 16 416,16 1 160,0 16-288,1 17-96,-17 16-160,-1 1 32,1-18 0,-17 18 32,1-17 0,-18-1 0,1-15-65,-17-1-63,0 0-319,0-33-129,0-17-4000</inkml:trace>
  <inkml:trace contextRef="#ctx0" brushRef="#br0" timeOffset="540.8767">2192 2823 8448,'-50'0'3168,"50"0"-1728,16-17-1696,1 1 512,0-1-352,16-16 64,0-17 32,0 17 64,17 16-32,-17 1-32,0-1 32,1 0 160,-18 17 128,17-16 32,17 16 32,0-17-128,16 1-96,1-1-160,-1 0 0,-16 1 0,33-17 0,-17-1-704,1 1-320,-1 0-2816</inkml:trace>
  <inkml:trace contextRef="#ctx0" brushRef="#br0" timeOffset="2225.3195">2192 6724 9728,'-34'0'3584,"34"0"-1920,-16 0-1952,16 17 576,-33-17-384,-1 33 64,1 0 32,-17 0 0,17 17 0,0 17 0,-17 16 64,-16-17-32,16 0-32,0 1 32,0-17-32,17-1-96,0 1 64,0-17 32,16-16 0,1 0-992,16-17-448</inkml:trace>
  <inkml:trace contextRef="#ctx0" brushRef="#br0" timeOffset="2488.4172">1511 6990 7808,'0'0'2880,"0"0"-1536,17 0-1632,-17 0 448,16 16-160,1 1 0,16-17 0,0 17 0,0 16 0,1 0 64,-1 0 96,0 0 128,0 1 64,0-1-96,1 0-96,-1 0-160,-17-16 0,1 16 64,0-16 96,-17-17-64,16 16-64,-16-16-96,-16 0-32,16 0-3392,-17-16-1760,17-18 2496</inkml:trace>
  <inkml:trace contextRef="#ctx0" brushRef="#br0" timeOffset="2786.0214">1262 7421 5632,'-66'0'2112,"66"0"-1152,-17 0-640,17 0 640,0 0-96,0 0 64,0 0 32,17-16 32,-1 16-512,1-17-160,16 17 32,0 0-96,17 0 32,0-16-160,0 16-32,33-17 32,-17-16 0,17-17-64,17 0-64,-1 0 96,-16-16 0,-16 16-128,-1 0 32,-33 17 0,17 0 64,-33 16-32,-1 17 64,-16 17-224,-16 16 32,-1 0-2144,-16 17-992</inkml:trace>
  <inkml:trace contextRef="#ctx0" brushRef="#br0" timeOffset="989.9065">7554 2458 5632,'0'-17'2176,"-17"17"-1152,17 17-1280,0-17 384,0 16 416,-16 17 288,16 1 192,-17 32 192,17 0-672,-17 1-160,1 16-32,-1-17-32,-16 1 64,16-18-192,-16-15-64,0-1-64,-17 0 32,-16-16-224,16-1-32</inkml:trace>
  <inkml:trace contextRef="#ctx0" brushRef="#br0" timeOffset="1250.933">7056 2557 9984,'0'0'3680,"16"0"-1984,18 33-1984,-1-16 576,-17 16-288,1 17 0,16 0 0,-16 16 0,-1 1 0,18-18 0,-1 1 0,0 0 0,0-17 0,-16 0 64,16-16 32,-16 16-128,16-16 32,-33-17-224,16 16-96,-16-16-1920,0-16-864,-16-1-384</inkml:trace>
  <inkml:trace contextRef="#ctx0" brushRef="#br0" timeOffset="1514.1001">6840 2989 5376,'-17'0'2112,"1"16"-1152,-1-16-992,17 17 384,0-17 384,0 17 256,0-1-32,0 1 64,17-17-576,-1 0 384,18 0 128,15 0-128,34-33-96,17-1-65,16-15-31,-16-18-224,-1 17-96,18-16-160,-18 0-128,1 32 0,-34 1 32,-16 0-32,-17 16-32,-16 17-1312,-34 17-575,-33 0-2849</inkml:trace>
  <inkml:trace contextRef="#ctx0" brushRef="#br0" timeOffset="8155.0653">5728 7089 6656,'0'-16'2464,"16"16"-1344,-16 0-736,17 0 608,-17 0-320,16 0 32,-16-17-288,17 17 0,0 0-256,-17-16 32,16 32 32,1-16-32,16 17-32,-16-17 320,32 16 160,-15 1-128,16 0-33,-1-1 65,34-16 32,17 17-32,0-17 64,-17 0-32,16 0 0,-16-17 0,17 17-64,16-16-192,-16-1-64,-1-16-64,1 16-32,-1-16-96,-16 0 32,17 0-128,0-1 0,16 1 32,-33-17 64,16 17-32,-16 0-32,0 0 96,-16-17 0,-1-17-32,-33 1-64,17-17 96,-33 17 64,16-17-64,-33 16 0,0 17-96,0 1-32,-17-1 32,1 17 0,-1-17 0,-16 0 64,16 0-96,1 17 0,-1-17-32,-16 0 0,16 17 64,1-17 64,-17 1-32,-1-1-32,-15 0 32,-1 0 32,17 17-32,-17 0-32,0 0 224,17 16 160,-17-16-192,0 16-96,-16-16-64,16 16-32,17-16 0,-34 17 0,1-1 0,0-16 64,-1 16-32,1 1-32,16-1 32,0 0 32,-16 1 160,16 16 192,-16-17-160,16 17-64,-17 0-96,-16 0 0,0 0-64,17 0-32,-17 17 32,33-1-32,-16 1 0,16 16 0,0-16 0,-16-1 64,16 1-96,0 16 0,0-16 32,0 16 0,-16 17-96,0 0 0,-17-1 128,33 1 32,0 17 0,0 16-64,0-17-64,17 0-32,0-16 64,0 0 64,16 0 0,-16 16-32,33 1 32,-17 16-32,17-17 0,17 17 64,-17 0 96,17-17 64,-1 1-96,17-17-96,17-1 64,33 18 64,-16-17 64,16 33 96,0-17-160,16 1-32,-32-1-64,16-16-64,16-17 160,1 0 32,-17-16 64,0-17 0,0 0-64,0 0 32,-17-17-128,1-16-64,-17 16 0,-17-16-32,0 0 0,-16 0 0,-1 16 0,-16 1 64,0 16-608,-16 33-256,-18 17-3552,-65 16-1568</inkml:trace>
  <inkml:trace contextRef="#ctx0" brushRef="#br0" timeOffset="50583.1138">6176 7006 9344,'-17'17'3520,"17"-17"-1920,-16 17-800,16-17 2111,16 16-1631,-16-16 1088,17 17-1408,16-17 512,17 0-896,16 0 352,1 0-576,16-17 32,0 17-224,16 0-96,18 0-32,15 0-32,18 0 64,-17-16 96,16-1 224,17-33 64,-33 0-224,0-16 224,-1 0 160,-32-17-128,0-34 0,-1-16-224,-16 1 0,-16-18-96,-1-16 0,-16 17-96,-17 16 32,-16 0-128,-34 34 0,-16-1 96,0 0 32,-17 34-128,-17 0 32,1 16 0,-34 17 0,-16-1-96,0 1 64,-17 0 32,17 0 64,-33 0-96,-1 16 0,17 0 32,1 1 0,-18 16 0,1 0 0,-1 33 0,18 0 0,-1 17-160,0 16 32,0 1 64,-16 16 96,32 33-64,18 17 0,32-17 32,1 33 0,16 1 256,17-1-128,33 1 256,0 16-256,33-17 320,17 0-256,33-16 96,0-33-160,50-17 0,0-33-64,49-17-64,1-33 32,49-33-32,-16-34 0,-50 34 0,-16-17 0,-34 17 0,-17-17 0,-32 17 0,-17 0 0,-34 0-352,1-1-160,-50-15-2496,-34 15-1056,-32-15-3840</inkml:trace>
  <inkml:trace contextRef="#ctx0" brushRef="#br0" timeOffset="-38408.9363">12899 3354 6016,'-16'-50'2272,"-1"34"-1216,1-1-1152,16 0 416,0 17-160,-17-16 0,0 16 448,-16-17 256,17 17-448,-18-16 352,18-1 96,-17 0-96,-17 17 0,17-16-352,-17-1-160,17 17-256,-17-16 0,0 16 0,-33 0 0,17 16 0,-1-16 0,1 17 0,16-17 0,0 0 0,-16 16 64,-1-16 96,18 17 64,-18-17-32,-16 17 31,0 16-127,0-17 0,17 18-32,-1 15 32,-16-15-64,0 15-32,17 1 384,0-17 128,-1 17-352,-16 0-64,17 0 0,-1 0 0,1-17 320,-1 0 96,18 17-160,-1-17-128,-17 17-224,18 0 0,-1 16 0,0 0 64,0 18-32,-16-1-32,-1-17 32,18 17-32,-18-17 0,1 1 64,16-1 320,17 17 128,0 0-160,-1 0-128,18 0-128,-1-16-96,17-1 224,0 0 96,0-16-96,0 0-64,17 0-64,-1 16 0,18 17-64,-1-16 64,0-18-64,0 18-32,17-1 160,-17-16 128,0 0-160,1 0 0,-1-17 64,0 0 32,0 0-96,17 0-96,0 1 64,-17 15 64,0-15-64,17 15-64,16-15 128,1 15 128,16-15-32,-17-1 32,17 0-96,-16-16-32,-1 16-32,1-17 0,-1-16-64,0 0 32,1 0 0,16 0 96,16 0-96,-32 0-64,-1 0 0,17-16 32,-16 16-32,-1-17 64,-16 1-64,16-1 64,17 0 0,17 1 32,-17-1-64,-17 17 32,1-16-64,16 16-32,-17-17-64,0 17 32,-16 0 96,33-17 96,-16 1-64,32-1 0,-16 1 32,0-1 64,-16 0-32,16-16 0,-17 17-96,0-1-64,1 0 96,16 17 0,0-16-128,0-1 32,0 17-64,-17-16 0,1-1 64,16 17 0,-17-33 128,-16 16 64,0-16 0,16-17 32,1 17-128,16-17-64,0-16 0,-17-1 32,0-16-96,-16 34 0,0-18 32,0 34 64,-17-17-32,0 0-32,0-16 32,1 0 32,-18-1-32,1-16-32,-1 17-64,1-17 32,0 16 32,-17 1 64,16 16-96,1-16 0,-17-1 32,0 1 64,0 0-32,0-1-32,-17-16 32,17 0-32,-16 17 0,-1-1 0,0 17-96,-16 1 64,17-1 32,-18-17 64,18 1-32,-17 16-32,-1 0-64,18-16 32,-34 16 32,17 0 64,-34 1-32,1-1-32,0 0 32,16 33-32,0-16 64,-16 0 32,-1 16-32,1 1-64,16-1-64,-33 1 32,0 16 32,-17-17 0,34 0 64,0 17 32,-18-16-32,18 16-64,-17 0 32,-17-17-32,1 17 0,-17 0 64,16 17-96,0-17 0,1 0 32,-1 0 0,-16 16 0,16-16 64,-16 17-96,33-17 0,0 0 32,17 0 64,16 0-96,-16 0-64,-1 0 64,17 0 0,1 17 32,15-1 0,-32 1 0,0 16 64,-17 17-32,16 0-32,17-17 32,1 17-32,-1-1-96,17-15 64,-1-1 32,1 0 64,-17 0-96,17 0 0,0-16 32,0 0 64,0-1-96,-1 1 0,1-1 32,0 1 0,-17 0-800,0 16-256,0 0-4736,-49-33-2079</inkml:trace>
  <inkml:trace contextRef="#ctx0" brushRef="#br0" timeOffset="14348.5903">9795 5977 8704,'0'-17'3232,"17"1"-1728,-1 16-1824,-16 0 512,17 0-192,16 0 64,-16-17 384,16 17 256,0 0-352,0-16 96,17-1 64,-17 17-128,0-17 31,34 1-63,-17 16 32,16-17-64,0 17 32,51-16 0,-1 16 96,17-17 64,-1 17-32,35-17-32,15 1 32,1-17-64,16 16 64,0-16-64,0 0 0,-16-1 32,33 1 128,-17 17-320,-16-1-128,-1 0-96,1 17-32,-17 17-160,-17 0 32,1 16 64,-17 0 32,-1-16 32,1-1 0,-17 17 64,1-33 96,-1 17-64,-17-17-64,-16-17 0,0 17 32,-16-16-96,-17-1 0,-1 17 32,1-16 64,0-1-96,-33 17 0,-1 0 32,-16 0 0,-16 0 0,-1 0 0,-33 0 64,0 0 96,-16-17-128,0 1-96,-51-1 96,1-16 32,0 16 128,0-16 32,-34 17 32,-32-1 0,-1 17-128,-16 0-96,-34 33 0,34-16-32,0 16 0,-17 0 64,34 0-32,16 1-32,0-18 32,33 17-32,-17-33 0,1 0 0,16 0 352,17 0 160,0-16-256,16-1-64,1 1-128,-34-1-64,50 17-64,-34 0 32,1 0 32,17 17 0,16-1 0,0 1 0,0 16 0,-17 0 0,17 0 0,0 1 0,17-1 0,16 0 0,17-33 0,-1 17 0,18-17 0,-1 0 64,17-17-32,33 17-32,1-17 32,32-16-32,0 17 0,17-1 0,17 17 0,-17-17 0,50 17-96,16 0 64,17 0 32,0 17 0,34-17 0,-1 0 0,0 0 0,33-17 64,-32 1-32,15-17 64,1 16-64,0 0 64,-17-16-64,-33 17 64,17-1-128,16 17-64,-50 0 64,1 0 0,-17 0 32,-17 0 64,-16 17-96,16-1 0,-17-16 32,1 17 0,-34-1 0,-16-16 0,0 0 64,-17 0 32,-16 0 32,-1 0 0,1 0-64,-17 0 32,0-16-64,0 16-32,-33-17 32,-17 17 32,-33 0-96,17-16 0,-1-1 32,1 17 0,-34-33 0,34 16 0,-50-16 0,-17 16 64,33-16-32,-16 17-32,-17-1 32,-16 17-32,-17 0 0,0 17 0,16-17 0,-49 33 0,16-17 0,34 18 0,-17-18 0,33 1 0,-16-1 0,-1 1 0,18 0 0,-1-1 0,17-16 0,-17 0 64,-17 0-32,17 0-32,1 0-64,15 0 32,1 0 32,0 0 0,0 0 0,0 17 0,16-1 0,34 1 64,-1 0-96,17-1 0,1 1 32,32-1 0,-16-16 0,33 0 0,-17 17-96,17-17 0,17 0 64,-1 0 0,34-17 32,17 17 64,16 0-96,0-16 0,33 16 32,-17-17 0,67 1 0,17-1 64,-17-16-32,67 0-32,-34 16 32,17-33-32,49 17-96,-32 0 64,-34 16 32,50 1 0,-33 16 0,-17 16 0,-33 17 0,33 1 0,-16-1 0,-17 0 0,-17 0 0,-16 0 0,0-16 0,0 0 0,-17-17 0,-17 0 64,1 0-32,-34 0-32,1 0 32,-34 0-32,0 0 0,-16-17 0,-1 17 0,-16 0 0,-16-17 0,-1 1 0,-16 16 0,-17-17 0,-16 17 0,-17-16 0,16-1 0,1 0 0,0-16 0,-17 17 0,-17-18 0,-33 18 64,17-1-32,-33 17-32,-1-16 32,-49 32-32,16-16-96,1 17 64,-1-1 32,0 1 0,17 0 0,17-1 64,16 1-32,0-1 64,1-16-128,-1 17 0,17-17-32,16 0 0,0-17 64,1 17 64,-1 0-96,-16 0 0,-17 0 32,17 17 0,-17-17 0,33 0 0,1 17 0,16-1 0,-17-16 0,17 0 64,17 17-96,-1-1 0,18-16 32,15 17 0,1-17 0,17 17 0,-1-17-96,17 0 64,17 16 32,16-16 0,17 0 0,16 17 64,0-17-96,1 16 0,32-16 32,1 0 64,49 0-96,1 0 0,-1-16 32,34-1 64,0 1-96,-1-1-64,-16-16 64,33 16 64,1 1 0,-34-1-32,0 17 32,0 0-32,16 0-96,-32 17 64,-18-1 32,1 1 64,0-1-32,16 1 64,-16-17-64,0 17-32,0-17 32,-33-17 32,-1 17-32,1-17-32,-1 1 32,-16 16-32,0-17 0,-16 17 64,-17 0-96,-17-16 0,0 16 32,-16 0 0,-1 16-96,1-16 64,-1 0 32,-16 0 0,0 0 0,0 0 64,0 0-32,0 0-32,0 0 96,0 0 0,0 0-128,0 0 32,0 0 0,0 0 0,0 0 0,0 0 0,0 0-96,0 0 64,-16 0 32,16 0 64,0 0-32,0 0-32,0 0 32,0 0-32,0 0 0,0 0 0,0 0 0,0 0 0,0 0 0,0 0 0,0 0 0,-17 0 64,17 0-96,0 0 0,-16 0 32,16 0 64,0 0-32,0 0-32,0 0 32,0 0-32,0 0 0,0 0 0,0 0-96,0 0 64,0 0 32,0 0 64,0 0-96,0 0 0,0 0-32,-17 0 0,17 0 64,0 0 0,-17 0-1280,1 0-576,-1 0-4832</inkml:trace>
  <inkml:trace contextRef="#ctx0" brushRef="#br0" timeOffset="57011.3915">9845 5778 6784,'-17'0'2624,"17"-17"-1408,0 1-1408,0 16 1984,0-17-480,0 0-128,17 17-160,-17-16-608,16 16-256,1-17-33,0 17-95,-1 0-32,17 0 32,1 0 32,-18 0 32,17 17 32,1-17 416,15 0 192,1 0 0,0 0-64,16 0-224,1 0-128,-1-17-160,34 17-128,-1 0 0,-16-16 32,0-1 32,0 17 32,0 0 128,1 0 96,-1 17 64,16-17 96,1 16-160,-17-16-32,0 17 0,16-17 128,-16 0-256,17 0-96,16-17 0,0 17 0,-16-16-128,0-1 32,-1 17-64,-16 0 0,0 17 0,0-1 0,17 1 64,-1 16 0,1-16 0,-17-1 64,17 1 32,-17-1 96,16-16 192,1 0 128,16-16-256,-16-1-64,-1 1-128,1-1-64,-17 0 32,17 1-32,-17-1 0,16 1 64,1 16-96,-17 0-64,0 0 64,0 16 64,-17-16 64,17 0 32,-33 0 128,16 0 160,-16 0-224,17 0-32,-18 0-96,1 0 32,-17 0 0,1 0 32,-18 0-64,1 0 32,-17 0-64,0 0-32,0 0 32,0 0 32,0 0-96,0 0 0,0 0 32,16 0 0,-16 0 0,0 0 0,0 0 0,0 0 64,0 0-96,0 0 0,0 0 32,-16 0 0,16 0 0,0 0 64,-17 0-96,17 0 0,0 0 32,-16 0 64,16 0-32,0 0-32,0 0 32,0 0-32,0 0 0,0 0 64,-17 0-96,17 0 0,0 0 32,-17 0 64,17 0-32,0 0-32,-16 0-64,16 0 32,-17 0 32,17 0 64,0 0-96,0 0 0,-16 0 32,16 0 0,0 0 0,-17 0 0,17 0-224,0 0-96,0-16-1440,-17-1-608,1 17-4575</inkml:trace>
  <inkml:trace contextRef="#ctx0" brushRef="#br0" timeOffset="44455.2397">4981 8102 8704,'0'-17'3328,"0"1"-1792,0 16-1152,0 0 768,0 0 32,0 0 63,0 0-415,0 0-96,0 0-416,0 0 0,-17 16 96,17-16 64,-17 17 0,1 16 32,-1 0 0,1 17 288,16 17-448,-34 16 320,34 0-384,-33 16 480,33 1-448,-33 33 352,33-17-384,-33 17 256,33-34-288,-17 34 128,17-17-224,-16 1 64,-1-1-128,0-17 96,17 1-128,-16-17 32,-1-17-32,17-16 96,-16 0-96,16 0 128,0-34-128,-17 18 128,17-18-128,0 1 32,0-1-32,0-16-64,0 0 32,0 17-32,0-17 0,0 0 0,0 0 0,0 0-96,0 0 64,0 0 96,0 0-32,0 0-96,17 0 32,-1 0 32,-16 0 0,17 0 64,-1 0-32,1-17-32,16 17 32,17-16-32,0 16 0,0 0 0,16 0 0,0-17 0,1 34 0,-1-34 192,1 17-96,16 0 192,0-16-192,16-1-96,1 17-32,16-17-128,-16 1 96,16-17 32,0 33 32,17-34 192,-17 18-96,17-1 32,-33 1-64,32 16 96,-15-17-96,15 0 128,1 17-128,-17 0 32,1-16-32,49 16-128,-34-17 128,1-16 0,0 16-96,-17-16 32,17-17 0,0 17 64,0 0 32,-34 0-128,18 16 32,-18-16-64,-16 33 0,0-17 64,17 17 0,-17 0 64,0 0-32,0 0 64,0 0-64,-33 0 64,16 17-64,0-34 64,-16 17-64,0 0 64,-17-16-64,0 16 64,1-17-64,-18 17-32,1-16 32,-1-1 32,-16 17-32,0-17-32,0 17 32,0-16-32,0-1 0,0 1 0,0-18 0,-16-15-96,16 15 64,-17-49 32,17 17 0,0-34 0,0 17 0,0-16 0,0 16 0,0-34 64,-16 1-32,16 17 64,-17-1-128,17 34-64,0-17 64,-17 16 0,17-16-64,-16 33 64,16 1 32,0 15 0,0 1-96,-17 0 0,17 16 128,-16 1 32,16-1-96,-17 17-32,17 0 32,-17 0 0,17 0 32,0 0 0,-16 0 0,16 17 0,-17-17-96,1 0 64,-18 0 96,1 16 32,-33-16-32,16 17-64,0 0 32,0-17-32,-33 16-96,17-16 64,-34 0 32,-32 0 0,32 0 0,-33 0 0,0 0 0,-33 0 0,17-16-96,-17 32 64,16-16 32,-49 0 0,33 0 0,-16 0 0,-1 0-96,-16 17 0,16-17 64,1 16 0,16-16-64,-34 0 64,34 17 32,17-17 0,-1 0 0,34 0 0,0 0 0,0 17 0,33-17-96,0 16 64,16 1 32,18-17 0,-1 16-288,33 1-64,17 0-576,0-1-224,33 17-1920,1 17-896,15-17-2783</inkml:trace>
  <inkml:trace contextRef="#ctx0" brushRef="#br0" timeOffset="46028.7921">5495 11024 6144,'-16'-17'2272,"16"17"-1216,0-16-384,0 16 1568,0 0-1248,0 0 1152,0 0-1248,0 0 735,0-17-927,0 17 320,0 0-576,0 0 96,0 0-320,0 0 224,0 17-256,16 16 384,1 17-320,-1 33 288,18 0-288,-1 16 192,17 1-224,-17-1 352,17 1-320,-17 0 224,-17-17-256,18-17 128,-18 1-192,1-18 128,-1 1-160,1-17 64,0 1-96,-17-18 96,0 1-128,0-17 32,0 0-32,-17-17-128,17 17 32,-17-33 32,17 16 0,-33-32 64,17 15-32,-34-15-96,17 15 32,-34 1-32,34 17 0,-17-1 64,17 17 0,0 0 0,0 33 0,-17 0-96,17 1 64,-1 15-32,18 1 0,-1 0 64,17 0 0,0 0 128,17-17-64,-1 0 256,1-16-192,49 16 160,-16-33-160,17 0-64,-1 0-32,0-33-192,-16 16 96,0-16-960,0 16 576,-34-16-3008,18 16 1952,-18 1-5983,-16 16 4191</inkml:trace>
  <inkml:trace contextRef="#ctx0" brushRef="#br0" timeOffset="46520.393">6176 11854 13056,'0'-33'4831,"0"33"-2623,0-33-1728,0 33 1376,0 0-1120,0 0-64,0 0-448,0 0-128,0 0-64,0 16-128,0 1 64,0 16 32,17-16 0,-17 16 256,16-17-128,-16 1 256,0 0-256,0-17 96,17 0-128,-34-34-832,17 18 384,0-17-2592,0 16 1632,0-16-5503,0 16 3807</inkml:trace>
  <inkml:trace contextRef="#ctx0" brushRef="#br0" timeOffset="47058.8242">6740 10858 10368,'-16'-50'3872,"16"50"-2112,-33-33-1153,16 0 1857,17 33-1408,-33-17 704,16 17-1056,-16-17 320,0 17-576,0 17 160,-1 0-352,-15-1 128,15 17-224,1-16 64,0 16-128,0 0 96,16 1-128,-16 15 32,33 1-32,0 0 32,0 0-64,33 0 64,-16-1-64,33 1-32,-1 0 32,1 0-32,-17 0 0,17-17 0,-17 17 0,17-17-96,-17 0 64,1-16-192,-18 16 128,1 0-736,-1 0 448,-16-16-1792,17 16 1216,-34-16-2944,17-1 2177,0-16-4257,-16 0 3360</inkml:trace>
  <inkml:trace contextRef="#ctx0" brushRef="#br0" timeOffset="47290.5879">6209 11538 9984,'0'34'3680,"0"-34"-1984,0 16-928,0-16 2175,17 0-1663,-1 0 1152,18 0-1408,15-16 64,1-1-640,0 0-192,-17-16-160,0 17-96,17-18 32,-17 18-256,-16-1 128,16 1-960,-16 16 608,-1-17-2720,1 17 1760</inkml:trace>
  <inkml:trace contextRef="#ctx0" brushRef="#br0" timeOffset="47692.4229">6973 11588 12032,'-17'0'4575,"17"0"-2495,0 0-1664,0 0 1536,0 0-1152,0 0 192,0 0-640,0 0-128,17 0-128,-17 17 0,16-17-64,1 16-32,0-16 32,-1 17 96,-16-17-64,17 0 128,-17 0-128,0 0 32,0 0-32,-17-17-128,17 17 32,-16-16-128,16 16 96,-17 0-96,17 0 64,-17 0 0,17 0 32,0 0 128,0 16-32,0-16-32,17 17 32,-17-17-1792,0 17 960,0-34-6175,17 0 3871</inkml:trace>
  <inkml:trace contextRef="#ctx0" brushRef="#br0" timeOffset="48156.9959">7238 10974 11136,'0'0'4128,"0"0"-2241,17 0-1151,-17 0 1664,0 0-1376,17 0 512,-17 0-960,16 0 416,1-17-576,-1 17 32,18 0-256,-1-16-96,0-1-64,17-16-32,-17 16 0,0-16 64,0 0-32,17 0-96,-17 0 32,-16 16-1248,16 17 704,-33-17-3232,0 1 2144,0 16-5055,0 16 3775</inkml:trace>
  <inkml:trace contextRef="#ctx0" brushRef="#br0" timeOffset="48448.9069">7106 11489 11648,'16'0'4288,"-16"0"-2305,17 0-959,-1-17 1920,1 17-1632,16-17 0,-16 1-864,16-17-192,0 16-160,0-16-160,17 0 32,-17-1 32,17 1 0,-17 0 64,1 0-32,-18 16-96,17 1 32,-33-1 96,34 0-32,-34 1-800,16-1 416,1 1-2656,-17 16 1664</inkml:trace>
  <inkml:trace contextRef="#ctx0" brushRef="#br0" timeOffset="48895.0666">8035 10260 12288,'0'-16'4639,"0"16"-2495,0 16-1216,0-16 1792,0 17-1536,17-1 288,-17 18-928,0-1 256,16 33-480,1 1 64,0 16-256,-1 0 0,1 0-64,16 16 160,-16-16-128,16 0 96,-17-16-96,1-1-64,0-16 0,-1 0-192,-16-17 96,0-17-1440,17 1 800,-34-34-4960,17 1 3136,-16-17-5183,16-17 4383</inkml:trace>
  <inkml:trace contextRef="#ctx0" brushRef="#br0" timeOffset="49515.0049">8434 10493 11392,'-17'16'4288,"17"-16"-2305,0-16-1663,0 16 1248,0 0-928,-17-17 320,17 0-608,-16 1 32,16-17-224,-17-1-96,17 1-32,-16 0 32,-1 0-32,0 0-32,17 16 32,-33 0 32,33 17-32,-16-16-32,-1 16 32,17 0-32,0 16 0,-17-16 0,17 17 0,0-17 64,17 17-32,-17-17 256,17 0-160,-1 0 256,17 0-256,1-17 96,15 17-128,1-33 224,17 16-192,-17-16 160,-1 0-160,1 0 64,0 16-96,-17 0 96,0 1-128,1 32 32,-18-16-32,1 34 96,-1-1-96,-16 17 256,17 16-192,-17 34 608,0-17-448,0 16 672,17-16-544,-17 0 416,0 0-480,16-16 192,1-1-320,-17 0 0,16-16-128,1-17 0,-17 1-32,17-18-320,-17 1 128,0-17-1024,16 0 672,-32-17-3200,16 1 2048,0-18-6687,-17 18 4671</inkml:trace>
  <inkml:trace contextRef="#ctx0" brushRef="#br0" timeOffset="59618.5485">4151 10194 8320,'-17'0'3168,"34"-17"-1728,-1 1-1408,1-1 672,-1 0 96,18-16 224,-1 0-128,0 0-1,0 16-479,-16 1 32,-1-1 0,18 17-160,-1 0-96,0 17 160,0-17 160,0 16-64,17-16 64,-17 17 0,1-1 64,15-16-256,1 17-96,0-17 128,16 17 96,1-17-96,-1 0 32,17 0-224,0 0-32,-33-17 0,33 0 0,0 1-64,0 16 32,0-17-64,-17 1 64,17 16 224,-16 0 96,16-17-64,-17 17 32,-16-17-224,33 17-32,-33-16-64,50 16-64,-1-17 32,-16 1 32,17-18-32,-17 18-32,-17-1 32,17-16-32,-16 16 0,32-16 0,1 17 64,-17-1 32,0 0 32,0 1 0,0-1 0,-17 1 0,17-1-160,0 0 32,17 1 0,-17-1 64,-17 1 160,17-1 192,0 17-224,-16-17-32,-1 17-96,0-16-64,1-1 32,16 1-32,0 16 0,0-17 64,-17 0-96,-16 17-64,17 0 128,-18 17 32,1-17 0,0 0-64,0 17-64,0-17 32,-17 0 32,0 0 64,17 0-32,0 0-32,16 16 32,0-16 32,1 0 32,-1 0 96,1 0 32,16 0 96,-17-16-160,0 16-96,1 0 32,16-17 0,0 0 32,0 17 0,-17-16-160,1 16 32,-1 0 0,-16 0 0,16 0 0,-16 0 0,-17 0 64,17 0 32,-17 0-32,-16 0-64,16 0 32,-33 0-32,17 0 0,-1 0 64,-16 0-32,0 0-32,0 0 96,0 0 64,0 0-64,0 0 0,0 0-32,0 0-64,0 0-64,0 0 32,0 16-32,0-16 0,0 0 64,0 0 64,0 0-32,0 0-32,0 0 32,0 0-32,0 0 0,0 0 64,0 0-32,0 0 64,0 0-64,0 0 64,0 0-64,0 0-32,0 0-64,0 0 32,0 0 32,0 0 0,-16 0 0,16 0 0,0 0 64,0 0 32,0 0-128,0 0 32,0 17 0,0-17 64,-17 0-32,17 0-32,0 0 32,0 0-32,0 0 0,0 0 64,0 0-32,0 0-32,0 17 32,0-17 32,0 0-32,0-17 64,-17 17-64,17 0-32,0 0-64,0 0-32,0 0 64,0 0 0,0 0 32,0 0 0,0 0 0,0 0 64,0 0-96,0 0 0,0 0 32,0 0 64,0 0-32,0-17-32,0 17 32,0 0-32,0 0 0,0 0 0,0 0 0,0 0 0,0 0 0,0 0 0,0 0 0,0 0 0,-16 0 0,16 0 0,0 0-96,0 0 64,0 0 32,0 0 64,0 0-32,0 0-32,0 0 32,0 0-32,0 0-96,0 0 64,0 0 32,0 0 0,0 0 0,0 0 64,0 0-96,0 0 0,0 0 32,0 0 0,0 0 0,0 0 0,0 0 0,0 0 64,0 0-32,0 0 64,0 0-128,0 0-64,0 0 64,0 0 64,0 0-64,0 0-64,0 0 64,0 0 64,0 0 0,0 0 64,0 0-128,0 0 0,0 0 32,0 0 64,0 0-32,0 0-32,0 0 32,0 0-32,0 0 0,0 0 0,0 0 0,0 0 0,0 0-96,0 0 64,0 0 32,0 0 64,0 0-96,16 0 0,-16 0 96,0 0 32,0 0-128,0 0-32,0 0 32,0 0 64,0 0 0,0 0-32,0 0-64,0 0 32,0 0 32,0 0 64,17 0-32,-17 0 64,0 0-128,0 0 0,0 0 32,0 0 0,0 0 0,0 0 0,0 0-96,0 0 64,0 0 32,0 0 64,0 0-96,0 0 0,0 0 32,0 0 64,0 17-96,0-17-64,0 17-96,0-17 32,0 0-1824,0-17-736,-33 0-5312</inkml:trace>
  <inkml:trace contextRef="#ctx0" brushRef="#br0" timeOffset="63570.8945">9828 997 8064,'-16'-34'3072,"16"34"-1664,0-33-736,0 17 1312,16 16-1120,-16-17 223,0 17-703,0 0 512,17 0-512,-17 17 768,16 16-640,1 33 416,0 1-576,-1 49 128,-16 0-320,0 17 0,17 0-96,-17 0-64,0-17 32,0 0 32,0-33-32,16 0-160,-16-17 64,0-32-1856,0 15 1024</inkml:trace>
  <inkml:trace contextRef="#ctx0" brushRef="#br0" timeOffset="63848.0614">9712 1046 11648,'17'0'4288,"-17"0"-2305,33-49-1311,0 15 1696,17 1-1376,49-50 192,18-16-480,15-1-128,18-16-288,-17 16-128,-17 1-96,-17 32-64,-16 1 32,-16 16-480,-34 17-96,-16 49-992,-17 18-352,-50-1-1216,0 33-447</inkml:trace>
  <inkml:trace contextRef="#ctx0" brushRef="#br0" timeOffset="64112.8003">9729 1744 10368,'-17'16'3936,"17"-16"-2112,33 0-577,-16 0 2145,16-16-1888,33-17 192,-16-17-1056,33-17-256,0 1-224,17-17-608,-17 16 224,0 1-1888,0 16 1184,-17 0-5599,1 34 3647</inkml:trace>
  <inkml:trace contextRef="#ctx0" brushRef="#br0" timeOffset="64429.8095">10974 1362 11776,'-34'16'4480,"34"-16"-2433,-16 0-2111,-17 0 672,33 17-480,-50 0-128,17-1-32,-17 17 32,0 17 0,0 0 416,17 0-224,-17 0 608,34 0-416,-1-1 864,17-15-704,0-18 448,17-16-576,32-16-160,1-18-160,0-15-352,0-1 128,0-33-864,-17 33 544,-17-17-704,1 18 640,0 15-160,-17 18 384,-17 16 128,0 0 64,17 33 96,0-16 0,0 32-288,0 1 160,0 0-1632,34-17 960,-18 1-4735,1-18 3071</inkml:trace>
  <inkml:trace contextRef="#ctx0" brushRef="#br0" timeOffset="64685.843">11156 1196 10240,'0'33'3872,"0"-33"-2112,17 66-1504,-17-49 863,17 16-703,-17 0-224,16 1-128,-16-1-160,17 17 64,-17-17-832,0-17 480,0 1-2367,0-17 1503,0-33-3456,0 16 2656</inkml:trace>
  <inkml:trace contextRef="#ctx0" brushRef="#br0" timeOffset="64882.3287">11289 731 8192,'17'-17'3072,"-17"17"-1664,0 17-1440,0-17 64,16 17-96,-16-1-3648,0 17 2016</inkml:trace>
  <inkml:trace contextRef="#ctx0" brushRef="#br0" timeOffset="65212.8391">11505 1 9216,'0'33'3424,"0"17"-1856,17 16-1280,-1-16 800,-16 0-256,17 33 127,-17 16-543,16 67 256,-16-16-384,0 16 480,17-34-448,-17 18 224,17-34-320,-17-16-64,16-17-96,-16-17-1952,0-16 1024,0-17-5407,17-16 3455</inkml:trace>
  <inkml:trace contextRef="#ctx0" brushRef="#br0" timeOffset="65443.9483">12435 648 8832,'0'-33'3328,"-17"16"-1792,17 1-1376,0 16 768,17 0-384,-17 16-64,16 17 96,1 34-1,-1-1-287,18 1 32,-18-1 32,17 0-128,-16 1-64,0-17-288,-1-1 64,-16 1-2879,17-17 1599,-17-16-4352,0 0 3200,0-34-896</inkml:trace>
  <inkml:trace contextRef="#ctx0" brushRef="#br0" timeOffset="65813.9754">12435 914 11136,'16'0'4128,"17"16"-2241,1-16-1503,-18 0 1024,17 0-736,-16-16-192,33-1-288,0-16-160,-1 16 0,18 1-128,-1-18 64,-16 18-128,-17-1 32,0 1-96,1 16 0,-18-17-32,-16 17 0,0 17 160,-16-1 32,-1 17 64,17 1 0,-17 15 64,1 1 32,16 0 448,33-17 192,-16 17 64,16-33 0,17-1-192,16-32-32,-16-1-192,16-16-64,-16-17-288,16 0-64,-32-16 64,-18-17 32,-32 16-448,-1 1-128,-33 16-96,-16 0 32,-34 34-320,1 16-64,-18 16 0,34 18 32,0 15-5439,17 1 3455,33 0-2208</inkml:trace>
  <inkml:trace contextRef="#ctx0" brushRef="#br0" timeOffset="66633.2874">13115 1960 11520,'17'-83'4288,"-1"66"-2305,1-16-2175,0 33 704,-1 0-256,1 0 64,-1 33-96,18 17-64,-1 16-64,-17 17 0,1 17 0,16-17-128,-16 0 32,-17-17 1056,16 1-576,-16-1 512,17-33-576,-17 0 128,0-33-320,0-16-128,0-1-64,-17-33-256,17-16 128,-16-67-96,-1 17-192,1-17 32,-1-16 96,17 16 64,17 17 128,-1 33 32,1 0 96,16 0-32,33 33-32,18 17 288,-1-1 128,16 18-128,-16 32-32,0 1-192,-16 0-64,-18-1 64,-15 1 32,-18 16 224,-16 17 128,-16 0-160,-34-1-96,-17 1-192,-49-16 0,17 15 0,16 1 0,0-17-96,16 1 0,17-1-96,17 0 96,16 0 128,17 0 0,34 1 64,32-1-64,1 0-32,-1 0 32,17 0-32,-17 1 0,1 15-160,-17-15 32,-1 15-288,-32-15-64,16-1-1152,-33 0-544,0-16-2591,0-1-2145,0-16 2624</inkml:trace>
  <inkml:trace contextRef="#ctx0" brushRef="#br0" timeOffset="66972.6604">14078 1976 12160,'-16'-16'4575,"32"16"-2495,-16 0-2144,0 16 864,17 1-544,-1-1-128,1 1 96,0 0 96,32 16-160,1-33 32,0 16 128,0 1-128,0-34 64,-17 1-160,-17-17 0,1-1-32,-17 1 32,0-17-288,-17 17-96,-16 0 0,0 16 96,0 1 96,0 16 128,-1 0-64,1 50-64,17-1 192,-1 1 96,17 33-96,0-16 0,17-1-96,-1-16-32,34 0 32,0-34 64,-17 1-1856,17-17-864</inkml:trace>
  <inkml:trace contextRef="#ctx0" brushRef="#br0" timeOffset="67282.7808">14809 1744 9856,'0'16'3680,"0"1"-1984,16 16-1344,-16 0 831,0 17-511,0 33-128,17 0-320,-17 17-96,16-17-64,1 16-64,-17 1 96,0-17 288,0-17 224,0 1 32,-17-17 0,1-17-256,-17-17-96,-1-32-160,1-17-96,-17-17-992,1-33-416,-1-17-2463,17-33-1121,-1 1 736</inkml:trace>
  <inkml:trace contextRef="#ctx0" brushRef="#br0" timeOffset="67451.3988">14809 1312 15232,'16'0'5695,"-16"0"-3071,17 0-2432,-17 0 1152,0 0-960,16 17-160,1-17-1760,0 0-640,-1 0-4415,1 16-1921</inkml:trace>
  <inkml:trace contextRef="#ctx0" brushRef="#br0" timeOffset="67605.4827">15373 2109 16639,'0'-50'6240,"-17"34"-3392,17-1-5344,0 0-32,0-16-3967,0 17-1505</inkml:trace>
  <inkml:trace contextRef="#ctx0" brushRef="#br0" timeOffset="108965.1687">6143 7355 6400,'0'-17'2368,"0"1"-1280,0 16-864,0 0 640,0-17-320,16 17-64,-16 0-128,0 0 0,17 0-192,-17 0 128,17 0 96,-1 0-192,1 17-32,-1-1 256,18 1 192,-1-17 160,33 0 159,-16 0-63,16 0-64,17-33-160,-16 16-64,16-33-256,33 17-64,-16 17-128,-1-1-32,17-16 96,-16 16 32,0 1 256,32-18 64,-15-15-128,-1-18 0,0 17-128,0-16 0,-16 0-96,16-17-32,0-1 32,-16-15 96,0-1-128,-34 17-96,-33 0-32,0 17-32,-16-1 64,-34 18 96,-32-1-64,-1 0 0,0 0-32,-17 17 32,1-17-64,0 17 64,-1 0-128,1-17 0,-17 0 32,-17 0 0,34 1 0,-17-18 0,0 17 0,0 17 0,-17-17-96,-16 1 64,0 15 32,16-15 0,-16 15 64,0-15 96,0 15-64,-1 1 0,1 0-32,0 16-64,16-16 32,1 33 32,-1-33-96,1 33 0,-1 0 32,-16 33 64,16-16-32,0 33 64,17-1-64,-16-15-32,16 32-64,0 17 32,0 0 32,16 17 64,1 16-32,0-17 64,16 18-64,33-1-32,17 0 96,0 0 0,33 0-32,1-16 32,15 0-64,18-1-32,-1 1 96,34-17 64,16-17 0,0 1 0,17-1-32,33-33 64,17 1-32,-1-18 0,1 1-96,16-17-64,-16 0 96,-17-33 0,0-1 96,33-15 32,-33-18-32,33 17-32,-33 1-96,-16-18-64,-18 17 32,-15-33-32,-1 17 0,-33-17 0,-33-17 0,-17 1 0,-33 16 64,-50-34 32,0 1-128,-33-33-32,0 16 32,-50 33 0,1 1 32,-1 32 0,0-16-96,-16 34 64,-17-1 32,16 33 0,1 1 0,-1-1 0,-32 17-96,16 17 64,-17-1 32,17 17 64,-16 1-96,-1-18 0,33 17-32,1 17 0,33 0 64,0 16 64,16 1-96,17 32 0,33 1 32,17 0 0,16 32-96,34 18 64,16 16-32,17 0 0,16 0 64,34 0 64,33-17-32,16-16 64,-16-17-64,50-33 64,16 0 0,0-16 96,-16-17-96,33-50 0,16 0 96,-33-17 96,34-16-128,-1-34-32,-49-16 0,16-49 0,0-1-64,-33 17-64,-16-17 32,-34-17-32,-50 1 0,-16 16 64,-33 0-96,-51 17-64,-32 16-32,-50-16 96,0 33 0,-17-16 32,-33 16 0,16 16 0,-32 17-96,16 17 0,-34-17-32,18 17 0,-1 17 0,-33-1 0,17 0 96,-17 34 0,-16 0-64,0 49 64,-1 34-32,1 16 0,-1 17 0,67 16 0,17 0 64,33 34 0,33 16 0,49 17 0,34 0-96,50-17 64,50 0 32,33-33 64,66-49-32,17-18 64,49-49 0,34-33 32,0-51-512,0-15-128,0-18-3488,-34-16-1472</inkml:trace>
  <inkml:trace contextRef="#ctx0" brushRef="#br1" timeOffset="167146.8306">947 5263 5376,'0'-16'2112,"0"16"-1152,0 0-416,0 0 704,0 0-352,-17 16-32,0-16-160,17 17-64,-16-17-320,-1 16-64,0 1 64,17 16-192,-16-16 0,16 16 64,-17 33 32,1 1 256,-1 16 128,-16 16 63,0 34 65,-1 33 0,-15 0 32,15 17-352,1-17-96,0-17 0,16-16 32,1-33-96,16-1 0,-17-32-96,1-1 64,16-33 224,-17-16 160,0 0-288,1-17-96,-1-17-160,17 17-64,-16-17-64,16 1 32,-17-1-32,17 17 0,0 17 64,0-17 0,0 16-96,17 1 64,-1-17 32,1 0 0,33 0 0,-17-17 64,17 1 32,-17-1 96,17-16-160,-17 16-96,0-16 32,-16 17 64,-1-18-64,17 18 0,-33-1 32,17 1 0,0 16-96,-17-17 64,16 17 32,-16 0 0,17-17 0,-17 17 64,0 0-32,0-16 64,0 16-128,0-17-64,0 17 64,0 0 64,0-16 0,0 16-32,0 0-64,0 0 32,0 16 32,0-16 0,16 33 0,18-16 0,-1 0-96,0 16 64,17-17 32,33-16 64,0 17-32,33-17-32,0 0 32,1-17 32,15 1-96,1-1-64,0 1 128,0 16 32,0-17 0,16 0 32,0 17-128,-16 17-64,0 0 64,-17-1 0,0 1 32,1-1 0,-1 1 64,-17-17 32,1 0-32,-33-17-64,-1 17 448,-16-16 160,-17-1-224,0 1-64,-16-1-192,-1 0-32,-16 1-96,0 16-96,0-17 64,0 17 0,0 0-64,17 17 64,-17-1 32,0 1 0,17-17 64,-17 17 32,16-17-32,1 0-64,-17 0 32,16 0-32,-16-17 0,0 0 64,0 1-32,0-1-32,0 1 32,0-18 32,0 18-32,0-17-32,17-1-64,0 1 32,-1-33-32,17-1 0,1-49 64,-1 16 64,0 1-32,17-17 64,16-1-128,-16 1 0,0 0 32,-17 33 0,0 0 0,-16 17 0,-17 16-96,0 17 64,-17-1-32,-16 34 0,16 0 64,-16 0 0,17 17-96,-1 0 64,0-17 96,1 16 96,-1-16-128,1 0-32,16 0 0,-17 0 0,17 0 0,-17 0 0,1 0 0,16 0 0,-17 0 0,1 0 0,-1 0 0,0 0 0,-16 0 0,17-16 64,-1 16 32,-16-17-128,0 0-32,-1 1 32,-15-1 64,-18 1 0,-16 16-32,0-17 32,-33 17-32,16 0 0,-49 0 0,16 17 0,0-1 0,-16 1 64,-1-1 32,1 1-128,16 16 32,0-16 0,1-17 0,15 0 0,-15-17 64,-1 1-32,17-18-32,-1 18 32,1-1 32,0 1 256,0-1 96,0 17-288,-17 33-32,16 0-160,1 17 0,0-17 64,33 17 64,0 17-32,0-18-32,33-15-64,0-1 32,1-17 32,32 1 64,0-17-2304,1-17-992,-1-16-3327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16:35.552"/>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19191 2242 11008,'-66'16'4128,"33"-16"-2241,16 0-1983,17 0 768,-16 0-416,16 0-64,16 0 32,-16-16 0,17 16-96,16-33-96,0-1 64,-16 1-64,-1 0-32,18 16 32,-34-16-32,16 33 0,-16-16 0,0 16 128,0 16 64,-16 1-64,16-1-32,16 34 32,-16 17 64,33 32-32,1-16 0,15 0 448,18-16 320,49-34 224,33-33 160,1-83-224,66-50-96,16-66-480,-16-17-224,16-33-352,-49 16-32,-17 1-608,-17 16-256,-49 17-992,-17 50-352,-33 32-2303,-17 34-1025</inkml:trace>
  <inkml:trace contextRef="#ctx0" brushRef="#br0" timeOffset="1201.493">18411 3918 5888,'0'-33'2176,"0"0"-1152,17-17-480,-17 34 640,16-18 32,1 1 128,0 17-256,-17-18-32,16 18-576,1-1 63,-17 17 33,0-16-128,0 16 64,-17 0-288,17 16-128,-16 17-288,-1 34-32,0-1 224,17 34 224,0-1-96,0 1 0,0 16 288,0-16 96,0-17 192,0 0 96,17-17-224,0-16-96,-17-17 96,33-16 0,0-17-96,33-33-32,51-34-256,32-49-128,34-33-32,66-34-32,-17 17 0,17 0 0,-17 0-160,1 17 32,-50 32-160,-34 18 32,0 16-288,-32 16-64,-18 34-1248,-32 17-448,-34 16-1983,-33 16-2145,-33 1 2080</inkml:trace>
  <inkml:trace contextRef="#ctx0" brushRef="#br1" timeOffset="8536.7612">8467 1511 8832,'-17'-50'3328,"34"34"-1792,-17-17-1728,17 33 544,-17-17-96,0-16 96,0 16-288,0-16-64,0 16-32,-17 1 64,17 16 128,-17 0-128,-32 16-32,-1 1 0,-17 16 64,18 0-32,-1 17-32,0 17 96,17 32 0,0 1 160,-17-1 96,0 34 160,17 17 63,0-1-223,-17 1-64,17-1-96,16 17 32,-16-17-128,16-16-64,0-17 0,1 1 32,-1-34-32,17-17 64,0-16-64,-16-17-32,16 0 160,16-16 128,-16 16-160,0-33 0,33 0-64,-16 0 32,16 0-128,17 0-64,-17 0 64,34 0 64,16 0 64,16-17 96,-16 1-32,34-1 64,-18-16-64,17 0 64,17 0-192,0-1-32,0 1 0,0 0 0,-1 0 0,18 16 0,-17 1-96,16 16 64,-33 0 32,34 0 0,16 16 0,-17-16 64,1 17-96,16-1 0,16-16 32,-16 17 0,0 0 0,0-17 0,0 0 0,0 16 0,0-16 0,-16 17 0,16-17 0,0 0 0,0 0 0,0 16 0,-17-16 0,17 17 0,0-17 0,-16 17 64,-1-17-32,0 0 64,17 0-128,-16 0-64,-17 0 128,-1 0 32,-15 0-96,15-17 32,1 17 0,-17-17 0,17 17 0,-17 0 0,-16 0-96,33 0 64,0 0 32,-17 0 64,17 17-96,-17-17 0,0 0 32,67 17 64,-17-17-32,-17 0-32,1-17 384,-34 0 128,33 1-192,1-1-96,-18 1-128,1-18-96,0 18 32,-17-1-32,17-16 0,0 16 0,0 1 0,-17 16 0,0-17-96,-16 1 0,16 16 128,17 0 96,-34 0-96,1-17-96,-17 17 32,0 0 0,-17 0 32,-16-17 64,0 17-32,-17 0-32,0 0 32,1-16-32,-1-1-96,0 17 64,0-16 96,17-18 32,-17 18-32,0-17-64,17 16 96,0-33 0,-17-16-32,0-17-64,17-50 32,-17 17 32,1 0-32,-1-17-32,-17 0 96,-16 0 64,0 0-64,0 34-64,0 16 0,-16 0-32,-1 16 0,1 1 0,-1 16 0,17 0 0,-33 17 0,16 0 64,-16 0-32,0 16-32,-17 0-64,0 17 32,0-16 160,1 16 160,-1 0-32,0 0 32,-16 0-32,-1 0 0,-16 0-64,-16 0-32,-18 0-192,1 0 32,-17 0 0,1 0 64,-51 16-32,17-16-32,16 17 32,-32-17-32,-1 17 0,-16-17 0,33 0 0,-50 0 64,17 0-96,-17-17-64,0 0 128,1 1 32,-18 16-96,17-17 32,-33 1 0,17 16 0,-1-17 0,-16 17 64,17-17-32,-17 1-32,17-1 32,-1-16 32,-16 0-32,0 0-32,17-17 32,-1 17-32,1-1 0,-17 1 64,33 17-96,-33-1 0,17 0-32,16 17 0,-33 0 64,16 0 64,18 0-96,-18 17 0,17 16 96,17-16 32,-17 33-192,0-17 0,34 17 32,16-34 32,16 17 96,-16-16 32,0-17-128,34 17 32,-1-1 0,33-16 0,17 0-96,0 0 64,33 0 32,1 0 0,15 0-512,1 0-192,16 17-928,1-17-384,16 16-992,16 18-351,1-18-1089</inkml:trace>
  <inkml:trace contextRef="#ctx0" brushRef="#br1" timeOffset="11499.874">6973 3553 7680,'0'-33'2880,"0"33"-1536,0 0-1440,16-17 512,-16 17-96,17 0 32,0-16-256,-1 16-32,1-17-64,-1 17 0,1 0 64,0 0-32,-1 17 64,1-1 0,-17 1 96,0 33 32,0 0 32,0 16-64,0 34 32,0-1 64,-17 1 160,17-1-192,0 18-64,-16 15-96,16-15 0,0 16 224,0-34 95,-17-16-63,17 17-32,0-17-128,-17 0-32,17-17-32,0-16 0,0 0 64,0-17 96,0-16 64,0-1 96,17-16-96,0 0-32,-1-16-192,17-18-96,-16 1-96,16 17 32,-16-1 32,16 0 0,0-16 0,34 33 0,-1-16-96,0-1 64,17 17 96,0-17 32,0 17-128,17-16 32,33-1-64,-17 17 0,0-16 64,1 16 0,-1-17 64,17 17 32,-1 0-128,-15 0-32,15 0-64,-15 17 96,32-17 0,-16 0 96,16 16-96,1-16 0,-34 0 96,33 0 32,1 0-128,-18 0 32,18 0-64,-34 0 0,34 0 64,-1 0 64,0 0-32,1 17 64,-17-17-128,16 16 0,17 1 32,-17 0 0,1-1 0,-1 1 0,17-1-96,0-16 64,0 0 160,-16 0 160,32-16-96,-16-1-32,0 1-64,-16-1-96,32 17 32,-16-17 32,0 1-96,-16 16 0,-1 0 32,17-17 0,0 17 0,0 0 64,-16 0-32,16 0-32,0-16 32,0 16-32,-33 0 0,-1-17 0,-15 17-96,-1 0 64,17-17 96,-17 17 96,0 0-224,0 0 0,-16-16-64,-1 16 64,18 16 96,15-16 64,-15 0-32,15 17-64,-15-17-64,-1-17 32,-17 17 224,18-16 128,-1-1-96,-33 1 32,-17-1-224,1 0-32,-1 1 0,-16-1 64,-17 17-96,17-16 0,-17-1 32,17 17 64,-33-17-32,16 17-32,0-16 32,-16-1-32,-1 17 0,1-33 64,-1 33-32,-16-33-32,17-17 160,-17-33 32,0 16-160,0-32 0,0 16-96,0-17 0,0-16 128,0 0 32,0 33-128,0 0-32,0 0 32,0 16 64,0 18 0,0-1-32,0 17 32,0-1-32,0 18 0,0-1 0,0 1 0,-17-1 0,17 17-96,0-17 64,0 17 32,-16-16 0,16 16 0,0 0 0,-17-17 0,1 17 64,16 0 32,-34 0 32,18 0 0,-1 0 64,-16 0-160,0 17-32,0-17 0,-17 0 0,-17 0 128,-16 16 64,0-16-64,17 0-32,-17-16-32,0 16 32,0-17 0,-33 17 32,-17 0 0,17-16 64,-1 16-32,1-17 0,0 17-32,-33-17 0,16 17-160,-17-16 32,18 16-64,-1 0 0,-50 0 64,34 0 64,-1 0-32,1 0-32,-34 0 32,34 16-32,-17-16-96,16 17 64,-32 0 32,-1-17 64,17 16-32,17-16-32,-17 0-64,-17 0 32,17 0 32,0 0 64,0 0-96,-16 0 0,-1 0 32,17 0 0,16 0 0,-32 0 0,-1-16 0,17-1 0,17 0 0,-50 17 0,33-16 0,0 16 64,0-17-96,0 17 0,-34 0 32,34-16 64,0 16-96,0 0 0,-16-17 32,16 17 0,0-17 0,0 1 64,0-1-96,0 1 0,16-1 32,1-16 0,16 16 0,-33 1 64,17-18-32,16 18-32,0-1 32,0 1-32,0 16 0,-16-17 0,33 17 0,-17 0 0,17 17-96,-1-1 64,-32 17 32,16 17 0,17 0-96,0-17 0,16 0-160,1 17-64,16-17-288,0 1-64,0-1-640,16-17-224,1 18-1631,-1-18-705,18 1-480</inkml:trace>
  <inkml:trace contextRef="#ctx0" brushRef="#br1" timeOffset="15369.8457">6873 5014 5760,'0'0'2176,"0"-16"-1152,17 16-416,-17-17 736,16 17-384,-16-17-96,17 17-288,-17-16-96,17 16-288,-17 0 224,0-17 128,16 17-288,-16 0-64,0 0-64,0 0 0,0 0 128,0 0 96,0 0-1,17 0 33,-17 0-64,0 17 32,0-17-192,0 16-32,0 1-64,0 0-64,0 16 32,0 33-32,-17 17 352,17 0 224,0 17-96,-16-1 0,16 34-160,-17 0 32,0 0-192,-16-17-96,17 17-32,-1-17 32,-16 0-96,16-16-64,-16-1 192,16-32 96,1-1-32,-1-16 64,-16 0 0,33-17 32,-17-16 0,1 16 64,-1-17-96,17-16 32,-16 17-32,16-17 96,0 0-32,0 0 0,0-17-160,33 1-32,-17-1-96,34-16-32,-17 16 32,17-16 0,0 17-96,-17-18 64,17 18 32,16 16 0,-16-17 0,17 34 0,-1-17 0,34 16 0,-1 1 0,1 0 0,16-1 0,0 1 0,17 16-96,17-16 64,-18 16-32,1-17 0,17 18-96,16-1 32,-17 0 128,0 0 128,1 0-32,32 1-64,-16-18 0,0 1 32,-16 0-32,32-1-32,-16 1-64,17-1 32,-33 1 96,16 0 32,16-17-128,1 0 32,-17 0 0,-17-17 64,34 17-96,-17-17 0,0 17 32,-17 0 0,34-16 0,-1 16 64,-16-17-96,0 17 0,17 0-32,-17 0 0,17-16 64,-34 16 64,34 0-32,-1 0-32,18 0 32,-18-17 32,-32 17-96,16 0 0,0-17 32,-34 17 0,-15 0 0,-1-16 0,-17 16 0,-16 0 0,0-17-160,0 17-32,-16 0 224,16 0 192,-33-17-96,0 17-64,-1 0-32,-15 0-32,-1 0 0,-17 0 0,1 0 64,0-16 96,-17 16-64,16 0-64,-16-17 0,17 17 32,-17 0 96,0-16 64,0-1 32,0 0 0,0 1-64,0-17-32,0-34-96,0-32 32,0 16-64,16-50-32,-16 17-64,0-50-32,17 16 64,-17 34 0,0 0 32,0 16 64,0 1-96,17 32 0,-17-16-32,16 17 0,-16-1 0,0 1 0,17 16 64,-17 0 0,0 17 0,16 0 0,-16-17 0,0 34 0,0-1 0,17-16 64,-17 16-32,0 1-32,0-18-64,0 18 32,0-1 32,0 1 0,0 16 64,-17 0-96,17-17 0,0 17 32,0 0 0,0 0 0,0 0 0,0 0 0,0 0 0,0 17 64,-16-17 32,-1 16-128,17-16-32,-16 17 32,-1-1 64,-16-16 64,0 17 32,-17-17-160,-17 0 32,1 17 0,0-17 64,-1 0-96,-16 0 0,17 0 96,-34 16 32,0-16-128,-16 17 32,17-17 0,-18 16 0,1 1 0,0-17 0,-17 0 0,0 17 0,1-17 0,15 16 0,-32-16 0,0 0 0,-1-16 0,1 16 0,-1 0 0,-16 0 0,0 16 0,0-16 0,17 17-96,-17-1 64,0 1-32,0 0 0,0-1 64,33 1 64,-50-17-96,34-17-64,-17 17 64,17-16 0,-1-1 32,-16 0 64,0 1-32,17-1 64,16 17-128,-17 0 0,-16 0 32,17 0 0,16 17-96,-16-17 64,16 16 32,-16-16 64,16 0-96,0 0 0,17 0 32,0-16 64,-1-1-96,-15 17 0,-1-16 32,17-1 0,-1 17 0,18 0 64,-17 0-96,-1 17-64,-16-1-96,34 34-32,-1-17-96,17 17-32,0 0-256,17-17 0,16-16-736,-16-1-256,16 1-1792,-17-34-735,1-33-481</inkml:trace>
  <inkml:trace contextRef="#ctx0" brushRef="#br1" timeOffset="46832.0813">0 1262 21887,'17'-16'0,"-17"16"0,16 0 0,1 16-96,16-16 64,17 17-32,0-17 0,16 16 64,1 1 0,-1 0 64,1 16-32,-1-33 64,-16 16 224,33 1 96,16-17-128,1 17-96,0-17-96,-17 16-96,16-16 160,-16 0 128,0 17-96,33-17-32,-16 0 0,16 0 32,0 0 32,-16 0 96,0 16-160,32-16-96,1 0-32,0 0-32,0 0 192,-34 0 192,34 0-192,17 0-96,-34 0-160,17 17 32,-17-17 32,17 17 64,0-1-96,16-16 0,0 17 32,-16-17 64,33 0-32,0 0-32,0 0 160,0-17 128,17 17-96,-1-16-32,-16 16-64,17 0-96,-17-17 32,33 17-32,-33 0 0,0 0 0,-16 0 0,-17 0 64,49 0-32,-16 0-32,0-17 32,-33 17 32,50 0 96,-17-16 128,16-1-128,-32 1-96,32-1-32,1-16 32,-17 16-32,-17 1 64,1 16-64,32-17 64,-32 34-64,-1-17-32,-16 16-64,16-16 32,17 0 32,-16 17 0,16-17 0,-33-17 0,16 17 128,17-16 64,-16-1-64,-1 0-96,-33 17 64,0-16 0,34 16-128,-17-17-32,-1 17 32,-32 17 64,16-17 0,-33 16-32,17 1-64,16-17 32,-16 17-32,-1-1 0,-32 1 64,-1-1 64,-16 1 32,0-17 32,-1 17-64,1-17-64,-33-17 32,16 17 32,-16 0-32,-17-17 64,16 1-64,-16-17 64,0-1-64,0 1 64,0-17-64,17-16-32,-17-17 32,16 0-32,1 0 0,0 0 0,-17-17-96,16 1 64,-16 16 32,0-17 0,0 1 0,0 32 64,-16 1-32,-1 16 64,0 17-128,1 16 0,-17 1 32,16-1 0,0 0 0,-16 1 0,17-1-96,-1 17 64,17-16 32,-17 16 64,1 0-32,-17 0-32,-1 0 96,-15 0 0,-34 0 32,16 16 0,17 1-160,-33-17 32,0 0 0,0 0 0,-33 16 64,-17-16 96,34 0-128,-17 0-32,-1 17 0,1-17 64,-50 0-32,33 0-32,1 0 32,15 0 32,-16 0-96,-33 0 0,17 0 32,0 0 64,-1 0-96,-16 17 0,-16 16-32,16-17 0,33 18 64,-17-1 0,-32 0 0,32 0 64,-16-16-32,34-1 64,-1-16-288,-17 0-96,1 0 352,33-16 160,-17-1-64,17 1-96,-17-1-32,-33 0-32,33 1-96,0 16 64,17 0 32,-33 0 64,-1 16-32,17 1 64,1-17-64,15 17-32,1-17-64,-17 0-32,1-17 128,15 17 32,1-17-96,16-16 32,1 17 0,-17-1 64,-17 0-96,0 17 0,17 0 32,-17 0 0,33 17 0,-16-17 0,-33 17 0,33 16 0,16-17 0,0-16 64,1 17-32,16-17-32,-17 0 32,1 0 32,-18-17-96,18 17 0,-1 0 32,17-16 64,0 16-96,-16 0 0,-1 0-32,-16 0 0,-1 16 64,34-16 64,0 17-32,-16-17-32,16 17 32,16-17-32,-32 0 0,16 0 64,-17 0-96,17 0-64,17-17 64,16 17 64,0-17 0,0 17-32,-16-16-64,16 16 32,0 0 32,1 16 0,-1-16 0,-17 17 0,1 0 0,0-1 0,-1 1 0,34-17 64,-17 16-32,34-16-32,-18 0 32,18 17 32,-1-17-96,1 0 0,16 0 32,-17 17 0,0-17 0,17 0 64,0 16-96,0 1 0,-16-1-32,16 1 0,-17 0 64,17-1 64,0 1-32,-16 16-32,16 17-64,-17 0 32,17-17-32,-17 17-64,17-1 96,0 34 64,-16-16-64,16 16 0,-17 0 32,17-17 64,-16 1-32,-1-18 64,0 18-64,1-17-32,16-34 32,0 17-32,0-16 0,0 0 0,0-1 0,0-16 0,0 0-160,0 0 32,0 0-1056,16 17-512,-16-17-3200,-16-33-4351</inkml:trace>
  <inkml:trace contextRef="#ctx0" brushRef="#br1" timeOffset="61810.7963">830 6956 9728,'-16'0'3584,"-1"0"-1920,17 0-1952,0 0 640,0 0-32,0 0 160,0 0-96,0 0-65,0 0-159,0 17-64,0-17 96,0 0 96,0 0 64,0 0 32,0 0 0,0 0-128,0 0 0,0 0-160,0 0-64,0 0 0,0 17 32,0-1-96,17 1 0,-1 16 32,18 0 0,-1 17-96,0 17 64,0 32 32,17-16 64,-17 17-32,-16-1 64,16 1 0,-16 16 32,-17 0 0,0 1 64,-17-1-96,0-17 0,-16-16-32,17 0 32,-18 0-128,18 0-64,-1-16 128,1-17 32,16-1 0,-17-15-64,17-18 224,0 1 160,0-1-64,0 1 64,17 0-32,-17-17 32,16 16-128,1-16-96,-1 0 0,1 0-32,0 0-160,-1 0 32,1 0 0,-1 0 0,18 0 0,-18 0 64,17 17-96,1-1 0,-1-16 32,17 0 0,-17 0 0,17 17 64,-1-17-32,18 0-32,16 0 96,0 0 64,16 0 0,-16-17 0,0 17-192,34-16 32,-1-1 128,17 17 64,-17 0-224,-17 0-32,1 17 64,16-1 128,34-16-96,-17 17-32,-1 0-64,1-1 0,17-16 128,-1 0 32,17 0-128,-17 0 32,17-16 192,17-1 192,-17 0-64,17 1 0,-34-1-192,34 1-32,-34-1-96,17 17-32,-33 17 32,16-17 0,17 16 0,17 1 0,-34-1 0,1-16 0,16 0 0,0 0 0,16 17 0,-32-34 0,16 17 0,16 0 0,-32 0 0,-1 17 0,17 0 0,0-17 64,17 16-96,16 1 0,-33-1 32,0-16 0,17 0 0,-17 0 64,-17 0-32,1-16-32,16-1 32,0 17-32,-34 0 0,-15 0 64,-1 0-96,-33 17 0,0-1 32,0 1 0,16 0 0,1 16 0,-33-17 0,-1 1 64,0 0 32,1-1 32,-34-16 0,17 17 64,-17-17 32,0 0 96,-16 0-96,-1 0 32,1 0-96,0 0 0,-17-17 32,0 17 32,16-16-96,-16-18-32,0 1-32,0-33-64,0-34 32,0 17-32,0-16 0,0 16 0,0-34 0,17 1 0,-1-17 0,-16 17 0,17 0 0,0 0 0,-17 0 0,16-1 0,-16-15 0,0 32 64,17 17-96,-17 0 0,0 17 32,0 16 64,-17 0-96,17 17 0,0-1-32,-16 1-64,-1 17 0,0-1 96,1 0 0,-1 17 32,1 0 0,-1 0 0,0 0 0,1 0 0,-1 0 0,-16 17 64,16-17-32,1 17-32,-1-17 32,1 16-32,-18-16 64,-15 17 32,-18-17 32,1 16 0,-1-16-64,18 0-64,-35 0 32,18 0-32,-17-16 0,-17 16 64,-32-17-32,32 17-32,-33-16 32,17-1-32,-17 17 0,-33 0 0,33 0 64,-16 0 32,0 0-32,-17 0-64,0-17 32,0 17-32,16 0 0,-32-16 0,15 16 0,1 0 0,17 0-96,-34-17 64,-16 17 32,50 0 0,-17 0 0,0 0 0,-33-16 0,33 16 64,0-17-32,0 0-32,-34 1-64,34 16 32,0-17 32,0 17 64,-16 0-96,-1 0 0,17 0 32,0 0 64,-17 17-32,1-1 64,32 1-128,-16 0 0,17-1-32,-34-16 0,17 0 64,34 0 0,-18 0 0,17-16 0,-33 16 0,17 0 64,33-17-32,-17 17-32,17 0-64,-17 0 32,0 17 32,17-17 64,16 16-32,34-16 64,-17 0-128,16 0 0,1 0 32,16-16 0,0 16-96,17 0 64,17-17-256,-18 17-64,18-17-1440,-17 17-640,-17-16-4736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28:39.210"/>
    </inkml:context>
    <inkml:brush xml:id="br0">
      <inkml:brushProperty name="width" value="0.05" units="cm"/>
      <inkml:brushProperty name="height" value="0.05" units="cm"/>
      <inkml:brushProperty name="color" value="#E71224"/>
    </inkml:brush>
  </inkml:definitions>
  <inkml:trace contextRef="#ctx0" brushRef="#br0">2757 1163 3456,'0'-17'1408,"0"17"-768,0 0-544,0 0 320,0 0 160,0-16 192,0 16-288,-17 0-32,17 0 32,-17-17 64,17 17-288,-16-16 416,16 16 256,0 0 160,0-17 32,-17 0 32,17 1 0,0-1-416,-16 1-129,16-1-351,-17 0-96,17 1-96,-17-1-64,1 1-64,-1-1-32,1 17 64,-1-17 0,0 17 32,1 0 0,-1-16 0,1 16 0,-1 0 0,-16 0 64,0-17 96,-1 17 128,-15 0 64,15-16 96,-16-1-160,17 17-96,-17-17-192,1 17 0,-18 0 0,1 0 0,-1 0 0,-16 17 0,0 0-96,17-1 64,0 1 32,-1 16 64,1-16-32,-1-1-32,1 1 32,0 16-32,16-16 0,0 16 0,-16 0 0,-1 0 0,1 0 0,-1 1 0,1-18-96,16 17 64,-16-16 32,16 16 0,0 0 0,0-16 0,1 16 0,15 17 64,-15-17-96,15 17-64,-15-17 64,15 17 64,-15-17-64,15 17 0,1-17 32,0 17 64,0-17-32,16 17-32,-16-17-64,16 17 32,1-17 32,-1 0 0,1 17-96,-1 17 64,0-17 32,17-1 64,-16 1-32,16 0 64,0 0 64,16 0 128,1-1-128,0 1-32,-1 0 0,17-17 0,17 0-64,-17 1 32,1-1-64,-1 0 64,17 0 64,-17 0 64,0 17 96,0-17 128,34 1 96,-18-1 64,-15 0-256,15-16-64,1 16-96,17-33-32,-1 33-96,0-16 32,1-17-128,-17 16 0,-1 1 96,18-1 32,-1 1-128,-16 0 32,0-1 288,0-16 160,16 0-64,17-16 32,0 16-128,-17-17 64,17 0-192,-16-16-96,-1 17 32,1-1 0,-18-16-32,1 33 32,0-17-224,0 1 32,0 16 32,16 0 96,-16 0 0,16 0-32,-16 0 160,17-17 128,-18 0-160,1 1 0,17-1 64,-18-16 32,1 16-32,0-16 32,0 17-128,0-1 0,-17 0-32,17 1-64,-17-1-64,0 1 32,0-1 32,0 0 0,1 1 64,-1-17 32,0 16-32,-16-16-64,-1 0 32,1-17 32,-1 17-32,1-17-32,0 0 32,-17-16 32,0 16-32,0-17-32,0 34 32,0-17-32,0 0 0,-17 17 0,17-17 0,0 17 0,0 0 0,0-17 0,0 0-96,0 1 64,0-18 32,0 17 0,0-16 0,0 16 64,-17 0-32,17 1-32,-16 15 32,-1 18-32,-16-17-96,16 16 64,1-16 32,-17 0 64,16 16-96,-16-16 0,16 0 32,1-1 0,-1 1 0,0 0 64,-16 0-96,17 0 0,-1 16 32,0-16 64,1 0-32,-1 16-32,-16 0 32,0 1-32,0 16 0,-1-17 0,1 1-96,0 16 64,0-17 32,0 17 64,-1-17-32,1 1-32,0 16 32,0-17-32,-17 17 0,0-16 0,0 16-96,0 0 64,17 0 32,0 0 64,16 0-32,-16 0-32,17 0-64,-1 16 32,0-16 32,17 0 0,-16 0 0,16 0 0,-17 0 0,17 0 64,0-16-32,0 16-32,0 0-64,0 0 32,-16 0 32,16-17 0,0 17 0,0 0 64,0-17-96,0 17 0,0 0-192,-17 0-96,17-16-1920,0 16-864</inkml:trace>
  <inkml:trace contextRef="#ctx0" brushRef="#br0" timeOffset="2664.5167">681 2873 5248,'0'0'2016,"0"0"-1088,0 0-320,0 0 736,0 0-192,0 0 64,17-17-160,-17 17 64,17-16-608,-17 16 64,16-17 0,-16 17-257,17 0-95,-17-16-128,16 16-96,1 0 32,0 0-32,-1 0 0,17 0 64,1 0 96,-1 0 128,0 0 160,0 0 96,0 0 0,1-17-32,-1 17-128,17 0 0,-17 0-96,0-17 0,0 17-96,0 0 32,1 0-128,-1 0 0,0 0 32,17 0 0,0-16 64,-1 16 96,1 0 64,0 0 32,0-17 64,0 17 64,-1 0-160,1 0-32,0-16-128,0 16-32,0-17-96,-17 17-64,17-17 32,-17 17-32,17 0-96,-1 0 64,1 0-32,0-16 0,0 16 128,-17 0 96,17 16 0,-17-16 0,0 0-32,1 0 0,-18 17-64,17-34 32,1 17 0,15 0 96,-15 0-160,-1 0-96,0 0 32,0 0 64,-16 0-64,16 0 0,0 0 32,0 0 0,1 17 0,-1-17 64,0 0-96,0 0-64,0 0 128,1 0 32,-18 0 0,17 0 32,-16 17-128,0-17 0,-17 0 32,0 0 64,0 0 160,0 0 128,-17 0-128,0 0-64,1-17-64,-17 17 0,-1 0 0,-15 0 32,15-17 0,1 17 64,0 0-96,-17 0-64,0-16 0,1 16-32,-1 0 0,-17 0 64,1 0-96,-17 0 0,17 16 32,-1-16 0,1 17 0,-1-17 0,17 0 0,-16 0 0,16 0 0,-16 17 64,16-17-96,0 0 0,-16 0 32,-1 0 0,-16 0-96,34 0 64,-18 0 32,1 0 64,-1 0-32,-16 16-32,34-16 32,-18 0 32,1 0-96,-1 0 0,1 0 32,16 0 64,-16 0-32,16 0-32,17 0 32,0 0-32,-1 0-96,-15 0 64,15 0-32,-15-16 0,-1 16 64,17 16 0,-17-16 0,0 0 64,0 17-32,-16-17-32,16 16-64,0-16 32,0 17 32,17-17 64,17 0-96,-18 0 0,18 0-32,16 0 0,0 0 0,16 0 0,1 0 64,16-17 0,0 17 0,17 0 0,-17 0-96,1 0 64,15 0 32,-15 0 64,15 0-32,1 0-32,0 0 32,16 0-32,17 0 0,17 0 0,-17-16 0,17 16 0,-17-17 0,0 17 64,0 0-96,16 0 0,1 0-32,-17 0 0,0 0 64,0 0 64,-17 17-32,1-17-32,-1 0 32,0 16-32,1-16 0,-1 0 64,1-16-32,16 16 64,-17 0 0,1-17 32,-1 17-160,0 0 32,-16 0 0,0-16 64,16 16-96,-32 0 0,-1 0 32,0 0 0,0 0 0,-16 0 0,-1 0 0,18 0 0,-18 0-96,1 0 64,-1 0 32,1 0 64,-17 0-96,17 0 0,-17 0 32,16 0 64,-16 0 32,0 0 32,0 0-64,0 0-64,0 0 32,0 0 32,-16 0-32,16 0-32,-17 0-64,17 0 32,-17 16 32,1-16 64,-1 0-32,-16 0 64,0 0-64,-17 0-32,0 0 32,-33 0 32,0 0-32,0 0 64,0 0-128,-17 0 0,17 0-32,0 0-64,17 0 96,-34 0 0,1 17 32,16-17 0,0 16 0,16-16 64,1 17-32,16-17-32,-16 17 32,-1-17 32,18 16-32,-18-16 64,1 0-64,-1 0-32,-16 17-64,17-17 32,0 16 32,16-16 0,0 17 0,0 0 0,0-17-96,17 16 0,0 1 64,0-1 64,0-16 0,-1 17 64,1 0-128,17-17 0,-1 16 32,-16 1 0,16-17-96,1 16 64,-1 1 32,0-17 64,1 0-32,-17 0-32,16 0 32,0 0-32,17-17 0,-16 1 0,-1 16-640,-16-33-224,16 16-4896,-66-33-2175</inkml:trace>
  <inkml:trace contextRef="#ctx0" brushRef="#br0" timeOffset="12175.5842">5097 1196 5632,'0'-33'2176,"0"33"-1152,0-17-576,0 17 640,0 0 0,-16-16 160,16-1-160,0 1 0,-17-1-608,17 0 192,-16-16 191,-1 17-127,17-1-32,-33 0-256,16-16-32,1 17-192,-18-18-64,1 18-64,0-1-96,16-16 32,-16 16-32,16 1-96,-16 16 64,0-17 96,0 1 32,-17 16-32,0-17-64,0 0 160,1 17 128,-1 0-32,17 0 96,-1-16-64,-15 16 0,15 0-160,1-17-96,-17 17 0,17 0 32,-17 0-32,34 0-32,-17 0-64,-1 0 32,-15 0 32,15 17 0,-15-17 0,-18 16 64,17 1-32,1 0-32,15 16 32,1-17 32,-17 18-96,1-18 0,-1 17 32,17-16 0,-17 0 0,0 16 64,-16-17-96,-1 18 0,1-1-32,-1 0 0,18 0 64,-1 0 64,0-16-32,0 16-32,17 0 32,-17-16 32,17 0-96,0 16 0,-17-17 32,17 18 0,0 15 0,16 1 0,-16 0-96,16-17 64,1 17 32,-1 0 0,0 0 0,1-1 64,-1 1-32,1 0-32,-18-17 384,18 17 128,-1-17-352,17 17-64,0 16-64,0 1-32,17-17 0,-1 16 0,1 17 64,16-16 32,0 16 160,17-34 96,-17 1-128,1-17 32,-1 17-96,0 0 0,17 0-96,0 16-64,-1 1 32,34-18 32,-16 18-32,-17-1 64,33 1 128,0-18 128,0 1 64,0-17 96,16-16-160,17 0 32,-33-17-160,17 0-64,0 0-160,-17-17 0,0 17 0,-17-17 64,17 17-32,17 0-32,-1 0 32,-32 17-32,16-17 0,0 17 64,0-17 160,0-17 128,-17 0-64,17 1 0,17-1-160,-1-16-32,-32 16 32,-1 1 0,1-17-64,-1 16-64,0-16 32,-16 16-32,0-16 0,16 0 0,-16-17 0,33 17 64,-16 0-32,-1-1 64,-16 1 64,0 0 64,-17 16-32,0-16-32,0 0-192,0-17 32,-16 0 64,0 1 96,-17-1-128,16 0-32,-16-16 0,0-1 64,0 1-96,0-1-64,17 34 64,-17-17 64,0 0 0,0 1-32,0 15-64,0-15-32,0-1 64,0 0 64,-17-16 0,1 16 64,16-17-64,-17 1-32,0 16-64,1 0 32,-1 1 32,-16 15 64,0 18-96,0-17-64,-1-1 64,18 1 64,-17 0-288,-1 16-128,1-16 448,17 0 256,-18 16-224,1-16 0,0 17-32,16-18 96,-16 18-128,0-17-32,0 16 0,0-16 64,-17 16-96,17-16 0,16 0 32,-16 0 64,16 16-32,-16-16 64,0 0-64,0 16-32,-17 0 32,0 1 32,0-1-96,0 1 0,1 16 32,15-17 0,-15 0-96,-1 17 64,17-16 32,-34 16 64,34-17-96,-17 17 0,17 0 32,-17 0 0,0 0-96,0 0 0,-16 0 64,16 0 64,0 0-64,1 17 0,-1-17 32,17 0 0,-1 16 0,1-16 0,0 17-96,0-17 64,0 0-32,16 17 0,0-17 0,1 0-64,-1 0-64,1-17-32,16 17-320,0-17-32,0 17-1888,16-33-800,1-66-3807</inkml:trace>
  <inkml:trace contextRef="#ctx0" brushRef="#br0" timeOffset="45645.9372">4051 532 4608,'0'-16'1760,"17"16"-960,0-17-864,-17 17 288,16 0-256,-16 0-32,0 0 32,0 0 64,0 0 0,0 0 480,0 0 192,-16 17 160,16-17 96,0 0-160,0 0-96,0 0-128,0 0-32,0 0-224,0 0-128,0 0-96,-17 0 0,17 0-64,0 0-32,-17-17 96,17 17 64,0 0 128,0 0 64,-16 0 32,16 0 0,0 0-64,-17 17-32,17-17 96,0 0 95,0 0 97,0 0 32,0 0-64,0 0 64,0 0-256,0 0-64,0 0-32,0 0 0,0 0-224,0 0 0,0 0-32,17 0 0,-17 0-96,16 0 64,-16 0 96,17 0 32,0-17-32,-17 17-64,16 0 224,-16 0 160,17 0-128,-17 0-64,16 0-96,-16-17 0,17 17-64,0 0-96,-17 0-32,16 0 64,1 0 0,-1 0 32,1 0 64,0 0-96,-1 0 0,-16 0 32,33 17 64,-16-17-96,16 0 0,0 0 384,1 0 160,15 0-352,-15 0-64,15 0 0,1 0 0,-17 0-32,34 0-64,-17 0-64,-1 0 32,1 0 32,0 0 0,17 0 64,-1 0 96,0 17 64,17-17 96,-16 0-96,-1 16-64,1-16-64,-1 0-96,17-16 32,0 16 32,17 0 160,-1-17 128,1 17-192,-1-17-32,1 1-64,-17 16 32,17-17-64,16 1 64,-17 16-128,-16 0-64,17 0 64,-17 0 64,0 0 0,0 0-32,0 0 96,33 0 0,-16 0 160,-1-17 160,18 0-32,-34 17 32,16-16-224,18 16-128,-18-17 32,1 17 0,-1 0-128,-16 0 32,0 0 0,0 17 0,0-17 0,0 16 64,17 1-32,0-17-32,-1 17-64,1-17 32,-1 0 224,1 0 128,0 0-32,-1 0 0,17 0-32,-16 0 0,0 0-224,-17 0 0,16 0-32,-16 0 0,17 0 0,0 16 64,-1 1-32,-16-17-32,0 0 96,-16 0 0,16 0 32,-17 0 64,-16 0-32,0-17 64,16 17-128,-16-16 0,-17 16-96,0 0-32,0-17 96,-16 17 32,0 0-128,-1 0-32,1 0 32,-1 0 0,1 0-64,0 0 64,-1 0 32,1 17 0,-17-17-160,16 0 32,1 0 192,-17 0 192,0 0-128,-17-17-64,1 17-128,-1-17-32,1 17-864,-18-33-320,1 17-1184,0-18-512,0 1-3935</inkml:trace>
  <inkml:trace contextRef="#ctx0" brushRef="#br0" timeOffset="46522.9104">10194 1 7040,'0'0'2624,"17"0"-1408,-17 0-448,0 0 928,0 0 320,0 0 223,0 0-319,0 0-64,0 0-1024,0 0-192,0 0-96,0 0-224,16 0-32,-16 17-96,17-17-32,-17 16-32,16 1 0,1-1 64,16 18 96,17-18 64,0 17 32,16 1 64,17-18 128,33 17-256,1 1-32,-1-18-160,17 17-32,-34 1 96,17-18 96,-16 17-128,0-16-32,-17 0 0,-17 16 0,-33-17 64,0-16 32,-16 17 32,-17 0 64,-17-1-96,-16 1 32,0-17-96,-17 16 0,0 1-32,1-17 64,-18 17-96,1-1-64,-17 17 0,0-16 32,-17 33-32,17-17-32,-16 17 96,-18-17 0,-15 17-128,-1-17 32,33 0 128,1 0 64,16 1 0,16-18-32,1 1-96,16-1-64,17 1 32,16 0 32,1-17-32,-1 16-32,17-16 32,0 0-32,0 0 64,0 17 32,0-17-128,0 0 32,-17 0-160,1 0 32,16 0-448,-17-17-160,-16 1-3936,0-34-1664</inkml:trace>
  <inkml:trace contextRef="#ctx0" brushRef="#br0" timeOffset="48494.6971">3421 3105 10112,'16'-16'3872,"1"16"-2112,-1 0-1920,1 16 736,0-16-448,-1 17-64,17 0 95,17-1 129,17 17-160,-1-16 224,17 0 128,17-17 256,32 0 96,1-17 64,17 0 0,16-16-288,0 0-32,0-17 0,0-16 32,-17-1-320,-16 34-96,0-17-64,0 1 0,-17-1-64,0 0-64,-33 0 32,-17 0 32,-16 1 96,0-18 64,-17 1 32,-16-1 0,-17 1-128,-33 0-32,-34 16-96,1 0-32,-17 0 32,0 17 0,0-17 128,0 17 160,-17 0-96,1-1 64,16 1-160,16 0-64,-16-17 64,0 17 64,17 0-64,-34 0 0,0-1-32,-16 18-64,0 16 32,-17 16-32,17-16-96,-33 17 64,32 0 32,-15 16 64,15-17-96,1 18 0,33-1 32,-16 0 0,-18 0 0,1 0 64,17 1-32,16 15 64,0 1-128,0 33-64,16-16 64,1-1 0,33 17 32,-1 0 0,18-16 64,16 16 96,16 0 64,18 0 96,32 0 32,34-17 32,16-16-128,17 0 0,33-17-96,16 17 0,-16-34-192,17 1 32,16-17 0,-16 16 64,-17-16-32,-17 0-32,17-16 96,-16 16 0,-34-17-128,0 1 32,0-18 0,-16 18 64,-17-17-32,-17 16 64,-16 0 64,-17 1 128,0-1-128,1 17-96,-18-16 32,-16 16 0,0 0-32,0-17-64,0 17-64,0 0 32,0 0-32,-16 0 0,16 0 64,0 0 64,-17 0-96,17 0-64,0 0-448,0 0-128,0 0-576,0 0-224,0-17-1792,17 1-672,-1-17-2399</inkml:trace>
  <inkml:trace contextRef="#ctx0" brushRef="#br0" timeOffset="49824.5735">6459 3072 8576,'-17'17'3232,"34"-34"-1728,-17 17-1536,16-16 640,-16 16 480,17-17 415,-1 0 1,1 1 32,-17-17-832,17-1 224,-1 1 128,-16 0 0,0 16 96,0-16-352,0-17-192,0 17-128,0-33 0,0-1-128,17 1 32,-17-17-224,16 0-96,1 0 32,0 0 0,-1 17-32,-16-1 32,0 1 0,0 16 32,0 0 0,-16 17 64,16 0-160,-17-1-32,0 18 0,17-17 0,0 33-96,0-17 64,-16 0 32,16 17 0,0-16-96,-17 16 64,17 0 32,0 0 0,-16 0 0,16 0 0,-17 16 0,0 1 0,1 16-96,16 0 0,-17 1 64,1 15 0,-1 1 32,0 17 64,1 16-96,-1 0 0,-16-17 32,0 1 0,16-1 0,1-16 0,-1 0 64,0-17 96,17 0 0,-16-16 64,16-17 0,16-17 32,-16-16-64,34-17-32,-18-33-96,1 0-64,16 33-64,-16-16-32,-1 16-32,1 0 96,-1 17 0,1 0 96,-17-1-96,17 1 0,-17 17 32,0 16 0,16-17 0,-16 0 0,0 17-96,17 0 64,-17 0 32,0 0 0,16 0 0,1 0 0,16 0-96,0 17 64,1 16 32,15-16 64,1 16-32,-17 33 64,1 1 0,15-1 96,-15-16 32,15 17 32,1-18-64,-17 1-32,1 0-32,-18-17 0,17 0 0,-16-16 64,0 16-96,-17-33-64,16 17 64,-16-17 0,0 0-32,0 0-64,17 0 96,-17 0 0,0 0-128,0-17 32,0 17-64,0 0 0,0 0 0,0 0 0,0 0 64,0 0 0,0 0 0,0 0 0,0 0 0,0 0 0,0 0-96,0-16 0,0 16-224,-17 0-128,17-17-544,-16 0-224,-1-16-1920,-16 0-832,16-50-2783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17:46.025"/>
    </inkml:context>
    <inkml:brush xml:id="br0">
      <inkml:brushProperty name="width" value="0.05" units="cm"/>
      <inkml:brushProperty name="height" value="0.05" units="cm"/>
      <inkml:brushProperty name="color" value="#E71224"/>
    </inkml:brush>
  </inkml:definitions>
  <inkml:trace contextRef="#ctx0" brushRef="#br0">10526 3105 22271,'49'-16'0,"34"-1"256,-49 0 0,32 1 32,17-17 64,17-1-64,16-15 0,-17 15-160,18-32-96,-1-1 0,0 1-32,-16 0 64,-1-1-96,1-16 0,-17-16 32,0-18 64,-33 1 32,-1 0 32,-15 0 128,-18-17 96,-16 17 64,-33-17 96,-17 0-224,-16 34-96,-50 16-96,16-17-96,0 17 32,1 0 32,-1 17-32,-16-17-32,-17-17-64,17 17 32,0 0 32,0 17 64,16-17-32,-16 16-32,-17 1 32,0-1-32,17 1 0,-17 33 0,17-1-96,-34 1 0,18 17 64,-1 16 64,0 0-64,17 16-64,-17 1 64,0 16 0,0 0-64,1 0 64,-1 34 32,33 16 64,-16 17-96,0 16-64,0 17 64,-1-1 64,34 18 0,17 16-32,33 0 32,0-17 32,-1 17 32,34 0 32,34-16 0,15-18 64,34-15 32,-16 32 96,32-16-160,1 0-32,0-17 0,49 0 0,-16-33-64,0 17 32,-1-1 0,51-16 96,-17-16-32,17-17 0,32-50-32,18-50 64,-17-17-96,66-49 0,-16-17-32,-1-16-64,1-1 32,-34 18 32,-33-1-32,1 17-32,-1-1 32,-33 18-32,-50 32-96,-33 1 64,-33 33-32,0 0-64,-34-1-608,-16 18-320,-33-1-2208,-50-16-992,-33-33-2303</inkml:trace>
  <inkml:trace contextRef="#ctx0" brushRef="#br0" timeOffset="7704.4795">1279 4284 7936,'-17'0'2976,"0"0"-1600,1-17-960,16 17 768,-17-16-256,1 16-64,-1-17-128,17 0-97,-17 1-319,17-1 224,0-16 96,0 16-256,0 1-128,17-17-160,0 16-96,-1 17 96,17-17 64,17 17 352,50 17 160,-1-17 0,18 33 64,49-16-224,16-1-32,1 1-96,-1-17 64,18 17-32,-1-17 64,-33 0-128,33 0-32,0 0-128,-16 0-32,0 0-96,16 0-64,0-17 32,0 17 32,-16 0-32,-1-17-32,1 1 32,-17-17 32,-16-17 32,-1 17 32,0-34 128,-16 34 96,-17-17-64,-16-16 0,-34-1-160,1 1-96,-51-17 0,-49-17-32,-33 1-96,-1-1 0,-16 17 128,17 17 32,0-17-96,16 16-32,0 1 32,0 16 64,0-16 0,-16-1-32,0 1 96,-1-1 0,1 1-32,-1 16-64,-32 0 32,-1 17-32,-49 0 0,16 0 0,-17 16 0,18-16 0,-1-17 0,-17 17 0,34 0 0,17 0 0,-18-1-96,18 1 64,16 0 32,-17 0 64,-16 0-32,-17 16-32,34 17 32,-18 0-32,1 0-96,-33 17 64,-1-1 32,34-16 0,16 17 0,-16-1 0,17 1 0,-1-17 64,-33 17-96,17 16 0,16-17 32,-16 18 0,0 15 0,-17 1 0,-33 17 0,0 16 0,0 16-96,33 1 64,1-1 32,15-16 64,18 0-96,16 1 0,16-1 32,34 0 0,0 0-96,16 0 64,34-17 96,33 0 32,16 1 32,34 16 64,-1-33-96,51 16-64,16-16 0,16 33 32,-16 0-96,34-17-64,-34 1 64,0-1 64,-34-16 0,1-34-32,17 1 32,16-34-32,-17-32-352,17-34-160,33-17-1728,1-16-672,15-34-3967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8:18:02.538"/>
    </inkml:context>
    <inkml:brush xml:id="br0">
      <inkml:brushProperty name="width" value="0.05" units="cm"/>
      <inkml:brushProperty name="height" value="0.05" units="cm"/>
      <inkml:brushProperty name="color" value="#E71224"/>
    </inkml:brush>
  </inkml:definitions>
  <inkml:trace contextRef="#ctx0" brushRef="#br0">2325 1046 7296,'0'-33'2720,"0"33"-1472,0-16-608,-17 16 768,17-17-224,-16 17 32,16-17-640,-17 17-257,17 0-191,-17 0-192,17 17-32,-16-17 64,16 33 0,0 0 32,16 34 0,1-1-95,16 34 63,0-17 383,17-17 161,0 1 96,16-18 96,-16-15 384,33-18 192,33-32 32,17-51-32,0-49-480,66-67-224,34-49-352,49-34-96,33-66-1056,51-50-480</inkml:trace>
  <inkml:trace contextRef="#ctx0" brushRef="#br0" timeOffset="21429.1375">117 2640 17279,'0'-17'0,"0"-16"64,0 17 96,-17-1 64,17 0 32,0 17-128,-16 0-96,-1 17 0,0 49-192,1 51-32,-1 15 96,1 18 32,16 32 64,16-32 0,17-17 64,34-17 32,16-50 1376,50-32 672,99-101-256,133-116-64,133-182-1088,150-149-512,66-117-4064,33-50-1760,-150 100-511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29:10.557"/>
    </inkml:context>
    <inkml:brush xml:id="br0">
      <inkml:brushProperty name="width" value="0.05" units="cm"/>
      <inkml:brushProperty name="height" value="0.05" units="cm"/>
      <inkml:brushProperty name="color" value="#E71224"/>
    </inkml:brush>
  </inkml:definitions>
  <inkml:trace contextRef="#ctx0" brushRef="#br0">482 847 7424,'-17'-33'2816,"1"16"-1536,-1 1-640,17 16 768,0-17-160,0 0 0,-17 17-449,17-16-159,-16-1-352,16 1-64,0 16 96,0-17-256,-17 17-96,17 0-96,0 0 0,17 17 96,-17-1 0,16 34 96,-16 16 96,17 1 224,0 33 64,-17-17-160,16 0-32,-16-17 160,0 17 96,0 0-192,0 0-32,-16-17-96,16-16-32,-17 0-32,0-17 0,1 0-64,-1-16 32,17-17 288,-16-33 128,16-17-160,0-16-128,16-34-224,17-16-64,1-17 32,-1 17 0,17 0 32,16-1 0,-16 1 0,0 33 0,-17 0 0,0 33 0,0 17-96,0 16 0,-16 17 64,0 17 0,-17 33 32,16 0 0,-16 33 0,0 0 0,0 16 0,17 1 0,-1 0 64,-16-17 96,34-17-64,-18 0 0,1 1 32,-1-17 0,18-17-288,-18 0-64,1-16-1344,-17-17-576,17 0-3007</inkml:trace>
  <inkml:trace contextRef="#ctx0" brushRef="#br0" timeOffset="1275.2938">1561 133 6784,'0'-50'2624,"-17"34"-1408,17-1-512,0 17 832,0-16-384,0 16-96,0-17-352,0 17-33,-16-17-383,16 17-96,0 0 0,0 0-160,0 17-32,0 33 64,0 0 32,0 33 160,0 33 96,0-33-192,0 33-32,0 0 128,16-16 160,-16 16-288,0-16-64,0-17-64,17-17 64,-17 17-32,17-33-32,-17 0 32,16-17-32,-16 0 0,0 0 0,17-16-640,-17 0-288,0-1-927,0 1-353,0-17-2080</inkml:trace>
  <inkml:trace contextRef="#ctx0" brushRef="#br0" timeOffset="2050.7084">1129 897 7552,'0'0'2816,"0"-17"-1536,17 17-736,0 0 864,-17-16-384,16-1-96,1 17-416,-17 0-97,16 0-223,1 0-128,-17 0-32,17 17 96,-1-1 64,1 17 64,-1 1 0,1 16 128,0-1 160,16 1-96,0 17 0,-16-18 0,16 1 128,0 0-128,0 0 0,34-17-64,-18 17 64,18-17-160,-17 0-32,-1-16-128,1-1-32,-17-16 32,-16 0 0,0-16 0,-17-1 64,16 1-160,-16-18-32,0 1 0,0 17 0,0-18-96,0 18 0,0-1 64,17 1 0,-17-1 32,16 0 0,-16 1-96,0-1 64,17 17 32,-17-16 0,0-1 0,0 17 0,17-17 0,-17 1 64,0-1-32,16 17-32,-16-16 32,17-1-32,-17 0 0,16-16 0,-16 17 0,0-1 0,0 0 0,17 1 0,-17-1 0,0 1 0,0-1-96,0 17 0,0-17-96,0 17-32,0 0-32,0 0 64,0 0-96,0 0-32,0 0-352,0 0-128,0-16-608,0 16-320,0-17-831,0 0-385,0 1-992</inkml:trace>
  <inkml:trace contextRef="#ctx0" brushRef="#br0" timeOffset="19223.8583">17 2358 2688,'-17'-33'1056,"17"16"-576,0 0 832,17 17 896,-17-16-160,0-1-96,33 17-672,-16-16-320,16 16-544,17-17 64,33 17 160,0-17 0,33 1 95,33-1 65,34-16 64,16 0-256,50-50-32,17 0 0,0-33 96,-17 16-160,-34 17 32,-32 17-320,-50 16-128,-17 17-160,-33-1 32,-50 18-320,-33 16-160,-16 33-2208,-51 0-927,-32 0-1473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53:16.159"/>
    </inkml:context>
    <inkml:brush xml:id="br0">
      <inkml:brushProperty name="width" value="0.05" units="cm"/>
      <inkml:brushProperty name="height" value="0.05" units="cm"/>
      <inkml:brushProperty name="color" value="#E71224"/>
    </inkml:brush>
  </inkml:definitions>
  <inkml:trace contextRef="#ctx0" brushRef="#br0">50 914 7552,'-16'-50'2880,"16"50"-1536,0-33-1504,0 33 480,0-17-128,0 1 32,0-1 96,-17 1 128,17-1-256,0 0 192,-16-16 96,16 17-96,0-1-64,0 17-160,0-17-128,0 17 0,0 17 32,16-17 32,1 33 32,-17 0 64,33 17 96,-16 0-64,16 16 32,-17-16 127,18 17 129,-18-18-64,17 18 64,1-34 64,-18 17 96,1-17 128,-1 0 64,-16-16-192,17-1-64,0 1-224,-1-34-64,1 1-192,33-34-96,-17 17 0,66-50-32,1 0 0,33-33 0,0 16 0,49-49 0,-32 16 0,32 17 0,-32-1-96,-1 18 64,-16 32-480,-17 1-128,-33 0-1504,-33 49-608,-17 17-2687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53:25.069"/>
    </inkml:context>
    <inkml:brush xml:id="br0">
      <inkml:brushProperty name="width" value="0.05" units="cm"/>
      <inkml:brushProperty name="height" value="0.05" units="cm"/>
      <inkml:brushProperty name="color" value="#E71224"/>
    </inkml:brush>
  </inkml:definitions>
  <inkml:trace contextRef="#ctx0" brushRef="#br0">1794 1677 13184,'0'-17'4927,"0"1"-2687,0-1-1984,0 17 1088,0 0-704,0 0-192,0 0-352,0 17-128,0-17 0,-17 33-64,17 0 32,-16 17 64,16 16 64,-17 34-32,17 33 64,-17 16-128,1 50-64,-1 1 128,1-1 32,-1 0 480,-16 0 192,16-33-224,-16-33-128,16 0-224,1-34-128,-1-16-224,1-33-32,-1-17-2784,0-49-832,1-34-479,-17-50-673</inkml:trace>
  <inkml:trace contextRef="#ctx0" brushRef="#br0" timeOffset="374.2919">1097 1909 10880,'0'-49'4032,"0"49"-2177,16 0-1311,-16 0 960,0 0-512,0 16-128,17 17-416,16 17-128,0 33-192,17 33-160,0 17 0,0 17 32,16 16 64,0 0-96,1-17-64,16-16 128,16-34 32,1 1 0,-17-34-64,0 1-64,-16-17 32,-18-17-896,-15 0-416,-1-16-864,-17-17-287,-32 0-2145</inkml:trace>
  <inkml:trace contextRef="#ctx0" brushRef="#br0" timeOffset="895.7998">1 1992 7552,'66'-49'2816,"-32"-1"-1536,32-17-448,-49 51 992,16-18-480,17 1-97,-17 0-319,17 16-128,-1 1-416,1 16-96,-17 0-64,17 0-32,0 0-32,16 0-32,17 0 0,0-33 288,50-17 96,17-17-160,-1 1-128,50-17-128,-16 0 0,-1 17-128,-15-1 0,-1 1-32,0-1-64,-34 18-192,-32-1-128,-34 17-256,-16 16-96,-17-16-576,-16 0-255,-34-1-33,1 1-32,-1-17 96,1 1 32,16-1-1504</inkml:trace>
  <inkml:trace contextRef="#ctx0" brushRef="#br0" timeOffset="2227.4102">2724 2059 9472,'16'0'3520,"17"-17"-1920,1 1-896,-1-1 1055,0 0-799,0 1-256,17-17-448,0-1-192,16 18-32,1-17-32,-1 16 0,17 0-96,17 1 64,-17-1 32,0 0 0,0-16 0,-17 17 64,0-18-32,1 18-32,-17-34 32,-17 17-32,0-17-1760,-16 17-735</inkml:trace>
  <inkml:trace contextRef="#ctx0" brushRef="#br0" timeOffset="2621.6247">3321 1361 8192,'0'0'3072,"17"0"-1664,33 0-800,-34 0 928,17 0-704,1 0-192,15 0-385,18 0-127,-1 0-64,1 0-64,16 0 32,0-16-128,16 16 64,-16 0 96,0-17 32,-16 17-128,-1 0 32,-33 0 0,0 17 64,-33 16-32,-16 17 64,-17 16-128,-50 1 0,16 16-32,-16 0 0,0 16 64,0 1 0,17 0-96,-1-17 0,34-17-1151,0-16-449,33-17-2016,0-33-1408,17 0 2272</inkml:trace>
  <inkml:trace contextRef="#ctx0" brushRef="#br0" timeOffset="5020.7536">5015 2540 5760,'0'0'2176,"16"0"-1152,-16 17-832,0-17 480,0 0 0,0 0 64,0 0 224,0 0 128,0 0-576,0 0 192,0-17 64,0 17 32,17-16-1,-17-1-319,0-16-128,0 0 160,0-1 32,0-32 96,16 0 0,1 16 64,-17-33 32,33-17 96,-16-16 96,-1-17-192,18 17-64,-1-17-192,-17 17-32,-16 0-256,17-17-64,-17 17-64,0 16 32,0 17-64,0 17 64,-17 16-64,17-17-32,0 18-64,0-1-32,-16 17-32,16 16 96,0 0-160,0 17-64,16 17 32,1 33 64,0 49 96,-1 34-32,17-17 32,-16 17 64,16 0 64,17-50-32,-17 0 64,17-33 128,0-17 192,0-50 64,-17-16 0,0-33-224,0-34-96,-16-16-96,-1-33-64,1 16-64,-17-33-32,17 16-32,-17 18 96,0 15-64,16 34 32,-16 17 0,17 0 0,-1 32 0,1 1-64,0 33 0,-17 17 96,16 33 0,1-1 96,-17 18-32,16-1-32,-16 17-64,0 17 32,17 16 32,0 0 0,-17 34 0,16-34 64,1 17-32,16-1 64,0-15 0,-16-1 32,16-33-160,0 0 32,0-33 64,1-1 32,-1-15-128,-17-1 32,1-33-2624,-17 16-2496,0-16-1247,0-16 1183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54:36.845"/>
    </inkml:context>
    <inkml:brush xml:id="br0">
      <inkml:brushProperty name="width" value="0.05" units="cm"/>
      <inkml:brushProperty name="height" value="0.05" units="cm"/>
      <inkml:brushProperty name="color" value="#E71224"/>
    </inkml:brush>
  </inkml:definitions>
  <inkml:trace contextRef="#ctx0" brushRef="#br0">7720 2623 9472,'-17'-16'3520,"34"-1"-1920,-17 17-1504,0 0 736,0 0-416,0 0 0,0 0-97,0 0 33,0 0-192,0 0 32,-17 0 32,17 17-96,-17-1-96,1 34 64,-17 17 0,-1 32 160,-15 1 96,-18 16 0,17 17 32,1 33 64,-1-33 128,17-1-320,-1 1-64,1-16-64,0-34 0,16 0-64,1-17 32,-1-33-128,17 0 0,-16-16-896,-1-34-416,17-16-3967,-17-33-1985,-16-1 3520</inkml:trace>
  <inkml:trace contextRef="#ctx0" brushRef="#br0" timeOffset="621.1521">7006 3221 6144,'50'-33'2368,"-34"0"-1280,1 16-352,-1 0 768,1 1-128,-17-1 32,17 1 0,-17 16 63,16-17-799,-16 17-32,-16 0-32,16 0-224,0 0 32,-17 0-192,17 17-64,-17-17 64,1 0 64,16 0 64,0 0 96,0 0 64,0 0-32,0 0 32,16-17 0,-16 17-128,17 0-64,-17 0-192,0 0-32,0 0 32,0 0 0,0 17-160,0-1 32,17 1-64,-17 16 0,16 0 128,1 17 32,-1 0 96,18 16 96,15 17 0,18-16 0,-1 16-96,1-17-32,-18-16-96,18 16 32,-17-16-64,-1 0 64,-15 0-128,-1-17 0,-17 0 32,1 0 64,0 1-32,-17-18-32,16 17-64,-16-16-32,17 0-576,-17-1-288,0-16-480,0 0-160,16-16-1120,1-18-479,-17-32-2049</inkml:trace>
  <inkml:trace contextRef="#ctx0" brushRef="#br0" timeOffset="1170.9953">6890 2457 10880,'-17'-16'4032,"17"16"-2177,0 0-2238,0 0 638,-17 0-255,17 0 64,0 0-32,0-17-32,0 17 32,0 0 160,17 0 192,-17 0 288,17 0 160,-17 17 32,16-17 32,1 0-224,16-17 0,17 17-384,0 0-96,-1-16-64,34-18 0,17 18-64,16-17 32,0-1-128,-16-15 0,0 15 32,-17 1 0,0 17 0,0-1 0,-34 17 0,-15 0 0,-1 0 0,-17 17 0,-16-1-224,-16 1-96,-1-1-608,17 1-192,-16 0-1696,-1-17-703,0 0-1217</inkml:trace>
  <inkml:trace contextRef="#ctx0" brushRef="#br0" timeOffset="2031.3289">8500 3238 3328,'-17'-17'1312,"17"34"-704,0-17-2112,0 0-448</inkml:trace>
  <inkml:trace contextRef="#ctx0" brushRef="#br0" timeOffset="3328.576">8334 3221 7808,'16'17'2976,"1"-17"-1600,-17 0-960,17 0 768,-17 0-256,16 0 0,1 0-320,-1 0-33,1 0-351,16 0 0,-16 0 96,16 0 0,0 0 128,0 0 128,1 0 96,15 0 0,18-17 64,-1 17-128,17 0-64,0-17 64,0 17 64,0-16-288,-16-1-64,-1 17-128,17-16 32,0-1-128,0 17-64,-16 0 0,16-17 32,-17 17-32,0 0-32,1 0 160,-17-16 128,-1 16-32,1 0 32,17 0-96,-18 0 32,18-17-128,-1 17-64,-16 0 0,0 0-32,16 0 0,-16 0 64,0 0-32,16 0-32,-16 0 96,0 0 64,16-16 0,1 16 0,16-17-32,0 17 0,-17-17-64,0 17-64,1 0 32,-1 0-32,1 0-96,-17 17 64,-1-17 32,1 0 0,17 0 0,16 0 64,0 0 96,-17-17 64,0 17-96,1 0-96,-1 0 64,-16-16 0,16 16-128,-16 0 32,-17-17 0,17 17 64,-17 0-96,34-16 0,-1 16 32,1 0 0,-1 0 0,-16-17 64,16 17-32,-16-17 64,16 17-64,1-16 64,-1-1-64,-16 1-32,16-1 32,34 0 32,-34 1-32,17-1-32,-16 1-64,-1-1 32,1 0 32,16 17 64,-34-16-32,34 16 64,0-17-64,17 17-32,0-16 96,-17-1 64,16 0-64,-16 17 0,0-16-32,-16 16-64,16-17 32,-17 17 32,1 0-96,-18 0 0,1 0-32,-17 0 0,-16 0-224,0 0-64,-17 0-448,0 0-128,0 0-800,0 0-256,0 0-1408,0-16-639</inkml:trace>
  <inkml:trace contextRef="#ctx0" brushRef="#br0" timeOffset="4452.2489">13646 2225 13440,'0'0'5087,"0"0"-2751,0 0-2848,0 0 672,0 0-416,17 0 64,-17 0 128,0 0 96,16 17 0,-16-17 64,17 16 0,0-16 320,-1 17 96,1-17 128,16 16 64,0-16-192,17 0 32,0 17-192,16-17 32,-16 0-160,17 0 32,-1 0-160,0 0 0,1 0-96,-1 17-32,1-17 32,16 16 64,-17 1-96,0-1 0,-16 1 32,0 16 64,-17-16-32,-16-1-32,16 1 160,-33 0 32,0-1 0,-17 1 32,1-1-64,-17 1 64,-1-17-128,1 17 0,0-1-32,0 1 32,0-1 0,16 1 32,-16 16 0,0-16 0,16 16-64,-16 0 32,16-16 64,-16 16 64,16-16-32,1 16 32,-1-17 0,1 1 96,-1 0-160,0-1-32,1-16-64,-1 17-64,1-1 32,16-16 32,-17 17-96,0 0 0,17-17-32,-16 16 0,-1-16 64,17 17 64,-16-17-32,16 16 64,-17-16-128,17 17 0,-17-17 32,17 0 0,0 17 0,-16-17 0,16 0 0,-17 0 0,17 16 0,-16-16 64,16 0-32,0 17-32,-17-17-64,17 0 32,0 0 32,-17 0 0,17 16 0,0-16 0,0 0 0,-16 0 0,16 17-96,0-17 64,-17 0 96,17 0 32,0 0-32,0 0-64,-16 0 32,16 0-32,0 0-96,0 17 64,-17-17 32,17 0 0,0 0 0,-17 16 0,17-16 0,0 0 64,0 0 32,0 0 32,0 0-64,0 0 32,0 0-64,0 0 64,-16 17-64,16-17-32,0 0 96,-17 0 64,17 0-288,0 0-64,0 0-256,0 0-128,-16 0-608,16 0-288,-17 0-1600,0-17-672,-33-16-2495</inkml:trace>
  <inkml:trace contextRef="#ctx0" brushRef="#br0" timeOffset="6644.9777">6441 3703 5120,'17'-17'1920,"-17"17"-1024,17-17-1056,-17 17 320,0-16-160,0 16 64,0 0-256,-17 0-32,17-17 128,0 17 32,-17-17 128,17 17 96,0 0 128,0 0 224,-16 0 64,16-16-32,0 16 64,0 0-192,0 0 0,0 0-64,0 0 96,0 0 192,0 0 64,0 0 64,0 0 64,0 0 32,0 0 95,-17 0-223,17 0-64,0 0-256,0 0 0,0 0-192,0 0 32,0 0-96,0 0 64,-16 0 0,16 0 96,0 0 128,-17 0 32,17 0-64,0 0 0,-17 0-160,1 0-96,-1 0-64,1 16 0,-1-16 0,0 0 96,1 0-32,-1 0 64,0 0-128,-16 0-64,17 17 352,-18-17 128,-15 0-128,-1 17-64,17-17-96,-17 0 0,17 16-128,-1-16 0,-15 17-32,15 0-64,1-1 32,-17 1-32,1-17 0,15 16 64,1-16 96,-17 17 64,17-17-32,-33 0 32,16 17-128,-16-17 0,16 0-32,0 0 32,0 0-128,0 0 0,1 0 32,-1 0 64,0 0-96,0 0 0,0 0 32,-16 0 64,0 16-96,-1-16 0,17 0 32,-16 0 64,16 0-32,0 17 64,17-17-128,-17 0 0,1 0 32,15 0 0,-15 16 0,-1-16 0,0 0 0,0 0 64,-16 0-96,-1 17 0,1-17 32,16 17 0,-16-17 0,33 16 0,-17-16 0,0 0 0,17 17 128,-17-17 64,0 0-64,17 16-96,-17-16 0,17 0-32,-17 0 0,-16 0 0,-17 0-96,0 0 0,0 17 128,16 0 96,1-17-96,-17 16-96,16-16 32,18 17 64,-18-17-64,17 16 0,1-16 32,-18 17 64,1-17-96,16 17 0,0-1-32,17 1 0,0-17 64,0 16 0,-1 1 0,1 0 0,0-1 0,0-16 0,0 0 0,-1 0 0,18 0 0,-1 0 64,-16 0 32,16 0-32,-16 0 32,17 0-128,-18 17-64,1-17 128,-17 0 32,1 16-96,-1 1-32,0 0 32,0-17 64,17 16-64,0 1 0,16-1 32,-16-16 64,0 0-32,0 17 64,-1-17-128,1 0 0,0 0 32,0 17 0,0-17 0,-1 16 0,1-16 0,16 17 64,-16-1-32,0-16-32,0 17-64,16-17 32,1 0 32,-18 0 64,34 0-32,-16 0-32,-1 0 32,17 0-32,-16 0 0,16 0 64,0-17-32,-17 17-32,0 0-64,17 0 32,0 0 32,-16 0 0,16 0 0,0 0 0,-17 0-96,17 0 0,0 0-160,0-16-64,0 16-704,-16 0-192,16-17-1024,0 17-384,0-16-2783,-17-18-1921,-33-49 3136</inkml:trace>
  <inkml:trace contextRef="#ctx0" brushRef="#br0" timeOffset="7897.705">1278 3653 9088,'0'0'3424,"0"0"-1856,0 0-1824,0 0 576,0 0-288,-16 0 64,16 0-64,0-17-32,0 17 32,-17 0-32,17-17 64,0 17 96,0 0 128,0 0 224,0 0 128,-16 0-33,16 0 1,0 0-32,0 0 0,0 0 64,0 0 0,0 0-224,0 0 0,0 17-256,-17-17-32,17 17-64,-17-1-64,1 34 32,-1-17-32,-16 17 192,0 0 128,-17 16-32,0 1 0,0 16-32,0 16 64,1-16-96,-1 0-64,0 0 0,0-16-32,0-1-64,17-16-64,0 0 32,0-17-32,16 0 0,1-16 64,-1-1 160,0 1 192,17-17-96,0 0 0,0 0-192,0 0-96,0 0 0,0 17-32,0-17-96,17 0 64,-17 0-32,0 0 0,17 16 64,-17-16 0,16 17-96,-16-1 64,33 1-32,1 0 0,15-1 128,34 1 32,0 16-128,34 0 32,-1-16-64,0 16 0,0-16 64,1-1 64,-18 1 32,-16 16 32,-16-16-64,-34-1 32,17 1 64,-34-1 64,17 1-32,-16 0-32,0-17-96,-17 16 32,16-16-64,-16 0 64,0 0-128,0 0-64,0 0-384,0 0-64,0 0-2272,0 17-960,-16-1-2207</inkml:trace>
  <inkml:trace contextRef="#ctx0" brushRef="#br0" timeOffset="9810.27">100 3072 5632,'-17'-17'2112,"0"17"-1152,1-33-640,16 16 544,0 1-64,0-1 64,-17 0-128,17-16-64,-16 17-352,16-18 64,0 18 128,0-1-128,-17 1-64,17 16-256,0 0-32,17 0-96,-17 16 0,16 17 0,1 17 0,16 0 64,-16 16 64,-1 17 256,17 17 160,-16 49 128,16 1 31,-16 33-159,-1 32-32,1 1 0,16 50 128,-16-1 224,16 51 160,17-17-608,0 16-160,-1-33 32,1-49 160,0-34-128,0-50 0,-17-16 0,17-17 64,-17-49 128,-16-1 32,16-33-128,-33-16 32,0-17-640,0 0-288,-17-33-1376,1 16-576,-18-16-1343,1 0-449,17 0 96</inkml:trace>
  <inkml:trace contextRef="#ctx0" brushRef="#br0" timeOffset="10863.6501">14659 34 10624,'0'-34'4032,"17"34"-2177,-17 0-1950,0 0 766,-17 0-415,17 0-64,-17 0-96,17 0 0,-16 0-64,16 0-32,0 0 32,0 0 320,0 0 160,0 0-64,0 17 0,0-17-192,16 17 0,1-17-160,-17 16 0,0 17-32,0 1 32,0 32 128,0 0 192,0 34-32,0 33 96,0 16 32,0 50-32,0 34-96,17 33-64,16 16 224,0 17 128,0 16 64,0 34 96,17-34-384,-17 0-160,1 1-64,15-34 0,-32-49 32,16-34 64,0-17-96,-16-32 32,0-34-96,-1-16 64,-16-34-192,17-16-32,-1-17-160,1 0 32,-17-16-224,17-1-96,-34 1-608,17-34-192,-33 17-992,-17-16-320,-16-1-1760,-17 17-671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1:10.473"/>
    </inkml:context>
    <inkml:brush xml:id="br0">
      <inkml:brushProperty name="width" value="0.05" units="cm"/>
      <inkml:brushProperty name="height" value="0.05" units="cm"/>
      <inkml:brushProperty name="color" value="#E71224"/>
    </inkml:brush>
  </inkml:definitions>
  <inkml:trace contextRef="#ctx0" brushRef="#br0">1777 681 5120,'0'-83'2016,"16"50"-1088,1-17-1312,-1 17 224,1 0-768,0 0-256,-1-1-544,-16 1-96,0 0 1152,-16 16 672,16-16 1920,-17 17 896,0-18-416,17 18-224,-16-1-352,16 1-96,-17-1-960,1 17-96,-1-17-64,-16 17-352,0 0-129,-17 0-95,0 17-32,-17 0-95,-16-1 63,0 17 32,0 17 63,-16 0-94,16 16-1,-17 1 32,1-1 63,-1 1-31,-16-1-32,33 0-63,-17-16 31,17-17 32,0 17 63,17 17-31,-1-18-32,1 34 32,16-16-32,17-1-95,0 1 63,16 16 32,17-17 63,17-16 385,16 0 256,17-17-160,16 0-64,50 0-128,1-16 0,15-1-128,1 1-64,33 0-160,-16-17 0,16 16 0,-17 1 0,17 16 0,17 0 64,-1 17-96,1-17 0,33 1 32,-17-1 0,17 0 0,16-16 64,1-17 160,-1 0 128,17 0 0,0-17 32,-33 0-288,33 1-32,0-1-64,-50 17 0,34 0 0,-18 17 0,1-1-96,17 1 64,-1 0 32,0-17 64,17 0-32,0-17 64,-16 0-64,16 1-32,0-17 96,-17 16 0,17-16-32,-33 16 32,17 1-64,-34-1-32,33 0 32,-16 1 32,-33-1-32,16 0-32,0 1 96,-16-1 0,-1-16-32,-32 0 32,-17-17 64,16 17 128,-33-17-64,0 0 32,-33 17-32,-33-17 96,-33 0-96,-17 1-64,-17-1-64,-33 0 0,1 0-128,-1 0 0,-33 1 96,0-1 32,-33-17-128,-17 1 32,0 16 64,0-33 96,-33 17 0,-16-17 0,-1 16-96,0 1-64,-49 16 32,16 17 32,0 0-96,-33 0 0,17-1 32,-1 18 64,-16-17-32,17 16-32,0 0 96,-34 1 64,17-1 0,16 1 64,-16-1-64,0 0 64,17 1-128,-34-1 0,17 17-32,17-16-64,-17 16 96,0 0 0,0 16-32,16 1-64,1 16 32,16 0 32,-33 0 96,33 1 64,34-1-32,-17 0-32,-1 33-96,18-16-64,32 0 32,18 0 32,15 0-32,1-17-32,16-17 32,1 1-32,16 0-1344,16-17-544,-16 0-5312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5:53:51.261"/>
    </inkml:context>
    <inkml:brush xml:id="br0">
      <inkml:brushProperty name="width" value="0.05" units="cm"/>
      <inkml:brushProperty name="height" value="0.05" units="cm"/>
      <inkml:brushProperty name="color" value="#E71224"/>
    </inkml:brush>
  </inkml:definitions>
  <inkml:trace contextRef="#ctx0" brushRef="#br0">10609 2159 7552,'0'-50'2816,"0"33"-1536,0 1-576,0 16 832,0-17-32,0 17 63,0-16-159,0-1-32,0 17-736,0-17-224,0 1-160,0-1-128,16 1-96,-16-1-96,17 0-32,-17 17-32,17 0 96,16 17 0,-17 33 32,18 49 0,15 34 64,-15 17-32,-1 16 64,0-34 288,0 1 224,0-33 384,-16-34 160,16 1 128,-16-84 256,-1-49-544,34-34-800,17-66-384,32 0 0,34-33 64,50 0 32,32-17-32,34 33 0,0 17 0,17 0 160,-17 17 32,-33 33-160,-33 16-64,-34 17-928,-33 0-416,-33 17-2592,-83-34-1119</inkml:trace>
  <inkml:trace contextRef="#ctx0" brushRef="#br0" timeOffset="-28751.2764">731 1611 13312,'-17'0'4927,"17"0"-2687,0 0-2880,0 0 576,0 0-224,0 0 160,0 17 32,0-17 32,0 0 64,0 0 0,0 0 64,0 0 160,17 0 128,-17 0-288,33 0 0,-16 16 128,33-16 128,-17 17 96,17-1 96,-1 1-160,18 0 32,-1-17 192,34 0 192,-17 0-288,33 0-96,-33 0-224,50 0-64,-17 0-96,33 0-32,-16 0-32,50 0 0,-34 16 128,34 1 32,-34-17-128,51 0 32,-18 0 288,17-33 160,-33 16 0,50-66 0,-33 33-256,16-49-64,-33 16-64,33-17 32,-33 0-128,0 17 0,-33 0 32,-17 0 0,-16 17 0,-17 16 0,-17 0 0,-16 17 64,0-17-96,-33 17-64,16 0 128,-50-33 96,1 32-32,-34-49 0,17 33 32,-34-33 64,1 34-96,-34-18-64,0 17-96,-16 17-32,17 0 64,-51 0 0,17 16-64,-16 17 64,16-16 32,-33 32 0,33-16 0,-33 17 64,17-1-32,-17 18 64,17-18 0,-17 1 32,16-1 0,-16 1 0,17 16-64,-17-16-64,16 16 32,-16 0-32,17 0 0,-34 17 0,34-17 0,-1 17 0,34-16-96,-17 15 64,17 1 32,0-17 64,33 17-32,0-17-32,0 17-64,33-17-32,0 1 64,17 15 0,0-15 32,33-1 64,0 17-32,33-1-32,-16 1-64,16 17 32,0-1 32,34 0 64,-18 1 32,18-1 96,-1 1-32,17-18 64,-16 1-128,49-17 0,0-16 32,17-17 64,-17 17-96,50-34-64,-17 17 0,17 0 32,-33-17-96,33 34 0,-33-17 32,0 0 0,-17 17 0,0-1 64,-16-16-192,0-16-32,-17 16-96,-17-50 0,0 17-1824,-32-67-768,-1 17-4351</inkml:trace>
  <inkml:trace contextRef="#ctx0" brushRef="#br0" timeOffset="2956.5353">714 2756 8960,'-33'-16'3424,"17"32"-1856,-1-16-1696,17 0 672,0 0 0,-17 0 128,17 0 160,-16 0 95,16 0-479,0-16 224,-17 16 192,17 0-352,0 0-96,0 0-352,0 0-96,17 16-96,-1-16 96,1 34-64,0-18 32,-1 17 192,34 1 160,0 15 192,16-15 96,1-18-32,-18 18 0,18-1-224,-1 0-128,1 0-96,-1 17 0,0-17-128,17 17 0,17-17 32,0 0 0,-1-16 0,17 16 0,1-16 0,15-1 64,18 1 256,-1-17 160,-16 0 64,16-17-32,1 17-192,-1-16-64,1 16-128,-1-17-96,17 17 0,-16-16 32,-1 16-96,0-17 0,1 0 32,16 1 64,-17-17 32,17-1 32,-33-15 64,0-1 96,16-33 64,-16 16 32,-33 17-192,-17-16-64,-17 33-64,1-17 32,-34 0-128,-17 0 0,-16 1-128,-33-1 32,-17-17 0,1-16-32,-18 17 128,1-17 64,-1 17-64,1-1 0,-17 1 160,-17-17 64,1 33 0,-1-16-32,0 32-32,-16-15 64,0 32-96,-17-16-64,0 16 0,1-16-32,-1 16-96,0-16 64,-16-17 32,16 1 64,-17-1-32,18 17-32,-18-1-64,1 1 32,16 0 32,-17 16 64,18 17-32,-34-16-32,0 16-64,16 16 32,1 1 32,16 16 0,-33 17 0,17 0 0,16 0 0,17 16 0,-1-16-96,-15 33 64,-1-17 32,17 1 0,16-1-96,34 0 64,-1 34 32,17-17 0,34 0-96,16 17 0,16-1 64,34-16 64,0 33-64,0 1 0,33-18 96,0 18 96,0-34 0,33 0 0,0 0-96,0-34 32,-16-15-64,0-1 64,-17 0-128,-17-16-64,0-17-640,1 0-320,-17 0-2560,-17-34-1088,-66-15-1599</inkml:trace>
  <inkml:trace contextRef="#ctx0" brushRef="#br0" timeOffset="16650.9426">2507 5363 128,'-16'16'0</inkml:trace>
  <inkml:trace contextRef="#ctx0" brushRef="#br0" timeOffset="17379.6206">2142 5081 8960,'-33'16'3328,"33"-16"-1792,-17 0-1792,17 17 576,0-17-352,17 16 0,-17 1 32,16 0 0,1-17 0,0 33 192,16-17 192,33 1 224,1-17 160,-1 17-33,34-1 1,-17 1-32,16-17-64,18 0 32,-1 0-32,0-17-224,17-16-96,-34-17 96,34-33 128,-17 0-160,-16-16-64,0-18-96,-17-15 0,-17-1-192,-16 0-32,-17 0 0,0 0 64,-16 17-192,-17 0 32,-17 33 32,1 0 32,-34 17-64,17 16 64,-17 0-32,-17 17-64,1 16 0,-17 1 0,0 16 96,-33 0 0,16 0 32,1 16 0,-18 1-96,18-1 64,-17 18 32,-1 15 64,-16-15-96,34-1 0,16 17 96,-17-17 32,1 17-32,32-1 32,1-15-64,-1 15-32,18 1 32,15 0-32,18 33-96,16 17 0,0-17 64,33 33 64,0-17 0,17 18-32,0 15 32,16-15-32,17-1 0,-16-17 0,16-16 192,-17-16 128,17-17 320,0-17 224,0-33-96,17-17-64,16-16-384,0-33-128,-16-17-288,-1 16-64,1 1-1088,-34 16-416,-16 33-2688,0 17-1119,-33 17 447</inkml:trace>
  <inkml:trace contextRef="#ctx0" brushRef="#br0" timeOffset="24324.7606">5794 1644 6784,'-33'17'2528,"17"-17"-1344,-1 0-480,17 0 832,0 0-256,0-17 64,-17 17-704,17-16-224,0-1-257,-16 0 161,16 1 96,-17 16 0,1 0 0,16 0-32,-17 0 0,17 16-64,0 1 32,-17 16 160,17 0 64,17 17-32,-17 17 0,17-18-224,-1 51-64,1 16-128,16 0-96,-33 34 0,17 16-32,-1 0 0,-16 0 64,0 17-32,-16 16-32,-18-17 32,18-16 32,-17-16-32,-1-1-32,18-16 384,-1-33 192,17-34 0,0-33 32,33-33 32,-16 0 64,16-33-384,-16 0-96,16 0-160,0-17-64,0 17-64,1 16-32,-34 0-96,16 17-32,-16-16 32,0 32 128,-16-16 32,16 0 32,0 17 0,0-17 0,0-17 0,0 17 0,33-16-96,0-1 64,17 17 32,0-16 0,16-1-96,0 17 64,17-17-32,-16 1 0,-1 16 64,17-17 0,17 17 0,-1 0 64,18 0-96,-18 17 0,1-17 32,33 16 0,16-16 0,-16 17 64,16-17-32,17 17-32,17-17-64,0 16-32,-17-16 128,33 17 32,-17-17 0,1 0-64,-17 16-64,33-16-32,-16 0 64,-1 0 64,-16-16 64,34-1 96,-34 1-96,16-1 0,-32 0-96,-1 1-32,17-17 32,-16 16 0,-34-16 0,0 0 64,-33 16-32,0 0-32,-33 1 32,0 16-32,-34 0 64,17 0 96,-16 0-64,-17-17 0,-17 1 32,17-1 0,-16 0-160,-1 1 32,1-17-64,-1 16 0,0 0 0,1 1 0,-17-1 64,-1 17 64,1 0-96,0-16 0,0 16 32,0 16 0,-1-16 0,1 0 0,0 0 0,16-16 0,1 16 64,-1-17 96,1 0 0,-1-32 0,0-1-192,1-17 32,-1-32 0,17-17 0,-16-17 0,16 0 64,-17-33-32,17 16-32,17 1-64,-17 16 32,0 17 32,0 16 0,0 17 0,0 17 0,0 16-96,0 17 0,0 0-32,0 0 96,0 16-64,0 0 32,0 17 64,0-16 64,0-1-32,0 17 64,0-16-64,-17-1-32,17 17 32,0 0 32,-17 0-32,17 0-32,-16 0-64,-1 0 32,17 0 32,-33-17 64,0 17-32,0-16-32,-17 16 32,-17 0-32,1-17 0,0 17 0,-1-16 64,-16 16-96,17-17 0,-17 0 32,0 1 64,-17-1-32,-16-16 64,16 16-128,1 1-64,-18-1 64,1 1 0,-17-1 32,1 0 0,15 1 0,-15 16 64,-18-17-96,1 17 0,16 0 96,0 0 32,-16 0-128,16 0 32,-16 0 0,-1 0 0,34 0 0,-17 0 64,0 17-32,-16-17-32,-1 0 32,18 16 32,-1-16-32,-17 17-32,-16 0 32,17 32-32,16-15 0,-16 15 0,33 18-96,-1-34 0,1 0 64,33 0 64,0-16 0,17 0-32,16-17 32,33 0-32,1 0-96,-1-17-640,17 0-288,-16-16-4000,16-17-1727</inkml:trace>
  <inkml:trace contextRef="#ctx0" brushRef="#br0" timeOffset="31480.669">6326 4898 10240,'0'-17'3872,"-17"1"-2112,17 16-1856,0 0 704,0 0-385,-17 0-63,17 0-160,-16 0-64,16 0 32,0 0 0,0 0 32,0 0 0,16 0 0,1 0 352,0 0 160,-1 0 288,1-17 160,-1 17-96,18 0 32,-18 0-160,17 0-64,17 0-224,17 0-128,16 0 32,-17-16 96,17-1-256,17 0-96,-1-16 64,34 17 32,-17-1 0,0-16 32,17 16-64,17 1 64,16 16-128,0 0-64,0 0-96,33 16 32,-16 1 224,16-1 128,17-16-32,-1 0 0,1-16 32,0-1 128,16-16-128,1 0 64,-1-17-160,17-16-64,-33-1 0,0 34-32,0 0-160,16 0 32,-33 33 0,-33 33 0,-16 0-96,-34 0 64,0 17 32,0 0 0,-33-17-512,-33 0-128,0-16-1024,-17-50-448,-33-50-4960</inkml:trace>
  <inkml:trace contextRef="#ctx0" brushRef="#br0" timeOffset="43258.2443">482 5064 5888,'0'-50'2176,"0"17"-1152,0 16-480,0 1 640,0-1-128,0 1 96,-17 16-448,17-17-96,-16 0-352,-1 1-160,1-1 0,-1 1-64,17-18-32,-17 18 160,17-1 32,-16-16 288,16 16 64,0 1 223,-17-1 65,17 1-64,0 16-32,0-17-320,0 17-96,0 0-192,0 0-32,0 0 160,-16 0 96,16 17-128,0-1-64,-17 17-64,17 1-96,0-1 32,0 33 32,0 17-32,17 17 64,-17 16-64,16 17 64,-16 16-128,-16 34 0,-1 0 96,-16 32 32,0 1-32,-1 0 32,-15 16 64,15-16 128,1-17 160,16 1 32,-16-18-64,17 1 0,-1-17-160,17-50-96,-17 17 64,17-33 64,0-1-64,0-32-64,0-18 192,0 1 96,0-17-96,0-16-32,0 0-192,0-17-96,0 16 0,0-16 32,0 17-96,0-17 0,0 0 32,0 16 0,0-16-160,17 17 32,0 0 64,-1-17 96,34 0 0,17 0-32,-18 16 32,18-16-32,-1 0 0,17 0 0,-16 0 64,16 17 96,16-17 0,17 16 0,1 1-192,-18 0 32,17-1 0,1 1 0,15-1 0,1-16 0,17 0 0,-18 0 0,34 0 0,0 0 0,0 0 0,-16-16 0,-1 16 64,17-17 96,0 17-128,0 0-32,-33 17-64,33-1 0,0 1 64,-16 0 0,16-1 0,16 1 0,1-1-96,-1 18 64,1-18 96,33 1 32,-34-1-32,1-16 32,0 17 0,16 0 32,0-17-64,-16 0 32,16 0 0,0 0 32,-16-17-160,-1 17-32,18-17 32,-1 17 0,-17-16 96,18-1 32,-1 17-128,0-16 32,17 16 0,0-17 0,0 0 0,-17 17 0,0-16 0,0-1 64,0 1-32,1 16-32,-18-17 32,34-16-32,-17 16 0,1 1 64,-34-1-32,33 0 64,-17 1 0,1 16 96,-34-17-96,34 17 0,-17-16-96,-33 16-32,0-17 32,-1 0 64,-32 17-32,0-16 64,16 16-64,-17-17-32,-16 17 32,-16-16-32,-17 16 0,-1-17 0,1 17 0,-17-17 64,-16 1 32,16-1 32,-16 1 0,-1 16 0,1-34-64,0 18-64,-1-34 96,-16 0 0,0-16-128,0-34 32,0-16 0,0 0 0,-16-17 0,16-33 64,0 0-32,-17-17-32,17 17 32,0-50-32,-17 50 0,1-16 0,16 16 0,-17-17 0,1 34 0,16 16 0,-34 0 0,18 34 0,-17-1-96,-1 33 64,1 1-32,0 16 0,0 0-96,0 17-32,-1 17 0,1-18 128,17 18 32,-18-17 96,18 16 32,-17 0 32,-17 17-64,17-16-64,-1-1 32,-15 1 32,15 16-96,1-17 0,-17 17 32,1 0 64,-18 0-32,1 0 64,-1 17 0,18-17 32,-18 0-64,17-17 32,-16 17-64,16-17-32,-16 1 160,16-1 32,-33 1-160,-17-1 0,1 0-32,-1 17 0,1 0 0,-1 0 0,-16 17-96,-17-17 64,17 17 32,0-1 0,-1 1-160,18-17 32,-18 16 64,-32-16 96,33 0 64,-17 0 96,0 0-96,17-16-64,-33 16-96,-1 16-32,17 1-32,-16-17 96,16 33 0,-33-16 96,33-1-32,-16 1-32,16 0 32,-16-1-32,-1-16 0,1 17 0,16-17 0,0-17 64,-16 17-32,-1-16-32,1-1 32,16 0 32,-16 1-32,16-1-32,-33 17 32,17 0-32,-1 0 0,17 0 0,1 0 0,-18 0 0,1 17 0,16-1 0,-17-16 64,34 17 32,-33-17-192,-1 0 0,18-17 32,-18 17 32,34-16 96,-33 16 96,-1 0-64,1 16-64,16-16-96,0 17-32,-16-17 64,-17 17 0,33-17-64,0 16 64,17-16 96,-17 17 32,0-17-128,0-17 32,17 17 0,0-16 0,0 16 0,16-17 0,-33 17 0,1 0 64,32 0-32,0 0 64,1 0-128,-1 0 0,17 17 32,0-17 64,0 0-32,0 0-32,0 0 96,17-17 0,-1 17-32,34-17-64,0 17 32,-17-16 32,17 16-32,16-17-32,-16 1 32,0 16-32,0-17-96,16 17 64,-16 0 32,0 0 0,16 0 0,1 0 64,-1 0-96,0 0 0,17 0 32,0 0 0,-16 0 0,16 0 0,0 17 0,-17-17 0,17 0-224,0 0-96,0 16-320,0 1-160,0 16-1824,-33 17-768,-17 0-3871</inkml:trace>
  <inkml:trace contextRef="#ctx0" brushRef="#br0" timeOffset="67225.3038">10874 5961 8064,'0'0'3072,"0"0"-1664,0 0-1632,0 0 1856,0 0-736,-16 0-384,16 0-224,-17-17-224,17 17-128,-16-17 32,16 17 32,-17-16 64,0 16 256,17 0 159,0-17-31,-16 17 0,16 0-128,-17 0-32,17 0-32,0 0 64,0 0-96,0 0 32,0 0-160,0 17-64,0-1-96,17 18 32,-1-1-32,1 33 0,0 1 128,-1 16 32,17-17 224,-16-16 128,16 0 544,0-17 224,1-33 352,32-50 160,0-33-800,17-83-352,17-33-480,33-67-128,16 0-704,34-16-320,-1 17-3136,1 16-1311,-17-50-225</inkml:trace>
  <inkml:trace contextRef="#ctx0" brushRef="#br0" timeOffset="72353.4989">11273 7571 8448,'0'-17'3168,"0"17"-1728,0 0-1344,0-16 736,0 16-544,0-17-64,-17 0-160,17 17 32,0-16-64,-16-1-32,16 17 32,-17-16 160,0 16 192,1 0 96,-1 16 0,17-16 255,-16 0 97,16 0-192,-17 0-32,17 0 256,0 0 160,17 17-96,-1-17-96,1 16-256,-1 1-96,18 16-288,15 17-64,-15 16-128,15 17-32,-15 0 224,-1 0 128,0 0 96,-16-33 160,99-116 800,33-100-608,150-199-224,99-233-1952,101-215-896,65-167-5056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6:59:23.810"/>
    </inkml:context>
    <inkml:brush xml:id="br0">
      <inkml:brushProperty name="width" value="0.05" units="cm"/>
      <inkml:brushProperty name="height" value="0.05" units="cm"/>
      <inkml:brushProperty name="color" value="#E71224"/>
    </inkml:brush>
  </inkml:definitions>
  <inkml:trace contextRef="#ctx0" brushRef="#br0">5828 465 10240,'-17'-50'3872,"1"33"-2112,-1 1-1984,17 16 608,0 0-128,-16-17 159,-1 17-223,0 0-96,1 0-64,16 0-128,-17-16 64,17 16 160,0 0 160,0-17-32,0 17 96,0 0-128,17 0 32,-17 0-160,33 0-64,0 0 0,0 17-32,1-17 0,49 16 0,0 1-96,33-1 64,17 1 32,16 0 64,17-17-32,-17 33-32,17-33 32,17 33 32,0-16 320,-34 16 128,1 0-224,-18 0-160,1 0-96,-17 17 32,1 17 96,-18-1 64,-16 0-192,0 1-64,-16-1 64,-1 1 32,-16-1-96,0-16 32,-1 33 0,-15 0 0,15 17 0,-15 16 64,-1 17-96,0-1 0,17 18 32,0-17 64,-17-17-32,33 0-32,-16-16 288,-17-1 128,17 1 0,-17-1 0,-16-16-32,-1 17 0,1 0-64,0-1 32,-17 1-64,0-17 64,0 16-128,16-32 32,-16-1 32,0-16 64,0-17 96,0-16 64,0-17-224,17-17-32,-17 1-64,0-18 32,0 18-64,-17-17 0,17 16-32,-16 0 64,-34 1-160,0 16-32,0 0-160,0 0 32,1 0 64,-18 16 32,1-16-64,-1 17 64,1 0-32,0-17-64,-34 16 96,17-16 0,-17 17 32,17-17 64,-16 0-32,-1 16 64,-16 1-128,0 0-64,-17 16 64,17-17 0,0 18 32,-17-18 0,0 18 0,17-18 64,-1 1-32,1-17-32,0 16-64,0-16 32,-17 17 96,17-17 32,0 0-32,16 0-64,0 0 32,-16 0-32,17 0 64,-34 0 32,33 0-32,-16 0 32,0 0-64,16 0-32,-16 0-64,-17 0 32,17 0 96,0 17 32,0-17-128,-1 0 32,-16 16 0,1-16 0,-1 0 0,17 0 0,-17 17 0,17-17 0,-17 0 0,0 16 0,0-16 0,17 17 64,0-17-96,-17 17 0,-16-1-32,32-16 0,1 0 64,0 0 64,0 0-32,0-16 64,-1-1 0,-16 17 32,34-17-64,-1 1-64,1-1 32,-1 1 32,17-1-32,-17 0-32,-32 1-64,15-17 32,34 16 32,0 0 0,0 1 0,17-1 64,16 17-96,0-17-64,1 1 64,15 16 64,1 0 0,0-17-32,0 17 32,0 0-32,-1 0 0,18 0 0,-17 0-96,16 0 0,-16 0 64,16 0 64,-16 0 0,0 0-32,16 0-64,-16-16-32,16 16-32,-16-17 96,17 17 0,-1-33 32,0 16 64,1 1 32,-1-18-128,17 1 32,-16-33-64,16-1-64,-17-16 96,17-33 0,0 17 32,-17-18 0,17 1 0,0 0 0,0-17 0,0 0 64,0 1-96,0-1 0,0 0-32,0 0 0,0 0 64,17 1 0,-17-1-96,0 0 64,0 17 32,0-1 64,-17-15-96,17 32 0,0 17 32,0-17 0,0 17-96,-16 17 64,16 0 32,0-1 64,-17-16-96,17 17 0,0 16 32,0-16 0,-16 16-160,16 17 32,-17-1-96,0 18 64,1-1-64,-1 1 64,1-1 32,16 17-32,0 0-32,-17 0-32,34 17-32,-1-17 64,1 16 128,-1 17 32,18-16 32,-18 16 64,17-16-96,34-1 0,16 18 32,-17-18 0,17 1-96,0-17 64,17 16 32,-34 1 64,34 0-96,-1-1 0,18 1 32,-1-1 64,0 18-96,0-1-64,34 0 128,16 0 32,-17 0-96,0-16 32,34 0 0,0-34 0,-1 17 0,1-17 64,16 1 32,-16-17 32,-1 33-64,-16-34-64,17 34-64,-17 0-32,17 0 64,-17 17 64,33 0 0,-33-1-32,17 1 32,-17-1-32,33 1 0,-17-17 64,-16 17-96,0-17 0,-16 0 96,32-17 32,-32 17-32,-1 17-64,-16-17 32,0 16-32,16-16 0,-33 17 0,17-17 0,-33 16 0,16-16 0,-16-16 64,-1 16 32,18-17 96,-18 1-96,-16-18-64,0 18-224,0-1-32,-16 1-960,-18 16-416,-15 0-3040,-18 16-1375</inkml:trace>
  <inkml:trace contextRef="#ctx0" brushRef="#br0" timeOffset="7239.4923">848 4001 7552,'0'-17'2816,"0"1"-1536,0 32-1088,0-16 704,0 0-352,0 17 32,-17-17-288,17 0-96,-17 0-96,17 17-160,0-17 32,-16 0 96,16 0 32,0-17 96,0 17 32,0 0 32,0 0 0,0 0 64,0 0 32,0 0 95,0 0 65,0 0-288,0 0-64,0 0-96,0 0-64,0 0-64,0 0 32,0 0 32,0 0 0,16 17 0,1-1 0,0 1 0,-17-1 0,16 18 192,1 15 128,-17 1-96,16 33 32,1 0-96,-17 0 0,17 17-32,-17-17 0,0-17 0,16 17 0,-16 0 0,0-16 0,0-1-64,0 0 32,-16 1-64,16-17 64,0 16-128,-17-33 0,17 17 32,0-17 64,0 0-32,-17 1-32,17-18 32,0 1-32,0-1 64,0-16 32,0 0 160,0 17 160,0-17-32,0 0 96,0-17-192,0 17-96,0 0-96,0 0-96,0 0-64,0 0 32,0 0-32,17 0-64,0 0 96,-1 0 0,1 17 32,16-17 0,17 17 0,-17-17 0,17 16-96,0 1 64,16-17 96,0 0 32,-16 0-32,17-17-64,-1 17 32,17-16 32,0-1-32,0 17-32,0-17 32,0 1-32,0 16-96,-17 0 64,18 0 32,-1 0 0,16 16 0,1-16 64,-17 0-32,0 0 64,16 0-128,-16-16-64,17-1 192,0 1 160,-1-1-64,1-16 64,-17 16-224,0 1-32,-17 16-64,17 0 0,-16 0 0,-1 0 0,0 16 64,17 1 64,0-1-32,0 1-32,-16 0 32,16-1-32,-17-16 0,-16 0 64,16 0 32,-16-16 32,0 16 64,0-17 32,-17 0-192,17 17 0,-17-16-32,0-1 64,17 17-32,-17-16-32,-16 16 32,16-17-32,0 17 0,-16-17 0,0 17 64,-1-16 96,1 16-64,-1-17 0,1 1 32,0-1 64,-17 0-96,16-16 0,-16 17-32,17-1-64,-17-16 32,0 16-32,16 1 0,-16-1 0,0 0 0,0 1 0,17-1 0,-17 1 0,0-1-96,17 0 64,-17-16 32,0 33 64,0-33-32,0 0 64,0 0-64,16-1-32,1-15-64,-17-18 32,16 1 32,1-17 64,-17 16-96,17 1 0,-17 0 32,16-1 64,-16-16-32,0 0 64,0 17-128,0 16 0,-16-33 32,-1 17 0,17-1 0,-17 1 0,17 16 0,-16 0 0,16 17 0,0 16 64,0-16-192,0 33 32,0-17-32,0 17-32,0 0 32,0 0 96,0 17-64,16 16 32,-16-16-160,0 16-96,0 0-1376,0 0-640,-16-16-3583</inkml:trace>
  <inkml:trace contextRef="#ctx0" brushRef="#br0" timeOffset="11093.9843">1180 5445 3328,'-17'-16'1312,"0"16"-704,17 0-640,-16 0 224,16 0 480,0-17 288,-17 17 0,17 0 0,0-17-288,-16 17-64,-1 0-352,17-16 128,-17 16 32,17 0-128,-16 0-32,16 0-128,0 0-96,-17 0-96,17 16 32,0-16 32,-16 17 0,16-17 0,0 17 0,16-1 0,-16 17 64,0-16 32,0 16 32,0 17 0,0 16-64,0 1 32,0 16-128,0 0 0,0 16 32,0-16 64,17 17-32,-17-17 64,0 17 0,0-17 32,0 0 128,0 0 96,0 0-64,0-17 0,0-16-96,0 0-32,-17 0 32,17-17 32,0 0 32,0-16 0,0-1-64,0 1-32,0-1-96,0-16 32,0 17 64,0-17 128,0 0-1,0 0 1,0 0-160,0 0-96,0 17-96,0-17 32,0 0 32,0 0 0,0 0 0,0 0 0,0 0 0,17 0 0,-17 0 64,16 0 96,1 0 128,0 0 64,-1 0-160,17 0-64,-16 16 0,16-16 0,-16 0-64,16 0-64,0 17 32,0-1-32,1-16-96,15 17 64,1 0 32,-17-1 64,17-16-32,0 17 64,0-1-64,0 1-32,16 0 32,-16-1-32,0 1 64,-1-1 32,18-16-32,-17 17-64,16-17 160,-16 0 128,0 0-160,0 0-64,16 0 32,0 0 0,1 0-128,-1 0 32,1 17-64,-1-1 0,-16-16 0,16 17 0,1-1 128,-18 1 32,18 0-32,-17-1-64,-1-16 32,18 0-32,-1 0 0,1 0 64,-1 0-96,0 0 0,1 0 32,-17 0 0,16 0 0,-16 0 64,16 0-96,1 0-64,-1 0 64,17 0 64,-17-16-64,17 16 0,-16-17 160,-17 0 64,16 1 0,-16-1-32,16-16-96,-16 16 32,-17-16 0,17 17 32,-17-18-160,-16 18 32,16-1 0,-16 17 0,16-16-96,-17-1 64,1 17-32,0 0 0,-1-17 64,1 17 0,-17 0 64,17 0 32,-17 0-32,16 0-64,-16 0 32,0 0-32,17 0-96,-17 0 64,16 0-32,-16 0 0,17 0 64,0 0 64,-17 0-32,16 0-32,1 0 32,-1 0-32,1 0-96,-17 0 64,17 0 32,-1 0 64,1 0-32,-1 0 64,-16 0-128,17 0 0,-17-16 96,0 16 32,17 0 160,-17 0 96,0-17-192,0 17-32,0 0-64,0-16-64,0 16-64,0-17-32,0 17 64,0-17 0,16 17-64,-16-16 0,0 16 64,17 0 64,-17 0 0,0-17 64,0 17-64,0 0-32,0 0 32,0-16-32,0 16 0,0 0 0,0-17 0,0 17 0,0-17 0,0 17 64,0-16-32,0 16-32,0 0 32,16-17-32,-16 17-96,0 0 64,-16-16 96,16 16 96,0 0-128,0-17-32,0 0 0,0 1 64,0-17-32,0-17-32,0-17 32,0 1 32,0-17-96,0 17 0,0-1 32,0 1 0,0-17 0,0 16 0,0-16 0,0 17 64,-17-17-32,17 0-32,0 33 32,-16-16-32,16 32 0,-17-15 0,0-1-96,17 0 64,-16 0 32,16 17 0,0-17 0,-17 0 0,17 17 0,0 17 64,0-18-96,0 18 0,0-1-32,0 1 0,-16-1 64,16 17 64,0 0-96,-17 0-64,17 0 64,0 0 64,0 0 0,0 0-32,0 0-64,0 0-32,0 0 64,0 0 64,0 0-928</inkml:trace>
  <inkml:trace contextRef="#ctx0" brushRef="#br0" timeOffset="13376.0069">6592 4350 9472,'16'-34'3520,"-32"34"-1920,16-16-1952,0-1 512,16 17-192,-16-16 0,0-1 32,0 17 0,17-17 0,-17 1 0,16-1 64,1 1 256,0-1 160,-1-16-32,1 0 0,-1 16-192,18-16-1,-1 16-159,0 1-64,0-1-96,0 17-32,1 0 64,-1 17 64,0 16 0,0 0-32,0 0-64,1 17 32,15 16 32,-15 1 0,-18-1 0,18 1 0,-18 16 0,-16-17 64,0 17-32,-16-33-32,-1 16 32,-16 1 32,-1-1-32,-15 0-32,-1 1 32,0-17 32,-16-1-96,16 1 0,0 0 32,17 0 64,0-17-96,-1 0 0,1 0-32,0-16 0,16 0 128,1-1 32,-1 1-128,17-17 32,-16 16 0,16 1 64,0-17 96,0 17 128,16-1-128,1 1-96,-17-1 96,33 18 32,-16-1-160,32 17 0,1-1-32,0 1 0,0 0 0,0-17 0,-17 0 0,0 1 64,-16-18-32,-1 1 64,1-1 0,-1-16 32,-16 0-64,0 0 32,-16 0-128,-1 0 0,17 0 32,-33 17 0,16 0-96,1 16 0,-1 0-32,1 0 0,16 17 160,0 0 96,0 16-192,0 1 0,16 16-64,1-17-32,16 1 192,-16 16 96,16-17-32,-17 0 0,18 1 96,-18-1 32,-16 1 160,0 16 160,-16 0-224,-18 0-32,1-17-224,-33 0-64,16 1 192,0-17 128,0-17-96,-16-17-64,33-16-160,-17 0-64,0-16-64,0-17 96,17-1-160,0 18 64,16-17-352,-16-1-96,0 1-928,16 17-351</inkml:trace>
  <inkml:trace contextRef="#ctx0" brushRef="#br0" timeOffset="14638.9269">7870 5561 13056,'-17'0'4831,"17"0"-2623,17 17-2912,-17-17 544,0 17-192,0 32 192,17 18 128,-1 49 96,-16-16-32,33 49-32,1 17 32,-18 0-128,1-16 64,-1-34 96,1-17 32,-17-16 96,-17-16 32,1-34 448,-1-33 288,-16-50-800,-17-66-352,-16-17-96,-1-33 0,1-33-64,16-17 64,0 0-256,34 34-128,-1-1 352,34 50 160,33 17 32,-1 16 96,34 34-128,0 16 32,34 0 0,15 34 64,1 16 32,-17 16 32,-16 1-160,0 16 32,-17 17 64,-34-17 32,1 34 96,-50-1 96,-16 0 288,-18 1 96,-15-1 160,-18-16 32,1-17-384,-17 0-128,16-16-736,1 0-288,16-1 128,0 1 128,1 16 96,15 17 128,18 33-95,16 16-65,16 18 288,34 32 160,17-16 96,32-17 128,1-16 383,16-17 257,0-17-128,0-33-32,1-16-384,-18 0-96,-32-17-1472,-1 0-639</inkml:trace>
  <inkml:trace contextRef="#ctx0" brushRef="#br0" timeOffset="14931.3541">8883 5976 16256,'0'-33'6047,"33"0"-3263,83-50-4448,-66 66 448,-17 1-736,17 16-32,16 16 97,-16 18 63,16 15 1024,1 18-128,-17-1 96,-1 1 224,-15 16 128,-1 16 480,-17-32 224,1-1 544,0 1 256,-17-18-544,0-32-192,-17 0-1408,0-51-512,-32-49-1824</inkml:trace>
  <inkml:trace contextRef="#ctx0" brushRef="#br0" timeOffset="15194.4503">9115 5246 12800,'0'0'4831,"17"0"-2623,-1-50-4960,-16 34-319</inkml:trace>
  <inkml:trace contextRef="#ctx0" brushRef="#br0" timeOffset="15918.6529">10593 5246 2816,'16'-33'1120,"-16"33"-576,-16-17-224,16 17 448,-17 0-576,0-16-128,1 16-256,-17 0 32,-1 0 288,1 0 160,0 0 928,0 0 384,0 0 384,-1 16 224,18-16-32,-1 0 31,1 0-1215,-1 0 192,0 0 64,-16 0-544,17 0-160,-1 17-384,-16-1-192,0 18-160,-17-1-32,0 0 32,0 17 64,17-17 64,0 0 32,0 0-64,16 1 64,17-18 32,0 1 64,17-1 32,16 1 96,17-17-96,-1 0 0,1 17-32,17-17-64,-1 0-64,0 33 32,-16 0-32,17 17-64,-34 16-64,0 17 32,-16 0-64,-34 0 0,17-16 192,-33-1 64,16-33 32,-16 17 32,-17-33 0,17-17 32,-17 0-704,0-34-320,1 1-960,15-33-447</inkml:trace>
  <inkml:trace contextRef="#ctx0" brushRef="#br0" timeOffset="16289.1289">10808 3752 13696,'-33'-17'5087,"17"34"-2751,16 0-2848,-17-17 736,17 33-352,-33 17 64,16-1-32,1 34 32,16 0 64,0 50-96,0 33 64,16 33 96,17 17 32,1 17-32,15-1 32,-15 0 0,15-32 32,-32-34-64,16-17 32,-16-49-64,-17-1 64,-17-99-3104</inkml:trace>
  <inkml:trace contextRef="#ctx0" brushRef="#br0" timeOffset="16658.643">11356 4549 15616,'17'0'5887,"-1"0"-3199,1 0-3680,-17 0 576,0 16-672,0 18-96,-33-1 384,0 33 160,-34-16 384,17 16 128,-16 17 128,16 0 128,17-16 64,-17-1 0,34-16-32,-1 0 160,0-17 192,34 0 32,0-16 32,16-17-160,33 0 0,1-17-320,16 17-64,0 0-32,16 0 0,1 17-576,16-1-160,-16 18-1056,-34 15-448,17-15-1215,-33 15-481</inkml:trace>
  <inkml:trace contextRef="#ctx0" brushRef="#br0" timeOffset="17016.2662">12734 4101 15104,'-16'-17'5695,"-1"0"-3071,-16 1-3136,16 16 896,-16 0-384,0 16 0,-17 1-96,0 0 64,0 16 32,17 17 0,-17-1 0,17 18 0,0-1 64,0 1 32,16-18 96,17 1-256,0 0 0,17-17 0,-1 0 96,18 1-160,32-18 32,0 17-32,34 1 64,-17-1-32,17 17 32,-1 16 64,-32 0 64,-1 1 32,0 16 32,-32-17 64,-18 1 32,-32-1 96,-18-16 128,-15-17-672,-51 0-224,-33-33-3040,-49-50-1311</inkml:trace>
  <inkml:trace contextRef="#ctx0" brushRef="#br0" timeOffset="30431.3302">5147 7703 7424,'-16'-17'2816,"16"1"-1536,0 16-992,0 0 608,16-17 32,-16 17 64,17-16-32,-17 16 31,17-17-543,-1 17 96,-16 0 32,0 17 32,0-17 32,0 16-352,-16 1-96,-1 16-128,17-16 32,-17 16-64,1 0-32,16 0 32,-17 17-32,17 0-96,0 0 64,17-17 320,-1 33 96,1-33 256,16 1 128,17-18 384,16-16 224,1-50-384,16-49-192,0-1-448,16-49-160,-32-17-544,-1 16-192,-16 18-768,0-1-352,-17 17-416,0 33-64,-16 16-1311,-1 51-513</inkml:trace>
  <inkml:trace contextRef="#ctx0" brushRef="#br0" timeOffset="31449.6838">5579 9048 8448,'0'0'3232,"17"0"-1728,-17-17-1472,16 17 672,-16 0-160,0 0-32,17 0-128,-17 0-64,0 0-192,16 17 192,-16-17 95,0 0 161,0 16 32,0-16-128,0 0 32,0 17-224,0 0-96,0 32-384,0 18-128,0 32 160,0 1 64,0 0 224,17-17 160,0 0 256,-1-17 128,17-33 640,34-33 352,49-66-320,17-84-64,33-65-736,50-68-256,16-49-608,0 17-224,17-1-2592,-33 18-1216,-33 49-1791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0:05.296"/>
    </inkml:context>
    <inkml:brush xml:id="br0">
      <inkml:brushProperty name="width" value="0.05" units="cm"/>
      <inkml:brushProperty name="height" value="0.05" units="cm"/>
      <inkml:brushProperty name="color" value="#E71224"/>
    </inkml:brush>
  </inkml:definitions>
  <inkml:trace contextRef="#ctx0" brushRef="#br0">947 3935 10752,'-16'17'4032,"16"-34"-2177,0 17-1311,0 0 960,0 0-160,0 17-32,0-17-512,0 0-224,0 0-352,0 17-96,16-1 0,1 34-64,16 0-64,17 33 32,0 16 32,-1 34-32,1 17-32,17-1 32,-1 17-32,-16 0 480,0-16 224,-17-18-64,-17-15 32,1-18-96,-17-16-64,-17-50 0,1 1 0,-17-51-256,-17-66-160,-17-17-352,-16-49-96,0-50-32,0-17 64,0-17 128,17 18 96,33-1 64,33 33 32,33-16-96,0 16 64,34 34 32,-1 0 64,17 32-96,33 34 0,-16 34-32,16 32 0,-16 17 0,-1 17-64,-16 32 0,-33 18 96,-17 16 64,-16 16 128,-34-16 0,1 34 64,-51-18 0,-16-16 96,0 0-160,0-33-32,17-33-352,-17-1-96,33-32-1184,0-1-448,34-16-2688,-1 0-1055</inkml:trace>
  <inkml:trace contextRef="#ctx0" brushRef="#br0" timeOffset="3360.0853">2707 2425 8448,'0'-17'3168,"0"17"-1728,0 0-704,0 0 928,0 0-225,0 0 1,0-17-512,0 17-256,0 0-384,0 0-256,0 0-64,0 0 32,17 17 64,-1 0-96,-16-1-64,0 1 64,0-17 64,17 16 192,-17 1 192,0-17-96,16 17 0,-16-1-192,0 1-32,0-1 160,17-16 96,-17 17-64,0-17 0,0 0-32,0 0 64,0 0-32,0 0 64,0 0-192,0 0-96,0 0-32,0 0 32,0 0-96,0 0 0,0 0-32,0 0 0,0 0 64,0 0 0,0 0 0,0 0 0,0 0 0,0 0 64,0 0-32,0 0 64,0 0 128,0 0 128,0 0-192,0-17-32,0 17 0,0 0 0,0 0-64,0-16 32,0 16 0,0 0 32,0 0-160,0 0 32,0 0 0,0 0 0,0 0-96,0 0 0,17 33-32,16 0 96,17 17 0,16 0 32,-16 33-96,16-17 64,1 1 32,-18-1 64,1 1 32,0-1 32,-17-16 192,0-17 192,-16-16 224,0-34 192,-17 0-384,-17-49-128,0-17-256,1-33-128,-17-17-160,-1-16-64,18-1-256,-1 1-64,1 16 128,-1 17 96,17 49-64,17 17 0,-1 34-864,17 32-352,1 18-1632,-1 15-672,0 18-1791</inkml:trace>
  <inkml:trace contextRef="#ctx0" brushRef="#br0" timeOffset="4055.7903">3952 2524 13440,'-33'-33'4991,"16"33"-2687,1-33-1920,16 33 1120,-34-17-928,1 1-320,0 16-256,0-17-32,0 17 32,-1 17-96,18 32 64,-1 1 32,17 17 0,0 16-96,17-33 64,-1-1 384,18-32 160,-1-17 288,0-17 224,0-49-480,-16-17-160,-1-17-224,-16 1-128,17-1-96,-17-16-32,0 33-96,-17 0-32,17 16-96,-16 34 32,16 33-64,0 17 64,0 16 96,16 17 96,1 0 64,0 16 32,16 0-96,0 17 0,0-33 64,0 0 64,1-33 128,15-34 64,1 0 32,0-49 64,33-17-96,-17-50-64,-16 0 0,0-16-32,0-17-160,-33-17 32,-1 17-64,1-33 0,-34 33-96,1 17 32,-18 33-224,1 33-32,0 33 160,0 50 32,-1 33 32,18 50 128,-1 50-64,1 33-32,32 16 96,17 18 64,34-1-64,-17-50 0,16-16-32,1-33 0,-1-34-96,0-16 32,-16-50-1152,0 0-416,0-50-2879,-17-16-1249,-16-34 1376</inkml:trace>
  <inkml:trace contextRef="#ctx0" brushRef="#br0" timeOffset="4395.7407">4882 1644 13440,'16'17'4991,"1"-17"-2687,-17 17-2336,17-1 992,-17 1-736,16-1-192,1 18-32,16-1-32,-16-17 32,32 1-224,-15-34-96,-1 17 96,0-33 64,17-17 160,-34-33 128,18 0-96,-18-33-96,-16 0 96,-16 16 32,-1-16-160,-16 17-64,16 32-384,-16 1-32,16 33-128,1 33-64,-1 0 160,17 33 96,17 0-1503,-1 0-737,1 17-1408</inkml:trace>
  <inkml:trace contextRef="#ctx0" brushRef="#br0" timeOffset="4595.7427">5679 665 9600,'-17'-17'3584,"0"17"-1920,17 0-1152,-16 0 927</inkml:trace>
  <inkml:trace contextRef="#ctx0" brushRef="#br0" timeOffset="4828.6718">5629 665 17759,'0'33'512,"0"0"-288,16 17-192,1 0 0,16-17 512,17-16 288,16-1 64,-16-16 96,17-16-352,-1-34-128,-16-16-224,16-17-32,-33-17-224,1 0-32,-18 1-288,1-1-64,-34 1-96,-16 32 32,-17 1 160,-16 32 64,-1 18 192,-16 32 128,34 34 160,-18 33 64,34 34 32,0 15 0,16 1 0,17-17 0,33-33 64,17-16 64,17-17-288,16-34-128,0-16-1120,0-16-448,0-18-1600,-34-15-607,1-1-1633</inkml:trace>
  <inkml:trace contextRef="#ctx0" brushRef="#br0" timeOffset="5316.7996">1 5944 14976,'17'0'5631,"32"0"-3071,34-16-2784,-33-1 1024,17 0-416,16-16 32,49-33-96,34-1-32,17-65-160,66-1 256,17-50 224,66-33 160,33-49 96,17-51 96,66-66 32,50-16-256,0-17-96,0 0-384,0 0-160,-33 50-160,-33 33 32,-51 33-256,-15 66-64,-84 51-512,-50 16-256,-32 66-960,-51 34-352,-33 16-1760,-33 33-671,0 1-609</inkml:trace>
</inkml:ink>
</file>

<file path=ppt/ink/ink2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7:52:14.836"/>
    </inkml:context>
    <inkml:brush xml:id="br0">
      <inkml:brushProperty name="width" value="0.04667" units="cm"/>
      <inkml:brushProperty name="height" value="0.04667" units="cm"/>
      <inkml:brushProperty name="color" value="#ED1C24"/>
    </inkml:brush>
  </inkml:definitions>
  <inkml:trace contextRef="#ctx0" brushRef="#br0">23940 4745 13184,'-9'-30'4927,"12"22"-2687,3-4-1824,-1 6 1120,-1 3-992,1-3-352,-5 6-1376,5 0-512,4 6-4287,10-12-1889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0:48.176"/>
    </inkml:context>
    <inkml:brush xml:id="br0">
      <inkml:brushProperty name="width" value="0.05" units="cm"/>
      <inkml:brushProperty name="height" value="0.05" units="cm"/>
      <inkml:brushProperty name="color" value="#E71224"/>
    </inkml:brush>
  </inkml:definitions>
  <inkml:trace contextRef="#ctx0" brushRef="#br0">166 150 5504,'-17'-16'2112,"17"16"-1152,0-17-416,0 1 640,-16 16-128,16-17 32,0 17-192,-17-17-96,1 1-416,-1 16-32,0-17 0,17 17-192,-16-16-96,-1 16-128,1 0 32,16 0 32,-17-17 0,17 17 0,0 0 0,17 0 64,-1 0 32,1 0 96,-1 0 96,18 0 0,-1 17 63,0-17 1,0 16 96,0 1-160,17-17-32,0 16-128,0-16-96,0 17 0,-1-17-32,1 17 0,0-1 64,0-16-32,16 17-32,-16-17 288,0 16 192,0-16-96,-1 0 32,1 0-64,0 17 96,-17-17-32,0-17 0,1 17-96,-1 0-32,-16 0-160,-1-16-96,1 16-160,-1 0 0,-16 0-1152,0 0-416,0 16-895,0 1-385,-16 0-1504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0:49.074"/>
    </inkml:context>
    <inkml:brush xml:id="br0">
      <inkml:brushProperty name="width" value="0.05" units="cm"/>
      <inkml:brushProperty name="height" value="0.05" units="cm"/>
      <inkml:brushProperty name="color" value="#E71224"/>
    </inkml:brush>
  </inkml:definitions>
  <inkml:trace contextRef="#ctx0" brushRef="#br0">83 67 5248,'17'0'2016,"-17"0"-1088,0 0-672,-17 0 512,17 17-384,-16-1-64,16-16 0,-17 17 32,0 0-160,17-17 224,-16 16 128,16 1-32,-17-17 384,17 0-128,0 16-288,0-16-128,0 0 64,0 0 64,0 0 0,0 0 31,0 0-63,17 0-32,-1 0-224,1-16-64,0 16 64,16 0 96,0 0-128,0 0-96,17 16-32,0-16-32,0 17 0,16-17 64,17 17-32,17-17 64,-17 16 288,16-16 224,1-16 32,0 16 96,-17-17-224,16 0 32,1 1-256,-1-17-96,1 16-96,-34-16 0,17 16-64,-33 1-32,17-1-64,-34 17 32,0-17-256,-16 17-64,-1 0-32,1 0 0,-1 0 64,-16 0 128,0 0 32,0 0 96,17 0-256,-17 0-96,0 0-352,0-16-96,0 16-1151,0 0-449,-33 0-1952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0:53.707"/>
    </inkml:context>
    <inkml:brush xml:id="br0">
      <inkml:brushProperty name="width" value="0.05" units="cm"/>
      <inkml:brushProperty name="height" value="0.05" units="cm"/>
      <inkml:brushProperty name="color" value="#E71224"/>
    </inkml:brush>
  </inkml:definitions>
  <inkml:trace contextRef="#ctx0" brushRef="#br0">465 150 11776,'17'0'4384,"-17"0"-2369,16 0-2271,1 0 672,-17 0-352,0 0-64,0 0 32,0 0-32,0 0 0,-17 16 0,17 1 64,-16-1-32,16 1 64,-17-17 64,1 17 64,16-1 96,-17 1 32,17-17-160,0 16-64,-17 1-64,17 0-64,0 16 32,0 0 32,-16 33-96,16 17 0,-17 17-32,1 0 0,-1 16 64,17 17 64,-17 0 160,1-1 192,16-15 128,0-18 128,0-16-160,0-16 32,0-1-192,0 0-32,16 1-64,-16-34 0,0 17-128,-16-17-96,16 0 0,0 0-32,-17-16 0,17 16 64,-16-16-32,16-1-32,-17 1 160,17-17 128,0 0 32,0 17 64,0-17-128,0 0 0,0 0-160,17 16-64,-17-16 0,16 0-32,1 17 0,-17-17-96,33 0 0,-16 16 64,16-16 64,17 17 0,-1-17-32,18 0 32,-17 17 32,16-17-96,1 0 0,16 0 32,-17 0 0,34 16-96,-1-16 64,1 0 96,-1 0 32,1 0-32,0 0 32,-1 0-64,34-16-32,-17 16 32,0 0-32,1 0 0,-18 0 0,17 0 0,1-17 64,15 17-96,-32 0 0,16 0 32,-16 0 0,16 0 0,-16 0 0,16 0 0,0 17 0,-16-17-96,-1 16 64,-16 1 32,0-1 0,0 18 0,-16-18 64,-1 1-32,1-1 64,-1 1 0,0-17 96,-16 0-32,0 0 64,0 0-64,-17-17 0,0 1-96,-16 16 32,-1-33 0,-16 16-32,17 0 32,-17 1-64,0-1-32,-17 1 32,17-1-32,0-16-96,0-17 0,-16 0-32,16 0 96,0-33 0,-17 0 96,17-16-32,-16-17-32,-1-1-64,0 1 32,1-17 32,-17 17 64,16 0-32,-16 0-32,16 16-128,1 17 0,-1 0 64,17 17 32,-17 16-64,17-17 64,-16 34 32,16-17 64,0 34-32,0-17-32,-17 16-64,17 0 32,0 1 32,0-1 0,0 17 0,-16-16 0,16 16-96,0-17 64,-17 0 96,17 1 32,0 16-128,-17-17 32,1 1 0,-1 16 64,1-17-32,-1 0-32,-16 1 32,0-1 32,-17 17-32,0-16 64,-16-1-64,-17 17-32,0 0 32,0 0 32,0 0-32,-17 0-32,0 0 32,1 17-32,-18-17 0,1 0 0,0 16 0,0-16 0,-17 0 64,0 0 32,17 0-32,-17 0-64,0-16 32,1 16-32,-18 0 0,17 0 64,1 0-32,-1 0 64,33 0-128,-33 0 0,1 0 32,15 0 0,1 0 0,17 0 0,-1 0 0,17 0 64,16 0-96,1 0 0,0 0 32,16-17 0,0 17-288,17 0-64,0-17-1376,-1 17-512,34-33-3872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02.967"/>
    </inkml:context>
    <inkml:brush xml:id="br0">
      <inkml:brushProperty name="width" value="0.05" units="cm"/>
      <inkml:brushProperty name="height" value="0.05" units="cm"/>
      <inkml:brushProperty name="color" value="#E71224"/>
    </inkml:brush>
  </inkml:definitions>
  <inkml:trace contextRef="#ctx0" brushRef="#br0">67 466 5376,'-17'0'2112,"17"-17"-1152,0 0-576,0 17 608,0 0 32,-17 0 128,17-16-96,0 16 64,0 0-608,0 0 480,-16-17 255,16 17 129,0 0 128,-17 0-416,17 0-160,0 17-544,0-1-256,0 1 0,0 33-32,17 16-32,-1 1 32,18 32 64,-18 1 64,17 33-192,-16 0-64,16-1 0,-16-49 64,-1-16 0,-16-1 64,17 1-128,0-1 0,-17-16 32,16 0 0,-16-17-1344,17 0-608,-17 0-2175,0-49-897</inkml:trace>
  <inkml:trace contextRef="#ctx0" brushRef="#br0" timeOffset="294.2939">631 1 8960,'0'16'3328,"0"1"-1792,0 16-1728,17 0 608,-17 17-384,0 0-32,16 50-64,1 16 0,16 33 64,0 17 0,17 0 64,-17 0-32,-16-66-32,-1-17 224,18 17 160,-34-34-128,16 0-64,1 1-192,-17-17-64,0-17-1728,-17-17-800,17 1-1024</inkml:trace>
  <inkml:trace contextRef="#ctx0" brushRef="#br0" timeOffset="543.446">233 1329 11776,'0'17'4384,"0"-17"-2369,0 0-1375,0-17 1184,16 0-928,1-16-224,-1-17-512,1 17-128,16 0-32,17-17-288,0 0-64,0 1-320,16-1-128,0 0-192,-16 17-32,17-1-160,-18 18-63,1-17-513,-17 16-160,1 0-1952</inkml:trace>
  <inkml:trace contextRef="#ctx0" brushRef="#br0" timeOffset="1148.6644">1395 1014 6912,'0'0'2624,"0"0"-1408,0 0-512,0 0 832,0 0-96,0 0 96,0 0-321,-17 0 1,17 16-704,0-16-96,0 0 32,-17 17-320,17-17-64,-16 16-128,-1 1 0,1 33 128,16 0 96,-17-1-224,0 18 0,17 16 0,0-17 32,17-16-64,0-17 64,-17 0 32,33-16 0,17 0 64,-1-34 96,18-33 0,-1-16 64,1-17-128,-1 0 0,0-17-32,-16 1 32,-33 16 0,-17 16 32,-17 1 0,-16 32 64,-17 34-160,-16 0-32,-1 50-64,1-16-64,0 32-64,-1 0-32,17-16-2080,17-17-895,33-16-1857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06.260"/>
    </inkml:context>
    <inkml:brush xml:id="br0">
      <inkml:brushProperty name="width" value="0.05" units="cm"/>
      <inkml:brushProperty name="height" value="0.05" units="cm"/>
      <inkml:brushProperty name="color" value="#E71224"/>
    </inkml:brush>
  </inkml:definitions>
  <inkml:trace contextRef="#ctx0" brushRef="#br0">0 366 10624,'0'0'4032,"0"17"-2177,0 16-1887,0-16 800,0 16-448,0 17-96,0 16-128,17 34-96,-1 16 32,1 17-32,0 16 64,16 17-96,17 17 0,-1-17 32,1-50 0,0 0 0,0-16 64,-17-34 32,0 1 96,-16-34-384,-1 0-160,-16-33-1535,0-33-673,-33 0-1792</inkml:trace>
  <inkml:trace contextRef="#ctx0" brushRef="#br0" timeOffset="308.73">199 34 9600,'17'-33'3584,"0"33"-1920,-1 0-1440,-16 0 832,17 0-673,16 17-127,-16 16-96,16 33-32,17 34-64,-17 16-64,17 0 32,-17 34-128,17-18 64,-17 1 32,0-17 64,0-33-32,-16 0 64,-1-16 0,-16-34 32,17 17-576,-34-34-2623,1-32-769,-1-1 32</inkml:trace>
  <inkml:trace contextRef="#ctx0" brushRef="#br0" timeOffset="555.65">83 1163 10368,'-16'50'3872,"16"-50"-2112,16 16-865,-16-16 1121,0 0-576,17-16-96,16 16-608,0-33-128,17 16-352,0-16-160,16-17-64,1 0-128,-1 0 64,17 1-320,-17 15-96,1 1-288,16 0-64,0 0-864,-33 16-288,-1 1-1663,1-1-705,-17 0 576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1:14.406"/>
    </inkml:context>
    <inkml:brush xml:id="br0">
      <inkml:brushProperty name="width" value="0.05" units="cm"/>
      <inkml:brushProperty name="height" value="0.05" units="cm"/>
      <inkml:brushProperty name="color" value="#E71224"/>
    </inkml:brush>
  </inkml:definitions>
  <inkml:trace contextRef="#ctx0" brushRef="#br0">1245 2308 5632,'-33'-66'2112,"17"16"-1152,-1-17 64,0 51 864,1-1 128,-17-16 64,-1 16-449,1-16-127,0 0-864,-17 33-160,-16-17-32,-1 34-320,-16-17-160,-33 33 32,16 34-32,1 16 32,-17 16 0,33 1 352,0-17 224,16 0-160,17-17-64,17-16-192,33 0-128,17-17 64,33-16 0,33-17-128,33 0 32,17 16-64,-17 1 0,0 33 64,0 16 0,-16 17 0,-34 0 64,-49 0 512,-17 17 352,-17 16-128,-16-17-64,0 1-160,-34-34-32,-32-16-288,-1-16-96,17-51-384,0-33-96,0-16-1664,17-17-768,49 0-2975,17 0-2273,33 0 3232</inkml:trace>
  <inkml:trace contextRef="#ctx0" brushRef="#br0" timeOffset="725.1593">2009 2690 12928,'-66'-50'4831,"-1"17"-2623,-16 16-2656,50 1 768,-17 16-1088,0 16-320,1 17 512,15-16 256,1 49 256,0 34 128,16 0 96,17 16 416,17-17 192,0-32 320,16-17 160,-17-34 0,18-32 0,15-34-608,1-33-288,-17 0-224,-16-17-128,0 17-128,-17 17 0,-17-1-96,17 34 0,0 17-96,0 32 160,0 17 96,33 17 64,0 17 0,1-1 0,15-16 0,1-17-96,0-50 64,0-16 160,0-17 64,-17 1-160,0-1 0,0-17-192,-16 1 32,-1-17-224,-16 33-96,17 0 32,0 1 64,-1 32 64,1 17 96,16 17 64,0 16-32,0 17 128,17-1 64,0 1 0,16-17-32,-32-16 96,15 0 64,-15-1 0,-18-16 64,1-33-128,-1 0 0,-16-34-96,0 1-96,17-17 64,-17 0 0,17 17-128,-1 16 32,1 0 0,-1 33-32,1 17 32,0 34 96,-1 15 0,17 18 96,-16-1-96,16 1 0,-16-34 320,-1 0 160,1-16-64,0-17-64,-1-17-160,1-16-128,-17-34-2272,16-16-960,1 0-2335</inkml:trace>
  <inkml:trace contextRef="#ctx0" brushRef="#br0" timeOffset="1002.7566">3188 1843 9728,'-34'-33'3680,"34"16"-1984,0-16-1408,0 17 863,0-1-639,0 17-256,17 17-320,0 16 0,32 17 32,18 33 96,-17 49-32,33 18 64,0-1-128,-17 1 0,1-1 96,-18-16 32,-15-17-128,-1 0 32,-17-33 0,-16-16 64,-16-18-2143,-1-32-897,1-34-1280</inkml:trace>
  <inkml:trace contextRef="#ctx0" brushRef="#br0" timeOffset="1250.586">3403 1744 13440,'34'-67'4991,"-18"51"-2687,17-18-2048,-33 18 1024,17-17-800,16-1-256,-16 1-320,16 0-96,0 33 96,17 0-736,-17 33-256,1 0 416,-18 34 224,1 16 288,-34-17 96,-16 17 64,0 17 64,-17-17 608,0-17 256,-16-16-384,-1-50-160,17-33-3264,1-17-1471,32-66-865</inkml:trace>
  <inkml:trace contextRef="#ctx0" brushRef="#br0" timeOffset="1496.7983">4101 83 10880,'0'0'4128,"0"34"-2241,-17 32-2207,17-16 640,-16 33-320,16 33 0,16 33-96,17 17 0,1 17 64,-18 0 0,17-34 32,1 1-223,-18-18-1,1-32-256,-1-34-96,1-32-4480</inkml:trace>
  <inkml:trace contextRef="#ctx0" brushRef="#br0" timeOffset="1851.0314">4234 996 10496,'0'0'3936,"16"34"-2112,1-18-2112,-17 1 640,33-1-384,0 18 0,0-1-32,17-16 0,0 16 64,16-17 0,1 18 64,16-34-32,-17 16-32,-16-32 96,0-1 63,-17 0-63,0-32 0,-16-18-383,-17-33-129,-17 17-672,-33 0-160,1 0 64,-18 34 160,17 15 512,-16 18 288,16 49 1152,0 50 480,17 33-128,17 17-96,16 17-320,16-18-97,17-32-351,17-34-160,33-16-96,0-50 32,17-33-1919,-34-17-897,1-16-1856</inkml:trace>
  <inkml:trace contextRef="#ctx0" brushRef="#br0" timeOffset="2254.3027">880 4367 11776,'-50'33'4384,"67"-33"-2369,16 0-1087,-16-17 1312,32-16-640,34-33-224,17-17-576,33-34-192,66-49-352,50 0-96,50-66-32,66-1-64,34-16 32,49-33 224,33 17 96,-32-1 64,15 17 128,-32 33-288,-50 34-96,-50 16-64,-33 0 32,-50 33-96,-67 16-64,-49 34-224,-83 17-128,-33 16-1728,-67-16-800,-50 16-4448</inkml:trace>
  <inkml:trace contextRef="#ctx0" brushRef="#br0" timeOffset="4613.7253">5246 4234 7040,'17'-17'2720,"-17"17"-1472,0-16-128,0 16 1024,0 0-192,0-17 63,0 17-799,0 0-256,0 0-576,0 17-256,0 32-64,0 18 128,0 32 128,0 18-96,-17 32-64,1 50-64,-18 0 0,1 34 352,0-17 256,0-50 288,0 16 96,-17-16-320,17-33-128,-1-17-288,1-33-160,0-16-96,0-51-704,16-16-320,1-33-2560,-1-33-1152,17-1-1471</inkml:trace>
  <inkml:trace contextRef="#ctx0" brushRef="#br0" timeOffset="4998.8614">4649 4582 9216,'0'-33'3520,"0"66"-1920,0-33-1856,16 17 3455,1 0-1087,-1-1-320,1 1-320,0-1-896,16 18 96,0-1 64,0-17-192,0 18 32,1 32-224,15 17-32,-15 0-128,15 17 32,1 16-128,0 0 0,-17 17-32,17 0 32,-17-34-64,17 1-32,0-1 32,-17-49 32,0 0-32,-16 0-32,-17-50-64,-17 0-1728,-16-33-704,0-17-2272,-17-17-991,17-16 799</inkml:trace>
  <inkml:trace contextRef="#ctx0" brushRef="#br0" timeOffset="5585.5662">4300 4035 4224,'-17'0'1664,"1"0"-896,16 0 448,0 0 832,0 0-96,0 0-32,0 0-288,0 0-161,0 0-799,0 0 576,0 16 256,0-16-224,0 17-32,16-17-288,1 0-128,16 0-256,0 0-96,1 0-96,15 0 64,34-17-96,0 1-32,50-1 0,-17 0 32,34-32-32,16 15 32,-33 1-64,16 17 64,-33-1-64,-33-16 0,0 16-96,-33 17-32,0-16-96,-17 16 32,-16-17-64,-1 17-32,1-17-64,-1 17 32,-16-16-128,17-1-32,-17 1-480,0 16-128,17-17-1920,-1 0-832</inkml:trace>
  <inkml:trace contextRef="#ctx0" brushRef="#br0" timeOffset="7931.3146">6840 4682 3200,'0'0'1216,"0"17"-640,-17-17 160,17 0 576,0 0-128,0 0-64,0 0-64,0 0 32,17 0-576,-17 0 352,33-17 160,0 0-96,34-16 0,-1-17-33,17-16 65,50-17-320,16 17-128,34-17-288,16 16-96,0-16-64,-16 17-64,-17 16 32,-33 0-32,0 17 0,-34 16 0,-16-16 0,-16 33 64,-34-16-32,-16 16 64,-17-17-928,0 17-352,-34 0-1759,18-17-673,-17 1-288</inkml:trace>
  <inkml:trace contextRef="#ctx0" brushRef="#br0" timeOffset="8393.6898">7736 3918 8832,'17'17'3328,"-17"0"-1792,17-17-960,-1 16 896,17-16-65,1 0 33,32-16-448,0-1-224,51 0-416,-1-16-32,33 17 96,-33-18-224,34 1-32,-1 17-96,-16-1-64,-17 17 32,-16 0-32,-34 17 192,-16 16 128,-33 17-32,-17-1 0,-33 18-160,-34 32-96,-16 1 0,-16 33 32,-1-17 32,-33-33 32,17 17 0,16-34 64,1 0-96,32-16-64,17-17-704,17-16-352,17 0-2816,49-1-1215,33-49 31</inkml:trace>
  <inkml:trace contextRef="#ctx0" brushRef="#br0" timeOffset="9242.1005">10442 3354 3328,'-49'-33'1312,"49"16"-704,-17 0 128,17 1 672,0-1 224,0-16 128,0 0-256,17-17-64,-17 17-800,16 0-224,1 16-64,-1 17-288,18 33-96,-1 34 0,17 32 0,-17 34 32,0 33 64,0-16-96,0-1 0,-33-16 512,17-34 320,-34 1 575,1-50 257,-17-17-672,-17-33-224,-17-17-512,18-32-160,-18-34-64,1-34 0,-1 1 0,1-33 0,33-1-352,16-16-160,34 17 160,33 33 128,49-17 160,51 0 32,16 17 32,33 16 0,17 17 0,-17 33 0,-16 34-96,-34 49 0,-49 0 64,-67 17 64,-50 33 0,-49 17 64,-67 32-64,-33-15 64,-33-1-64,-1-17 64,18-16-64,32-16 64,34-51-480,33-16-160,50 0-992,50-33-447,66 0-2625,49-33-1376,34-17 2880</inkml:trace>
  <inkml:trace contextRef="#ctx0" brushRef="#br0" timeOffset="9627.7227">12003 3404 7040,'-50'-17'2720,"17"17"-1472,0 0-1312,16 17 544,1-1 0,-1 1 96,-16 49 608,16 17 288,1 17-768,16 0 95,0-1 97,16-16-96,1-16 96,49-34-32,1-17 96,-1-32-320,0-34-64,1-50-320,-1-16-96,-33 17-160,-16-34-32,-34-17-832,-16 17-288,-17 17-192,-16 33-96,0 50 672,16 33 352,0 33 288,0 34 96,17 16-63,0 33-1,33 17-96,0-34-32,50-16-1632,-1-33-704,34-33-1312</inkml:trace>
  <inkml:trace contextRef="#ctx0" brushRef="#br0" timeOffset="9842.5695">12733 2856 7936,'0'33'2976,"-16"17"-1600,16 16-1248,0-33 608,0 34-480,16-1-128,1 1-96,16 32 32,-16-16-32,-1-16-32,18-1 96,-34-16 64,16-50-128,-32-17-160,16-33-3680</inkml:trace>
  <inkml:trace contextRef="#ctx0" brushRef="#br0" timeOffset="10012.3223">12933 2540 7424,'16'100'2816,"1"-67"-1536,-17 34-1504,0-34 512,16 33-2720,1-16-1152,0 33 1120,16-50 544</inkml:trace>
  <inkml:trace contextRef="#ctx0" brushRef="#br0" timeOffset="10337.1241">13231 2773 8960,'0'-17'3328,"0"17"-1792,0 0-1792,0 17 512,0-1-256,0 34 0,17 0 416,-17 33 192,17 0-288,-1 0-192,1-17 0,-1 1 256,1-17 224,16-17 511,-16-17 257,-1 1-352,1-34-160,16-32-480,-16-34-160,16-17-224,-16 17-32,16-17-128,0 17 32,-16 17-224,16 0-32,-17 32 160,1 34 96,16 0 32,-16 34 32,-1 32 64,1 17 0,0 17 0,-1-17 0,18-17 64,-18 0 96,17-32 0,-16-18 64,16-32-1760,0-18-704,1-32-2975</inkml:trace>
  <inkml:trace contextRef="#ctx0" brushRef="#br0" timeOffset="10554.9149">14560 1860 7424,'16'16'2816,"1"1"-1536,-34 33-992,17-34 704,0 34-608,0 33-128,-16 33-224,16 17-64,16 0 32,1 0 0,-1 0 64,1-17-32,0-33-32,-1 0 96,-16-33 64,0-17-640,0-33-288,-16-33-2880</inkml:trace>
  <inkml:trace contextRef="#ctx0" brushRef="#br0" timeOffset="10815.2614">14012 2540 11392,'-17'67'4288,"17"-34"-2305,17 0-1759,-1-16 992,18-17-416,15 16-64,34-32-416,0-17-128,17-17-128,33-17-1248,16-16-544,1-16-2815,16 16-2113,0-17 2464</inkml:trace>
  <inkml:trace contextRef="#ctx0" brushRef="#br0" timeOffset="38224.6151">10824 5263 8192,'-50'-66'3072,"50"49"-1664,0 17-1632,17-17 448,0-16-320,16 17 64,0-18 96,0 1 96,34 0-64,32 0 800,34-17 320,33-33-96,67-17-33,49-32-479,33-1-128,34 0-224,-1-33-96,1 17-64,-17-1-96,-50 17 32,-33 34 32,0-1-96,-83 17-64,-16 33 128,-51 0 32,-32 17 64,-51 17-64,-16 16-64,-16-17-64,-1 17-32,1 0-1792,32-17-4095</inkml:trace>
  <inkml:trace contextRef="#ctx0" brushRef="#br0" timeOffset="11124.1589">16120 1445 9728,'-17'-33'3680,"17"16"-1984,0 17-1632,0 0 736,0 0-704,17 17-96,-17 16-96,33 50 32,0 16 32,17 34-64,-17 0 64,17 33 32,0-33 64,-33-17-32,-1-16-32,1-34 96,-17-16 0,-17-17 32,1-16 0,-1-17-4576</inkml:trace>
  <inkml:trace contextRef="#ctx0" brushRef="#br0" timeOffset="11373.5387">16054 1478 13440,'99'0'5087,"1"-17"-2751,49-16-2304,-82 17 1024,-1-1-704,17-16-192,17 0-192,-1-17-64,1 0 64,-34 17-1344,1-17-512,-34 33-1311,-33 1-545,-17 32-544</inkml:trace>
  <inkml:trace contextRef="#ctx0" brushRef="#br0" timeOffset="11525.4504">16203 2009 11008,'0'0'4128,"17"0"-2241,32-16-1439,-32 16 1056,16-17-832,17 0-256,0 1-384,16-34-32,17 17 0,0-17-640,17 17-224,0 0-1184,-17-1-447,-17 18-2017</inkml:trace>
  <inkml:trace contextRef="#ctx0" brushRef="#br0" timeOffset="11679.9772">16004 2740 11520,'-33'49'4288,"49"-32"-2305,17 0-1599,-16-17 1024,33-17-672,33 0-128,16-16-384,1 0-96,16-17-64,1-16-2368,-1 16-1087,-17-16-1793</inkml:trace>
  <inkml:trace contextRef="#ctx0" brushRef="#br0" timeOffset="12065.6532">17498 1627 9216,'17'-33'3520,"-17"33"-1920,0 0-1152,0 0 896,-17 17-801,0-1-191,-16 1-256,0 33 0,0 16-64,-34-16-32,1 0 32,16 16-32,0-16 0,34 16-96,-1-32 64,34-18 96,16-16 96,0 0-64,34-16 0,16-1-32,0 0-64,0 1-128,-17 16 0,-16 0 64,-34 16 32,-32 18 96,-1 32-32,-16 0 64,-33 1 0,16-17 96,0-1 32,17-15 32,-17-18-64,17-16-32,16-33-1504,1-17-607,32-16-2785</inkml:trace>
  <inkml:trace contextRef="#ctx0" brushRef="#br0" timeOffset="12282.7608">18046 1079 13056,'16'34'4831,"-16"-1"-2623,0 33-2304,0-49 928,0 33-640,0 33-128,-16 33-32,16-16-32,-17 16 0,17-33 0,0 16 0,-16 1-96,16-34 64,-17-16-1536,0-33-672,-16-1-3039,17-32-1409,-18-17 3488</inkml:trace>
  <inkml:trace contextRef="#ctx0" brushRef="#br0" timeOffset="12604.2904">17631 1578 11264,'0'49'4224,"16"-15"-2305,1 15-1599,16-32 960,0 0-640,17-1-96,-17 1-288,17-17-96,17 0-64,-1-17-352,0 1-96,-16-18-928,0 1-448,0 0 321,-17 0 191,0-17 704,0 33 352,1-16 160,-18 33 0,1 0 96,-17 33 0,0 1 800,16 32 416,-16 0-225,17 1-159,-17-1-256,17-16-32,-1 0-288,-16 0-64,0-34 32,0 1 32,0-17-256,0-17-96,-33-49-3296,33-34-1439,-33-16-65</inkml:trace>
  <inkml:trace contextRef="#ctx0" brushRef="#br0" timeOffset="12773.9639">18345 1030 7680,'-34'116'2880,"34"-66"-1536,0 16-1568,0-33 448,0 1-1024,17 15-256,0 1-1984,-1-17-864</inkml:trace>
  <inkml:trace contextRef="#ctx0" brushRef="#br0" timeOffset="13266.9955">18710 1362 9984,'0'-17'3680,"0"17"-1984,0 0-2048,0 0 576,0 17-96,16 16 160,-16 0-32,17 17 32,0 16-160,-1-16 127,17 17 129,1-18 160,-1 1 128,0-33 192,0-1 192,1-16-384,-18-16-128,1-1-320,-1-33-96,1-16-128,0 0-32,16 16-608,0-17-288,17 34 192,-17 0 160,0 0 288,0 33 96,1 0 32,-18 16 128,17 18 64,-16 15 128,0 1 416,-1 0 256,17-17-64,-16-16 0,16-1-128,0-32-96,1-17-288,-1-1-160,0-15-64,-16-18 32,16 1-96,0-17-64,-16 16-32,16 18 0,0 15 96,-16 1 0,-1 33-64,1 0 0,-17 33 64,16 1 0,-16 15 32,17 1 64,0 17-32,32-18-32,-15-15 448,15-18 224,-15 1-256,15-34-128,1 1-288,-17-18-64,1 1-3136,-1-17-1375,17 1-1153</inkml:trace>
  <inkml:trace contextRef="#ctx0" brushRef="#br0" timeOffset="13721.7511">20785 1179 9856,'0'-33'3680,"0"16"-1984,-33-33-1632,16 17 736,1 17-544,-1-34-129,-16 17-190,0 16 31,16 0 32,-16 1-96,0 32 64,-1 18 223,1 15 193,0 18-128,0-17 0,0 16 224,16 1 128,17-34 256,0 0 128,17-16-352,-1-17-128,17-17-288,1 0-160,15-32-128,1-1 32,-17-17-960,1 1-448,-1 16 32,0 0 96,0 17 673,-16 16 287,-17 34 160,0 16 160,0 0 0,-17 34 96,17-17-96,0 0 0,0-17 96,33 0 96,-16-33 0,33 0 0,0-33-1248,-17-17-448,17-33-2048,-1 0-1344,18 0 2176</inkml:trace>
  <inkml:trace contextRef="#ctx0" brushRef="#br0" timeOffset="13947.8048">21383 0 8320,'-17'34'3168,"0"32"-1728,-16 17-1056,17-33 768,-1 16-256,0 17 0,1 33-481,-1 17-191,1 0-128,16-17-96,16-16 96,1-1-64,-1-32-32,1-17 96,0-17 0,-17-16-736,16-17-383,-16-17-2081,0-49-864,-16-1 576</inkml:trace>
  <inkml:trace contextRef="#ctx0" brushRef="#br0" timeOffset="14423.627">20984 532 7424,'-50'33'2816,"34"-17"-1536,-1 34-736,1-17 800,16 17-224,16-17 0,1 17-289,16-17-127,17-33-384,0 0-192,49-33-96,-16 0-256,0-17 0,17 17-416,-34-17-63,1 17 383,-1-17 160,-33 17 128,1 16 32,-18 1-96,1 16 64,-17 0 32,-17 16 0,1 1 352,16 16 224,-17-16 191,17 16 97,0-16-32,17 16-32,16 0-96,17-16-64,16-17-192,34 0-128,-1-17-160,17 0-128,1 1 0,-18-1 32,17-16-32,-16 0-32,0 0 32,-34-17 32,-16 17-32,-34-17 64,-32-17-128,-1 18 0,-16-1-32,-17 17-64,-16 33 96,-1 0 0,-32 33-64,-17 33 64,16 1 320,0 32 96,34 17 32,16 1 64,17-1-192,50-33-32,49 0-64,34-33 32,32-17-992,51-33-320,16-33-3424,67-17-1535,-17-50 1215</inkml:trace>
  <inkml:trace contextRef="#ctx0" brushRef="#br0" timeOffset="19339.782">19806 5529 5504,'0'0'2112,"-17"0"-1152,17 0-352,0 0 736,0 16 32,0-16 64,0 0-192,0 0-32,0 0-672,0 0 95,0 0 33,0 0 64,17 0 96,-1 0 32,34-16 96,0-18-96,0-15-64,33-34 0,0-34-32,0-15-288,33-34-128,0-17-192,-16 0-128,-1-16-96,-16 0 32,-33 16 32,16 34 64,-32 33 32,-18 16 32,1 34-160,-1 16-32,1 0-64,-17 33 96,0 17-160,0 17 64,0 33 64,0 33 96,0 33 0,-17-16-32,17 33 32,-16-1 32,16 1-32,-17-17-32,17-16-64,0-17 32,0-17 96,17-49 96,16-17 64,17-66 96,0-17-160,16-67-96,50-16-32,-16-16-32,16-1-96,-16 0 64,-1 1-32,-32 49 0,-1 17 64,-33 33 0,1 16-96,-18 1 0,-16 49-32,0 17 96,0 33-64,0 34 32,-33 16 64,16 33 0,-16 67 0,-17 16 0,17 50-96,0 0 64,16-17 96,17-16 96,17-33 128,0-34 64,16-33 32,0-16 0,0-17-128,0-50 0,-16 0-384,0-49-128,-17-34-3392,-17-50-1504,0 17-1183</inkml:trace>
  <inkml:trace contextRef="#ctx0" brushRef="#br0" timeOffset="37638.9519">16967 3321 4736,'33'-50'1760,"0"17"-960,34-1-928,-18 18 256,1-17 480,33-1 320,33 1 96,34-17 96,32-16-608,51 0 256,16-17 192,66-34 32,17-32 128,34 16-128,32-16-33,0-17-287,1 0 0,-34 16-256,-33 34-96,-33 17-96,-33 32-64,-67 1-192,-17 16 32,-65 17-64,-18 16 0,-16 1 64,-33 16 0,-33 0 0,-17 0 64,-17 0-256,-16 0-96,-17 0-2240,-33 0-1023,-17-34-1025</inkml:trace>
  <inkml:trace contextRef="#ctx0" brushRef="#br0" timeOffset="39308.0102">22528 3271 9984,'-33'-100'3776,"0"50"-2048,0 1-2304,33 32 448,-17-16-768,-16 0-160,-17-17 608,0 17 384,-16-1 96,-1 1 576,-16 0 288,-16 0 256,-1 16 160,-33 1-225,-16-1-95,0 17-544,-18 0-288,-15 17-96,-1 16-64,1 17 0,-1-1 0,-16 34 0,16 0 0,17 0 0,-16-16 0,-1 16-96,17 33 64,17-16 448,16 32 192,0-15-224,17-1-128,-1 33-256,51 17 0,0-16-64,32 32 0,34 1 128,34 16 32,-1-33 96,33 17 96,17-17 224,50-17 128,17-33 32,16-16-32,49-34-128,1-16 0,50-33-160,-1-17-32,34-50-192,-17 0-32,34-16-32,-1-1-64,-16 1-64,-50 0 32,-16-17 32,-1 0 0,-49 0 64,-17-17 32,-34 0-32,-15 1 32,-18-34 64,-32-16 64,-34-1-32,-17-49 32,-49-17-128,-33 17 0,-17 16-96,-33-16-32,-1 50 96,-15-1 32,15 34-128,-32 16 32,-17 34 0,17 16 0,-1 34-96,-49-1 64,16 50 32,-16 17 64,-17 0-32,-16 16-32,-1 17 32,34-16-32,-17-18-288,50 18-128,17-1-1824,16 1-832,17-34-3519</inkml:trace>
  <inkml:trace contextRef="#ctx0" brushRef="#br0" timeOffset="41307.6967">15273 8168 3072,'-16'-16'1120,"32"-1"-576,-16 0 0,17 17 448,-17-16 192,17-1 128,-17 1-160,16 16-32,-16-34-640,17 34 288,-17 0 96,0 0-96,-17 34 0,17 15-352,-16 1-160,-1 0 32,0 16 64,-16 34 64,17 16 159,-18 0-127,1 1 0,17 32 96,-34-16 32,17 0-96,-17 0 32,0-17-224,0-17-96,17 1-96,0 0 0,0-34-64,16 0 64,-16-16-64,33-17-32,-17 1-480,1-34-224,16 0-1856,0-50-703,0 0-1441</inkml:trace>
  <inkml:trace contextRef="#ctx0" brushRef="#br0" timeOffset="41800.0605">14692 8367 10624,'-16'-16'3936,"16"-1"-2112,0 17-1984,0 0 639,0 0 65,0 0 128,0 0-352,0 0-96,0 0-160,16 17 32,-16-1 64,0-16 224,17 34 128,-17-1-64,17 17 64,16 16-96,17-16 64,-1 16-64,1 17 0,0-16-96,16-17 32,1 16-128,-1 0-64,-16 1-64,0-1-96,-17 17 32,17-16-32,-17-1 0,0 0 0,0-16 0,-16 0 64,0 0-32,-1-34-32,-16 18-128,0-34-1344,-16-34-544,16-15-2303,-17-18-897,-16-32 960</inkml:trace>
  <inkml:trace contextRef="#ctx0" brushRef="#br0" timeOffset="42278.4538">14277 7820 7552,'0'0'2880,"0"0"-1536,0 0-800,17 0 864,-17 0-256,17 16-32,-1-16-257,17 0-95,17 0-416,0-16 0,16-1 0,34-16 64,33 0 96,0-1-224,-1 1-32,1-17-64,0 17-32,0 17-192,-34-1 32,-32 0 128,-1 17 160,-16 0-160,-33 17 0,-1 0 0,-32-1 64,-18 1-320,-15-1-64,15-16-1120,1 17-480,17-34-3103,16 1-1857,-17-17 2944</inkml:trace>
  <inkml:trace contextRef="#ctx0" brushRef="#br0" timeOffset="42925.6539">15871 8616 10368,'-17'0'3936,"34"-16"-2112,-17-1-1920,17 1 703,-1-1-319,1 0 0,-1 17-160,18-16-96,-18-1 0,17 1-128,-16 16 64,16-17 320,17 17 96,0 0 256,33 0 64,0 0-96,17 0 32,16-17-224,50 1 0,33 16 96,33-33 128,34 16-32,0-33-64,16 17-160,-17 0 0,18 0-160,-51-1-64,1 1-64,-34 17 0,-50 16-128,1 0 0,-18 0 32,-32 0 64,-17 0-32,-17 0-32,-16 0 32,-17 0 32,1 0-32,-18 0 64,1-17-1280,-1-16-448,-16 0-2944,-16-17-1247,-1-17 959</inkml:trace>
  <inkml:trace contextRef="#ctx0" brushRef="#br0" timeOffset="43313.0272">19391 7554 11648,'16'0'4384,"-16"0"-2369,17 17-2335,-17-1 704,16-16-224,1 17 64,0-1 256,32 1 64,-15 0-256,32 16 320,34-17 224,-1-16-320,34 34-32,-33-34-288,16 16-128,0 1-32,-16-1-32,-1 1 0,-32 0 64,-18 32 32,-65-15 96,-1 32-32,-49 0 0,-17 17 32,-17-33 32,1 17-32,-18-18 32,34 1-192,-16-17-96,32-16-1120,18 0-480</inkml:trace>
  <inkml:trace contextRef="#ctx0" brushRef="#br0" timeOffset="44361.2187">14327 9032 8192,'0'-17'3072,"0"17"-1664,0 0-1440,0 0 576,-16 0-384,16 17-32,-34-17 0,1 0 0,0 16-64,0-16-64,0 17 32,-1-17 320,1 16 224,0-16 256,-17 0 223,17 0-159,-33 0 0,16 0-192,-33 0-128,0 0-256,-17 0-64,-16 0 0,16 17 0,-33-17 128,1 0 160,-1 17-224,17-1-96,-17-16 0,17 17 0,-17-17-32,0 0 32,17 16-64,-17-16 0,0 17-96,17-17-64,-17 17 32,-16-1-32,33 1 0,-17 16 64,33-16-32,0 16 64,17 0-128,0-16-64,0-1 128,17 1 32,16-1 0,0-16-64,17 17 32,0-17-32,0 0 0,16 0 64,1 0-96,-1 0-64,0 0 64,1 0 0,-1 0-64,17 17 64,0-17-32,-16 0 0,16 0-160,0 0 0,16 0-192,-16-17 32,0 0-576,0 1-256,-16-1-2176,16 1-927</inkml:trace>
  <inkml:trace contextRef="#ctx0" brushRef="#br0" timeOffset="45193.7959">11090 8666 6272,'-17'0'2368,"17"0"-1280,0 0-1280,0 17 448,0-1-32,-16 1 192,16 16-96,-17 1 0,-16 15-192,16 1 480,-33-17 288,17 17-32,-17 0 32,-16 16-128,-17 1-32,0 16 31,0 0 65,17-17-320,-1 1-128,1-18-96,16 1-32,0-17-128,17 1-32,16-1-32,1-17-64,-1 1 32,17 0-32,0-1 0,0 1 0,17-1 64,-17-16 32,16 17 160,1 0 96,0-1-128,16 1 32,-17-17-32,34 16 96,17 1-32,16 0 0,0-1-96,-17 1 32,17-1-64,-17 1 64,1 0-64,-34-17 0,17 16-96,-34 1 32,18 16-64,-34 0 64,0-16-64,-17 16-32,0-16-320,1-1-192,-1 1-1856,1-17-768</inkml:trace>
  <inkml:trace contextRef="#ctx0" brushRef="#br0" timeOffset="54130.6358">18345 10625 6784,'-17'17'2528,"17"-17"-1344,-17 0-1376,17 0 384,0 0 0,0 0 128,0 0 96,0 0 160,17 0-320,-17 0 352,0-17 128,17 1 0,-17 16 0,16-34-32,17 18 31,-16-17-351,33-1-64,-17-32-192,17 0-32,-17-34-32,17-16 32,0 16-128,-1-16-64,-15 0 64,15 16 64,-15 17 64,-1 17 32,-16 16-160,-17 33 192,0 51 32,0 15 96,-17 1 160,17 33-64,0 0 96,0 0-64,0-16 64,0-1-192,17-33-32,16-16 160,-17-17 32,18-50-160,-1 0-32,0-16-128,17-17-96,-17 0 0,0-17-32,-16 17-96,16 17 64,-33 16 32,17 0 0,-1 34-96,1 16 0,16 16-32,0 1 96,0 33 0,1-1 32,15 18 64,1 16-96,-17 16 0,1 18 96,-18 15 32,-16-15-32,0-18 32,0 1-64,-16-34-32,16 1 32,0-18 32,16-32-672,1-17-224,16-33-4223,-16-50-2913,-17-33 3168</inkml:trace>
  <inkml:trace contextRef="#ctx0" brushRef="#br0" timeOffset="55349.5392">11920 8367 3968,'0'0'1568,"0"-16"-832,0 16 256,0 0 768,0 0-32,0 0 96,0 0-384,0 0-96,0 0-768,0 0-256,17 0-97,-1 0-127,-16 16 0,33-16 32,-16 0 0,16-16 192,0-1 192,1-33-256,-1-16-64,17-34-128,-1-16-64,1 0 32,17-17 32,-34-16-96,17 33 0,-1-1 32,1 34 0,-17 17-96,-16 16 0,-17 50 192,0 50 0,-17 16 128,1 17-128,-17 0-64,-1 17 64,18-17 64,-1 17 64,17-34 32,17-33 0,-1 0 64,34-66 32,33 0 96,0-33-160,33-51-96,-16-15-192,-17-18 0,17 1-224,-17-1 0,-17 18-64,-16 15 96,-17 18 128,0 32 96,-49 34-160,-1 17-32,0 49 64,1 17 32,-1-1 128,1 34 96,-1 34-64,17-1-64,0 17 128,0-17 128,0 0-160,17 0-64,-17 0-32,16-33 32,-16 0-96,17 0-64,-17-16-1440,0-17-544,0-17-3199</inkml:trace>
  <inkml:trace contextRef="#ctx0" brushRef="#br0" timeOffset="56708.1822">13397 11887 6016,'17'0'2272,"0"0"-1216,16-17-320,-17 1 832,1 16-32,0-33 64,16-1-480,0-15-193,-16-1-543,16-17 32,17 1 96,-17-17 160,0 0 64,17 0-320,-17 0-96,0-17-128,1 1-32,-1-18-192,-17 34 32,1 17 0,0 0 64,-1-1-96,-16 34-64,-16 16-96,16 1-32,-17 16 32,0 50 128,17-1-32,0 18 32,0 16 64,17-17 0,16-16 0,0 0 0,17-17 128,17-33 64,-1-17 64,0-49 0,1-17-128,-34-17-32,17 1-32,-34-17-64,1 16-256,-17 0-96,0 1 128,0 32 96,17 34-64,-17 0 64,33 33 0,-17 17 64,18 16 32,-1 0 32,17 17 0,-1 0 0,1-1 0,0 1 0,0 0 0,-34 0 64,1 16-32,-34 17 64,-16 17 288,0-1 128,16 51-160,1-1-64,-1 17-224,1-16-64,32-17-2048,17-17-863,1-50-2337</inkml:trace>
  <inkml:trace contextRef="#ctx0" brushRef="#br0" timeOffset="78714.0827">23823 7421 8320,'-17'-50'3168,"17"34"-1728,0-17-992,0 16 896,-16-16-160,-1 0-1,1-1-223,-34-15-128,0 15-448,0 1-160,0 17-32,1-18-96,-18 34 0,-16 17-96,0 33-96,-16 33-32,-1 16 96,0 18 64,34 15 128,16 1-64,34 0 0,49-33 320,17-34 96,16-33-96,34-33-96,32-83-96,1 0-64,17-50-96,-18-33 32,-32 34-64,0-18 64,-34 17-64,-33 17-32,1 33 32,-18 33-32,-32 34-160,-18 32 32,1 34 64,0 33 32,-17 50-64,-16 0 0,16 49 64,-17 34 0,1 0 32,33 33 64,-17-17-96,17 1-64,0 16 64,-1-33 0,1-50 32,0 0 64,0-17-32,0-33-32,16-33-2720,-16-49-1215,33-68-1249</inkml:trace>
  <inkml:trace contextRef="#ctx0" brushRef="#br0" timeOffset="79333.1863">24537 7106 14080,'-17'-83'5279,"34"83"-2879,-17 0-2784,0 0 832,0 0-480,0 0-64,-17 33 64,-16 0 0,-33 17 32,-1 16 0,1 17 0,0 0 0,-17 0 0,0 0 0,16-16 0,17 16 0,17-17 0,33 1-160,17-34 32,16 0 64,33 0 96,34-16-64,16-1-64,0 1-32,-16 16 96,0 17-64,-34 0 32,0 16 64,-32-16 64,-18 16 32,-16 1 96,-50 16-32,1-17 0,-51-16-96,0-17 32,1-33-64,-1-16 64,1-34-1184,16-17-544,0-49-2335,33-17-993,16 1 832</inkml:trace>
  <inkml:trace contextRef="#ctx0" brushRef="#br0" timeOffset="79563.6606">24089 7089 14336,'-17'-66'5343,"17"49"-2879,33 1-2784,-16 16 864,33-17-448,16 0 0,1 1-96,16-1-32,0-16 32,0 16 0,16-16 64,17-17-96,1 17-64,-18 0 64,-16 0 0,0 0-480,-16 16-192,-18-16-1504,-15 16-607,-18-16-2369</inkml:trace>
  <inkml:trace contextRef="#ctx0" brushRef="#br0" timeOffset="80181.2519">25500 6724 14464,'-17'-50'5439,"17"50"-2943,0 0-2976,-16 17 832,-1-1-416,0 18-64,-16 15 96,0-15 0,0 15 32,16 34-96,17-16 0,17 16-32,-1-17 96,34-33 0,17 1 32,16-51 64,0-33 96,0 0 0,-17-16 0,-16-34-96,-17-16-64,-16 0 32,-17 0 32,-34 16-96,-15 17-64,-18 17-96,1 33 32,-1 16 96,1 17 32,0 33-64,16 17 64,17 0-32,16 16 0,17 17 0,33-33-64,17 0 160,50-34 96,32-32-96,1-17-32,17-17 0,16 0 64,-34-16 320,-15 16 128,-18 0 128,-16 17 0,-33 16-352,-33 1-96,-17 16-192,-50 33-96,-16 50 64,-34 33 0,0 33-64,-33 51 64,-33 49 32,17 49 0,0 1 192,-1-17 128,17-33 320,17-33 160,17-50 0,16-16 64,33-51-416,0-49-384,33-33-288,17-67-2080,17-33-864,16-50-3839</inkml:trace>
  <inkml:trace contextRef="#ctx0" brushRef="#br0" timeOffset="80680.7035">26263 8035 16000,'0'-33'5983,"0"33"-3263,0 0-3168,0 0 896,0 0-544,-16 33 64,-1 1 32,-33 15 0,17 18 0,-17-1 0,1 34 0,15-17-96,18 0 0,16-33 64,16-1 0,18-49 160,15-33 64,51-17-64,0-33-96,-1-33 0,-16-33 32,-16 33-96,-34-1-64,-16 18-992,-51 32-416,-32 18-448,-34 32-64,-33 34-671,-33 32-289,0 34-1216</inkml:trace>
  <inkml:trace contextRef="#ctx0" brushRef="#br0" timeOffset="81460.4269">22146 10343 10496,'-49'50'3936,"82"-17"-2112,33 0-1217,-16-16 1089,16-17-288,34 16 32,49-16-384,17 0-96,67-16-544,32-17 32,34-17 64,17-17-192,32-49-32,-16 0-32,17 16 64,-17-32 128,0-18 96,-33-16-96,-17 0 64,-16-16-288,-17-18-64,-33 1-96,-34-50 32,-32 33 0,-34-16 32,-33-34-64,-17 50-64,-33-16 32,-33 0 32,0-1-96,-16 34 0,-17-33-128,-50 16 32,0 33 0,-34-16 64,-49 33-128,-33 16 0,-66 34 0,-51 17 64,-33 49-32,17 17 128,-33 49 0,17 17 32,16 17-96,16 0 0,17 50 64,-16 32 0,16 18 32,0 66 0,-66 66 0,16 50 0,34 0 0,0 50 0,65-50 192,35 16 128,49-16-96,66-16-64,83-1 0,51-49-32,65-17 64,84-17 96,66-32-128,83-51-32,33-33 224,0-16 64,50-50 0,0-17 0,-16-33-96,-17-33-32,-34-17-96,-49-33 32,-33-17-128,-34 1 0,-33-1 32,-66 0 64,-33 1-160,-67 32-32,-50-16-576,-32 17-160,-18 16-1120,-16 17-480,-33 0-5632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07.400"/>
    </inkml:context>
    <inkml:brush xml:id="br0">
      <inkml:brushProperty name="width" value="0.05" units="cm"/>
      <inkml:brushProperty name="height" value="0.05" units="cm"/>
      <inkml:brushProperty name="color" value="#E71224"/>
    </inkml:brush>
  </inkml:definitions>
  <inkml:trace contextRef="#ctx0" brushRef="#br0">316 51 12032,'-17'-17'4575,"1"0"-2495,-17 1-1568,33 32 1024,-17-16-768,0 0-192,-16 0-352,17 17-160,-1 0-32,0-1-32,-16 34 0,0-17-96,16 17 64,1 33 32,-1-17 64,1 17-32,16-16-32,16-17 576,1-17 320,16-17 32,0-32 96,0-34-512,17 0-128,0-16-256,0-17-32,0 16-32,-17 1-64,-16 16 32,-1 0-32,1 1-160,-1 32 32,-16 0 0,0 34 64,17 0-32,0 32 32,-1 1 64,1 17 0,33 16 0,-1-17 64,18-16 160,-1-17 192,17-16-224,0-51-96,0 1-768,17-17-352,-17-16-2304,-17-34-960,1 1-1823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29.950"/>
    </inkml:context>
    <inkml:brush xml:id="br0">
      <inkml:brushProperty name="width" value="0.05" units="cm"/>
      <inkml:brushProperty name="height" value="0.05" units="cm"/>
      <inkml:brushProperty name="color" value="#E71224"/>
    </inkml:brush>
  </inkml:definitions>
  <inkml:trace contextRef="#ctx0" brushRef="#br0">465 1644 9472,'-33'17'3584,"33"-17"-1920,-16 0-1856,16 0 608,-17 0-192,17 0 96,0 0-224,0 0-64,0 0-32,17 16-96,-1-16 64,1 0 32,16 17 0,33-17 0,34 0 64,0 0 96,32 0 64,18-17 319,16-16 193,17-17 160,-1-16 192,1-17-544,-17 16-160,0 1-224,-33 0-64,-1-1-32,-32 17-64,0-16 32,-34 0 32,-33-1 96,0-16 64,-33 0-256,-33 0-32,-17-16-64,1-1 64,-51 17 32,-16-17 32,16 17-96,-16 0 64,16 17-192,-32 16 0,-1 34 32,0 32 96,0 17 0,-16 17 32,-17 33 0,0 17 0,0 33 0,16 16 0,-16-16 64,0 33 64,33-17-96,34 1 0,16-18 96,50-15 96,33-1 224,49-17 64,51 1 192,33 0 128,33-34 32,33-16 0,33-34-256,-16-32 0,-16-1-384,-18 1-96,1-1 0,-34 17 96,-33-17-64,-33 1 0,-33-17-32,-33-1-832,-17 1-288,-33-17-1376,16-16-576,-16 0-2751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32.528"/>
    </inkml:context>
    <inkml:brush xml:id="br0">
      <inkml:brushProperty name="width" value="0.05" units="cm"/>
      <inkml:brushProperty name="height" value="0.05" units="cm"/>
      <inkml:brushProperty name="color" value="#E71224"/>
    </inkml:brush>
  </inkml:definitions>
  <inkml:trace contextRef="#ctx0" brushRef="#br0">83 250 9216,'0'0'3424,"0"0"-1856,0 16-1824,0-16 576,0 33-352,0 17 0,-16 17 96,-1 32 32,1-16-32,-1 17-64,0-34 32,17 1 224,0-17 224,17-17 767,16-33 289,34-50-512,65-66-256,18-50-1600,66-100-704,16-49-3679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33.084"/>
    </inkml:context>
    <inkml:brush xml:id="br0">
      <inkml:brushProperty name="width" value="0.05" units="cm"/>
      <inkml:brushProperty name="height" value="0.05" units="cm"/>
      <inkml:brushProperty name="color" value="#E71224"/>
    </inkml:brush>
  </inkml:definitions>
  <inkml:trace contextRef="#ctx0" brushRef="#br0">67 316 10368,'33'-50'3936,"-17"17"-2112,1 16-1760,-17 17 735,0 0-351,0 0 0,0 33-256,-17 0-128,1 34-32,-1 16-32,1 33 0,-18 0-96,18 34 64,-1-18 384,17-32 160,17-34 864,66-32 448,16-68-448,67-82-160,50-116-1280,66-100-544,67-100-4960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31.185"/>
    </inkml:context>
    <inkml:brush xml:id="br0">
      <inkml:brushProperty name="width" value="0.05" units="cm"/>
      <inkml:brushProperty name="height" value="0.05" units="cm"/>
      <inkml:brushProperty name="color" value="#E71224"/>
    </inkml:brush>
  </inkml:definitions>
  <inkml:trace contextRef="#ctx0" brushRef="#br0">3902 200 9856,'-33'-34'3680,"16"34"-1984,-16 0-1056,17 0 1023,-18 0-415,1-16 0,-17 16-288,1 0-128,-1-17-448,-17 1 32,1-1 32,-17 0-96,17 1-32,-17-1-128,0 1 32,0-1-192,-17 0-96,0 17 32,-16 0 64,0 17-64,0 16 0,-17 0 32,0 17 0,-16-17 0,16 34 0,0-1 64,0 1 96,1 16 0,-18-17 0,17 1 32,0-1 96,17 0-64,-17 1-64,1-1-160,-1 17-64,-17 33-64,18 1 96,32-1 0,0 33 32,17 17-96,34 0 64,32 17 32,34-1 0,16 1-96,66-17 64,34-33 32,17-17 64,49-16 96,17-17 128,16-34 0,17-15 0,0-18-96,17-16 32,-1-16-192,-16-1-32,17-33-64,0 0 0,-17-16-96,0-17 32,-34-17-96,1 1 0,-33-17 192,16-17 64,-49-17 96,-18 1 0,-32-17 192,-34-33 192,-16 16 32,-83 1-32,-17-51-256,-66 51-96,-33-1-256,-34 17 0,0 33 96,-16 17 64,0 49-96,16 34 32,1 0 0,-18 33 0,18 0 0,16 17 0,33-1 0,0 17 64,0-16-32,17-17-32,17 17-128,16-17-64,0 16-960,33-16-448,0 17-3264,33-34-1375,17 1 735</inkml:trace>
  <inkml:trace contextRef="#ctx0" brushRef="#br0" timeOffset="4660.0747">3637 1677 12672,'0'-16'4735,"16"16"-2559,1-17-2240,-17 17 864,16 0-544,1 0-128,-17 0-96,17 0-32,-17 17 0,0-17 64,0 0 96,0 0 64,0 0 96,0 0 32,0 0 96,0 0 256,16-17 128,1 17-96,-1-33 0,1 16-96,0-16-32,16 16-128,0 1-32,-16-1-256,-1 1-64,1 16-288,-34 16-128,1 34 0,-18 50 0,18 16 96,16-17 128,33 1 384,34-50 192,82-67 96,100-132 32,100-167-1984,82-198-800,17-184-5312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43.434"/>
    </inkml:context>
    <inkml:brush xml:id="br0">
      <inkml:brushProperty name="width" value="0.05" units="cm"/>
      <inkml:brushProperty name="height" value="0.05" units="cm"/>
      <inkml:brushProperty name="color" value="#E71224"/>
    </inkml:brush>
  </inkml:definitions>
  <inkml:trace contextRef="#ctx0" brushRef="#br0">283 332 4736,'-17'-17'1760,"17"17"-960,-16-16-1152,16 16 160,-17 16-32,0-16 64,1 0 224,-1 0 128,1 0 384,-1-16 256,0 16 288,1-17 160,-1 17-672,1-16 96,-1 16-32,0-17-160,1 17 32,16 0-320,-17 0-128,17 17-160,-16-1 32,16 34-32,0 0 0,16 16 64,1 1 0,16-1 192,0 0 128,0-16 736,1-16 351,-1-18 129,0-16 96,17-33-416,0-34-160,16-65-608,0-1-224,1-50-992,16-16-352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48.321"/>
    </inkml:context>
    <inkml:brush xml:id="br0">
      <inkml:brushProperty name="width" value="0.05" units="cm"/>
      <inkml:brushProperty name="height" value="0.05" units="cm"/>
      <inkml:brushProperty name="color" value="#E71224"/>
    </inkml:brush>
  </inkml:definitions>
  <inkml:trace contextRef="#ctx0" brushRef="#br0">17 17 9216,'-16'0'3424,"16"0"-1856,0 0-1760,0 0 608,0 0 32,0 0 96,0 0-64,0 0-32,0-16-257,0 16-63,0 0 0,0 0 128,0 0 160,0 0-160,0 0 0,0 0-64,0 0-32,0 0 32,0 0 96,16 16 0,1-16 0,0 17-96,-1 0 32,17-1 64,1-16 64,15 17 32,-15-1 0,15-16 0,1 0 0,-17 0-192,17 0-64,0 0-64,0 17 32,0-17-64,-1 0-32,-15 0 32,32 0 32,-16 0-32,16 0 64,1 0-64,-18 0-32,1 0 32,0 0 32,0 0-32,0 0-32,-17 0 224,17 0 96,-1 0-32,-15 0 64,-1 0-192,17-17-96,-17 17-32,0 0 32,17-16-32,0 16-32,-17-17 32,17 17-32,0 0 0,-17 0 0,0 0-96,0 0 64,17 17 32,-17-17 64,0 0-32,17 0-32,-17 0 32,17 0-32,0 0 64,-17 0 32,34 0 32,-18-17 64,1 17-96,0 0 0,0 0-32,0 0-64,-1 0 32,1 17-32,0-17 0,0 0 0,0 16-96,-1-16 64,1 0 32,0 0 64,16 0-32,17-16-32,-16 16 160,-17-17 32,16 17 0,-16 0 32,-17 0-192,17-16-32,-17 16 0,-16 0 0,16 16 0,-17-16 0,18 0 0,-18 0 0,1 17 0,-17-17 0,16 0 64,1 0 32,-17 0-32,17 16-64,-17-16 160,0 0 32,0 0 0,0 0-32,16 0-32,-16 0 64,0 0-32,0 0 0,0 0-32,0 0 64,0 0-96,0 0 0,0 0-32,0 0 32,0 0 0,0 0 32,0 0-64,0 0-64,0 0 32,0 0 32,0 0 32,-16 0 32,16 0-64,0 0 32,0 0 0,0 0 96,0 0-96,0 0 0,0 0 32,0 0 0,0 0-64,0 0-64,0 0 32,0 0-32,-17 0 64,17 0 32,0 0-32,0 0 32,0 0-128,0 0 0,0 0 32,0 0 64,0 0-32,0 0-32,0 0-64,0 0-32,0 0 64,0 0 64,0 0 0,0 0 64,0 0-64,0 0-32,0 0 32,0 0-32,0 0 0,0 0 0,0 0 0,0 0 0,0 0 0,17 0 0,-17 0 0,0 0 0,0 0 0,16 0 0,-16 0 64,0 0 96,0 0-128,0 0-96,0 0-64,0 0 96,0 0 0,0 0 96,0 0-32,0 0 64,0 0-64,0 0-32,0 0 96,0 0 64,0 0-128,0 0-96,0 0 96,0 0 32,0 0 0,0 0 32,0 0-64,0 0-32,0 0 32,0 0-32,0 0 0,0 0 64,17 0-32,-17 0-32,0 0-64,0 0 32,0 0 32,0 0 0,0 0 0,0 0 0,0 0 0,0 0 64,0 0-32,0 0-32,0 0 32,0 0-32,0 0 0,0 0 0,0 0-96,0 0 64,0 0-32,0 0 0,0 0 64,0 0 64,0 0-32,0 0 64,0 0-64,-17 0-32,17 0 32,0 0-32,0 0-96,0 0 64,0 0-32,0 0 0,0 0-640,0 0-320,-16 0-2240,-1 0-992,-16-33-2815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49.573"/>
    </inkml:context>
    <inkml:brush xml:id="br0">
      <inkml:brushProperty name="width" value="0.05" units="cm"/>
      <inkml:brushProperty name="height" value="0.05" units="cm"/>
      <inkml:brushProperty name="color" value="#E71224"/>
    </inkml:brush>
  </inkml:definitions>
  <inkml:trace contextRef="#ctx0" brushRef="#br0">200 632 6656,'-17'-67'2528,"17"34"-1344,-17 0-2240,34 16 32,-17 1-160,0-18 128,0 1-512,17-17-192,-17 17 576,0-17 352</inkml:trace>
  <inkml:trace contextRef="#ctx0" brushRef="#br0" timeOffset="923.1268">216 1 11904,'0'16'4480,"-16"1"-2433,16 0-2463,0-17 704,-17 16-352,17 1 0,-17-1 64,1 18 0,-1-18 0,1 1-96,-1 16 64,17-16 32,-17-1 0,17 1 0,0-1 64,-16 1-32,16-17-32,0 17 32,-17-1-32,17 1 0,0-17 64,-16 16-32,16 1 64,-17 0-64,17-1-32,0-16 288,-17 0 192,17 17 128,0-17 32,0 0-160,0 0-32,17 16-64,-17-16 64,17 0-160,-1 0-32,17 0-128,1 17-32,-1-17-32,0 17-64,33-17-64,1 16 32,-1 1 32,17-1 64,-16 1-32,-1 0 64,17-1-64,-17 1 64,17-17 64,0 16 128,17-16 0,-17 0 64,0 0-192,0 17-32,0-17-64,0 17-64,0-1-64,0 1 32,17-1 32,-1 1 0,-16 0 0,17-1 64,-17 1-32,0-17-32,0 0 32,17 0-32,-1-17 192,1 1 192,-17-1-192,16 0-32,-16 1-32,0-1 0,0 1-64,-16 16-64,-1 0-64,1 0 32,-18 16 32,18 1 0,-1-1-96,-16 1 64,0 0 32,0-1 64,-1 1-32,1-1 64,0-16-64,0 17 64,0-17-128,-17 0-64,33 17 64,-16-17 64,0 0 0,0 16 64,0-16-128,-1 17 0,-15 0-32,-1-1 0,0 1 64,0-17 0,0 16 0,-16 1 0,16-17-96,-16 0 0,16 0-224,-16 0-64,-1-17-992,-16 17-352,0 0-1536,0-16-3807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1:52.454"/>
    </inkml:context>
    <inkml:brush xml:id="br0">
      <inkml:brushProperty name="width" value="0.05" units="cm"/>
      <inkml:brushProperty name="height" value="0.05" units="cm"/>
      <inkml:brushProperty name="color" value="#E71224"/>
    </inkml:brush>
  </inkml:definitions>
  <inkml:trace contextRef="#ctx0" brushRef="#br0">1 50 13824,'0'-17'5183,"0"17"-2815,0-16-2912,0 16 800,0 0-384,0-17-32,0 17-160,0 0-64,0 0 224,0 0 0,0 0 32,0 0-64,0 0-32,16 17 128,1-17 32,0 16 128,-1 1 32,1-1 160,16-16 160,0 17 64,0 0 96,17-17 32,-17 0 96,17 0-96,0 0-64,16-17-224,1 17-128,-1-17-96,1 17 0,-1-16-128,0 16 0,1-17 96,-1 17 32,-16-16-128,16 16-32,1 0 160,-1-17 96,1 17 32,16 0 32,-17 17-224,0-17 0,1 0-32,16 16 64,-17-16-96,1 17 0,-1-17 32,17 0 0,0 16 0,0-16 64,0 0 96,0 0 64,-16 0 32,16 0 0,-17 0 0,0 0 0,17 17-128,0 0-96,0-1 0,0 1-32,0-1 0,0 1 0,0 0 0,0 16 64,0-16-32,0-1 64,17-16 0,0 17 96,-17-17-32,0 0 0,0 16-96,0-16-64,0 0 32,16 0 32,1 0-96,-1 17 0,-15-17 96,15 17 32,-16-17 32,0 16 0,17-16 0,-1 0 64,-16 0-96,0 0 0,0 0 32,0 0 0,0 0 0,-16-16 0,16 16-64,-33 0 32,16 0-128,-16-17 0,0 17 32,-1 0 64,1 0-32,0 0-32,0 0-64,-17 0 32,0 0 32,0 0 64,1 0-32,-1 0 64,-17 0-64,18 0-32,-1 0 32,-17 0 32,18 0 32,-18-17 96,1 17-32,-1 0 64,-16 0-128,0 0 0,0 0-32,17 0-64,-17 0 32,0 0-32,0 0 0,0 0 64,17 0-32,-17 0-32,0 0-64,0 0-32,0 0 64,0 0 64,0 0 0,0 0 64,0 0 0,0 0 32,0 0-64,0 0 32,0 0-64,0 0 64,0 0-64,0 0-32,0 0 32,0 0 32,0 0-32,0 0-32,0 0 32,0 0 32,0 0-96,0 0 0,0 0 32,0 0 0,0 0 0,0 0 64,0 0-32,0 0-32,0 0 32,16 0-32,-16 0 0,0 0 0,0 0 0,0 0 64,0 0-32,0 0-32,0 0-64,0 0 32,0 0 32,17 0 64,-17 0-32,0 17-32,16-17-64,-16 0 32,0 0 32,0 0 64,17 17-32,-17-17-32,17 0-64,-17 0 32,0 16 32,0-16 0,0 0-160,0 0-32,16 17 96,-16-17 32,0 16-32,17-16 64,-1 17-32,-16-17 0,0 17 128,17-1 32,0-16-32,-17 17-64,16-17-64,-16 16 32,17-16 32,-17 0 64,16 0-32,-16 17-32,0-17 32,0 0 32,0 0-96,0 0 0,17 0 32,-17 0 64,0 0-96,0 0-64,0 0-96,0 0 32,0 0-768,0 0-320,0-33-4864,0-67-1407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2:03.262"/>
    </inkml:context>
    <inkml:brush xml:id="br0">
      <inkml:brushProperty name="width" value="0.05" units="cm"/>
      <inkml:brushProperty name="height" value="0.05" units="cm"/>
      <inkml:brushProperty name="color" value="#E71224"/>
    </inkml:brush>
  </inkml:definitions>
  <inkml:trace contextRef="#ctx0" brushRef="#br0">183 4533 7552,'-17'0'2880,"17"-17"-1536,0 17-576,-16 0 864,16-16 0,0-1 63,-17 17-319,17-16-32,-17-1-768,1 17-128,-1-17 0,-16 17-192,16 17-64,1 0-96,-1-1-96,17 17-128,17 34 0,-1-1 64,18 34 96,15 16-64,1 33 0,0-16 32,-17-50 0,0-16 0,-16 32 64,16-32-32,-16 16 64,-1-34 0,-16 18 32,17-34 416,-17-16 192,-17-1-352,1-49-224,-1 16-320,-16-82-64,16 16-64,-16-50 96,0-83 64,16 0-32,17 34 192,0 32 96,0 18-96,17 32-32,16 34 0,0 32 0,-16 18 0,16 32 0,0 34-96,1 33 64,-1 17-128,0-34-32,-16 1 96,32 32 96,-15-16-32,-1 17 0,17-17 32,-17 0 0,0-17-224,0 1 128,0-18-1728,1 18 1024,-18-34-5055,1 17 3263,-17-34-3296,16 18 3392</inkml:trace>
  <inkml:trace contextRef="#ctx0" brushRef="#br0" timeOffset="262.7823">116 5230 9984,'17'33'3680,"-17"-33"-1984,33 34-992,-16-34 1055,-1 0-575,18 0-128,-1-34-544,0 18-224,0-17-192,0-1-448,17 1-128,17-17-928,-34 17-288,17 0-5087,-17 0 3679</inkml:trace>
  <inkml:trace contextRef="#ctx0" brushRef="#br0" timeOffset="602.94">1494 4682 9728,'-50'17'3680,"34"-17"-1984,-17 17-1408,16-17 863,0 16-351,1 1 0,-17-1-320,16 18-64,-16-1-224,0 17 160,16 16 64,-16 17-192,16 0-64,1 0 32,16-17 32,0-16-96,16 0-32,-16-17 160,33-16 96,-16 16-192,49-50-96,17-16-896,-16-33-384,-1-17-2207,1 0-929,-18 0-128</inkml:trace>
  <inkml:trace contextRef="#ctx0" brushRef="#br0" timeOffset="942.6325">1909 4267 10112,'-33'17'3776,"16"-17"-2048,1 33-960,-1-16 1055,1-1-575,-1 34-160,-16-17-480,16 17-224,-16 0-224,16 16-64,1 1 32,16-1-160,0 17-32,33 0 32,-16 0 0,16-33 32,0 0 0,17-34-576,-17-16-160,17-33-1568,0 0-639,-1-17-1985</inkml:trace>
  <inkml:trace contextRef="#ctx0" brushRef="#br0" timeOffset="1418.8484">2009 4483 9088,'-17'17'3424,"17"-17"-1856,0 0-1344,0 0 832,17 16-672,-1-16-192,1 0 0,16 0 0,0 0-65,1-16 65,16-1 96,-17 1-96,17-18-32,-17-15 0,-17 15-32,1 1-160,0 0 32,-17 16-160,0-16-32,-17 17 0,17-1 64,-17 17-32,1 0 128,-17 17 192,33-1 224,-17 34 448,17 16 256,17 17-224,-17 0-96,33 0-448,-17-16-128,18-17-128,15-1-64,-15-15-320,15-34-128,-15 0-832,15-17-288,-15-49-3711</inkml:trace>
  <inkml:trace contextRef="#ctx0" brushRef="#br0" timeOffset="1680.8983">2607 3935 11904,'-17'34'4480,"17"-18"-2433,17 17-1759,-17-33 960,16 34-768,-16-1-256,17 0-320,-1 17-96,18 16 96,-1 17-1376,17 0-512,-1 17-767,1-1-225,0 1-864</inkml:trace>
  <inkml:trace contextRef="#ctx0" brushRef="#br0" timeOffset="1681.8983">3071 5064 128,'-16'-50'0</inkml:trace>
  <inkml:trace contextRef="#ctx0" brushRef="#br0" timeOffset="2020.0988">2656 3819 12288,'0'17'4639,"0"-17"-2495,0 0-1792,0 0 1024,0 0-736,0 0-96,0 0-352,17 0-128,0-33-32,16 16-32,17-16 0,16 0 0,0-1 0,17 1-160,0 33 32,-16 0 64,-17 17 32,-1-1-256,-15 18-128,-34 32-640,-17 17-256,-16-17 448,-17 17 256,-16 17 448,-17-17 192,16 0 352,1-33 128,-1 0-160,18-17-64,-1-33-736,0-17-256,17-33-1279,16 17-481,1-33-1824</inkml:trace>
  <inkml:trace contextRef="#ctx0" brushRef="#br0" timeOffset="2281.7249">2988 3471 11904,'17'0'4480,"0"0"-2433,16 0-2047,-33 0 928,16 0-640,1 0-160,16 0-352,0 16-128,1 1 192,-1 33-640,0-1-160,0 18-447,0-1-97,1-16 480,-18 16 256,1-16 480,-1-17 160,1 17 32,16-33 64,-16-1-3296</inkml:trace>
  <inkml:trace contextRef="#ctx0" brushRef="#br0" timeOffset="2682.899">2756 3919 10112,'-17'50'3776,"17"-34"-2048,0-16-1088,17 0 959,0 0-159,16 0 0,33-33-224,1-17-32,16-33-672,-17 0-288,17 0-96,0 17-672,0-17-192,0 16-1664,-17 17-768,-16 1-2367</inkml:trace>
  <inkml:trace contextRef="#ctx0" brushRef="#br0" timeOffset="3900.5525">3221 5313 8960,'0'-33'3328,"-17"16"-1792,17 17-608,0 0 1055,0 0-255,-16 0-64,16 0-576,0 0-224,0 0-480,0 0-256,0 0-64,16 34-160,1 15 64,16 18-32,-16-1 0,16 34 64,-17-1 64,-16 1-32,0 0-32,0-17 32,-16 0-32,-1-17 64,-16-16 96,0 0 0,-17-34 0,0 1-320,-16-34-64,16 1 64,0-34 64,17 0 64,0-33 32,33-17-96,16 17 0,18 0-32,-1-16 96,17-1 128,-1-16 192,1 0 32,0 0 128,0-1-96,-17 18-32,-16-17-64,-1-1 0,1 1-128,-17 17-96,0 16 0,0 33-32,0 0 0,0 0 0,16 50-224,1 17 128,0 33 32,16 33-32,17 16 0,16 17 128,-16 17 32,16 17-96,-16-34 32,-17 0 352,0-16 160,1-34 96,-18-16 96,1-17-96,-1 0-64,-16-16-96,0-17-32,0-17-320,-16-33-32,-1 1-288,17-34 0,-16 16 32,16 1 32,0 16-64,0 17 64,16 0-128,1 33-32,16 16 64,-16 17 160,16 17 0,0 0 32,0 0 0,0 0 0,1-1 0,-18-15-64,17-1-704,-16-17-320,0 1-1600,-1-34-704,17-16-2271</inkml:trace>
  <inkml:trace contextRef="#ctx0" brushRef="#br0" timeOffset="4289.1201">4084 4782 9472,'0'17'3520,"-17"16"-1920,34-17-1504,-17-16 736,17 17-416,-17 0-64,16-1 63,17 1 129,1-17-288,-1 16 416,17-16 256,-1-16-288,-15 16-32,-1-17-288,0-16-64,-16 16-128,-17-32-96,0 15-96,0-15 32,-34-1-320,1 0-160,-17 0 96,17 17 96,17 16-256,-18 34 0,18 16 480,-1 17 352,17 16-96,17 1-64,16 16-64,17 0 32,0 0-96,-17-17 0,17-33-192,-1 1-96,1-34-960,0-34-415,-17-15-2945</inkml:trace>
  <inkml:trace contextRef="#ctx0" brushRef="#br0" timeOffset="4858.0872">4715 3852 10368,'-17'0'3936,"17"0"-2112,17 0-1281,-17 0 1057,0 0-896,0 17-288,0 0-416,17 16-96,16 0 32,-17 33 32,18 1 32,-1 16 0,33 0 0,-16 16-96,0-32 64,-17-1 32,17-16 64,-17 0 32,-16-17 96,-1-16 608,1-1 320,-1-32-416,-16-34-160,-16-17-320,-17-16-96,-1 0-128,-15-33-32,-1-17-32,17 17 0,-1 0 128,18 33 32,-1 17 160,1-1 160,16 34-160,16 16-64,1 1-320,-1 32-96,34 34 192,0 0 160,0 16-224,0 34 32,16-34-352,-16 17-64,0-16-256,-1-1-64,1-16-576,-17 0-160,1-17-1183,-1-16-481,0-17-1056</inkml:trace>
  <inkml:trace contextRef="#ctx0" brushRef="#br0" timeOffset="5213.6197">5578 3985 11008,'0'0'4128,"0"17"-2241,0-17-2207,0 16 1184,17 1-800,-17 16-32,16-16-32,1 16 0,16-16-96,0-1 0,1 1 64,-1-1 64,-17-16 832,18-16 448,-18-17-640,1-17-288,-1-17-320,-32 1-96,-1-17 32,1 0 64,-1 17-320,0 16-128,1 0-448,16 33-352,-17 17 576,34 0-192,-17 34 1,16-1-705,-16 0-288</inkml:trace>
  <inkml:trace contextRef="#ctx0" brushRef="#br0" timeOffset="5522.5375">5595 2707 12544,'0'33'4639,"16"-16"-2495,-16 16-2016,17 0 1024,0 33-832,-1 1-224,34 32-96,-17 1 32,17-17 0,-17 33-32,0 1 32,17-18-32,-17-16 64,1 0-32,-1-16 64,0-1-1056,-16-33-448,-1 0-992,1-33-3583</inkml:trace>
  <inkml:trace contextRef="#ctx0" brushRef="#br0" timeOffset="5814.5218">5761 2607 10624,'0'-16'4032,"0"16"-2177,16-17-895,1 17 1248,-17 17-960,33-1-288,0 1-480,1 33-160,15 33-160,1 16-128,0 17 64,0 1-128,0 15-64,-1 1 320,18-16 256,-17-18 96,16 1 64,-16-17-160,0 0-32,-17-17-256,0-33-128,-16 17-384,-1-33-128,1-1-1824,-17-16-736,-17-16-3263</inkml:trace>
  <inkml:trace contextRef="#ctx0" brushRef="#br0" timeOffset="15955.4473">1710 2541 22527,'0'16'0,"17"1"64,-1 0 32,34 32 320,0 18 192,49 49-128,34 17 64,33 66-320,67 17 288,16 16 128,66 67-192,1 0-32,32 16-160,-49-16 0,0 0-96,-17 16 64,-33-16 160,-33-16 64,-33-34 32,-1 0 32,-49-34-64,-17-32-32,-16-34-96,-17-16 32,-17-50-128,-16-16 32,-17-18-160,0-15-64,-16-18 0,-17-32-32,-17-1-288,1-33-64,-17-16-224,-1 33-128,1-17-256,-17 17-128,17-1-1312,-17 1-576,1-17-3551,-18-66-2017,1 0 4032</inkml:trace>
  <inkml:trace contextRef="#ctx0" brushRef="#br0" timeOffset="16620.1003">199 7455 12544,'0'0'4639,"0"0"-2495,17-17-2080,-17 17 896,0 0-512,17 0-96,-17 0-128,0 0-64,0-16-96,0 16 96,0 0 128,0 0 192,0 0 96,0 0-32,16 0 64,-16-17-32,33 0-64,1-32 0,-1-18 0,50-32 0,33-67 0,50-34 0,66-98 96,51-84-288,82-50-32,66-66 128,68-33 96,15-34-192,34-32-96,33 65-64,-50 34-32,17 0-64,-66 83 32,-67 67-64,-50 32-32,-66 67-64,-67 67 32,-66 49-128,-33 33 32,-50 17-96,-17 33 0,-16 1 32,-33 32 64,-1 0-96,-32 1 0,16 16-320,-17 0-32,1 0-1120,-18 16-416,-15-16-5184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2:59.806"/>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definitions>
  <inkml:trace contextRef="#ctx0" brushRef="#br0">764 10625 6400,'-17'0'2368,"34"0"-1280,-17-17-1056,0 17 448,0 0-192,16 0 0,-16 0-160,17 0-32,0 0-32,-1 0 160,17 0 160,1 0 0,-18 0 32,17 17-32,1-17 64,-1 17-96,0-17 32,17 16-32,16 1 32,-16-1-128,16-16 0,17 0 32,0 0 160,0 0-193,0 0 1,17 0-64,0-16-32,-1 16 32,1 0 32,-17 0 32,16 0 64,-16 0-32,0 0 0,34 0-96,-1 0 32,-17 0-64,18-17 0,-1 17 96,17-16 160,16 16-160,-16-17-64,0 0-96,-17 17-96,0-16 32,0 16-32,17-17 0,-33 17 0,-17 0-96,16 0 0,-16 0 64,17 0 64,-17 0 0,17 0 64,-1 0-64,1 0 64,-1 0-128,18-16-64,-34 16 64,33 0 64,0-17 288,-16 17 160,-1 0-160,1 0-32,0 0-224,-1 17-64,-16-17 0,17 0 64,16 16-32,0-16 64,0 17-64,-16-17-32,16 0 32,17 0-32,-17 0 256,0 0 160,1-17-192,-18 17-64,1 0-160,-17 0-32,16-16 32,1 16 0,0 0 0,-17 16 0,0-16 0,16 0 0,-16 17 0,0-17 0,34 0 0,-18-17 64,1 17-32,16 0-32,-16-16 96,-17 16 0,16-17-128,1 0 32,16 1-64,-16 16 0,-1-17 64,1 17 64,-17 0-32,0 0-32,33 0 32,17-16-32,-17 16 0,0 0 0,0 0-96,-16-17 64,0 0 96,16 1 32,0-1-32,0 1 32,-33 16-128,17-17-64,-17 0 64,0 17 64,-17-16 0,17 16-32,0 0 32,34 0 32,-34 0-96,16 0-64,17 0 64,-33-17 0,34 17 32,-1-16 64,0 16 256,-16 0 96,-1-17-192,1 17-64,-17-17-160,0 17-32,16 0 32,18 0 64,-18 0-96,-16 0 0,17 0 32,-17 0 0,-17 0-96,17-16 64,-16 16 96,16-17 96,16 17-64,-32-16-64,-1-1 0,-16 17-32,-17-17-96,0 17 64,1 0 32,-1 0 64,-17 0-32,18 0-32,-18 0-64,17 0 32,1 0 32,15-16 64,-15 16-32,15-17 64,1 17 64,0-16 128,16-1-64,1 17-64,-17-17-64,-1 17-96,-15-16 32,15 16-32,1 0 0,17-17 0,-18 17 0,18 0 0,-1-16 0,1 16 0,16 0 64,0 0 160,-34-17 128,1 17-192,0 0-96,-17 0-128,0 0 32,1 0 32,-1 0 64,0 0-96,17 0 0,-17 0 32,0 0 64,0 0-96,17 0-64,0 0 128,0 0 32,0 0-96,-1 0 32,-15 0 0,-1 0 64,-16 0-32,-1 0-32,1 0-192,-17 0-128,0 0-800,-17 0-320,1 0-1536,-34 0-544,0-17-2207</inkml:trace>
  <inkml:trace contextRef="#ctx0" brushRef="#br0" timeOffset="3362.7821">996 9911 4608,'0'0'1760,"0"0"-960,17 0-576,-17 0 416,0 0-32,0 0 32,16 0 64,-16 17 32,17-17-384,-17 16 288,17 1 192,-17 0-32,16-17 96,1 16-384,16 1-64,0-1-128,17 1-32,-17 0 32,17-1 127,0 1-127,0-1 64,16 1-32,-16-17 32,16 17-128,1-17-96,-1-17 0,34 17 32,-1-17 256,1 1 160,-1-1-96,1-16-32,16 0-224,0 16-96,1-16-64,-1 16-96,-17-16 32,1 0-32,-17 0 64,0 0 32,17-17-32,-1 0-64,-16 0 288,17-16 192,-17-1-288,0 1-128,0 16 32,-17 0 0,1 1-32,-1-1-64,17 0 288,-16-16 192,16 16-224,0 0-128,-17-16-192,17-1 32,-17-16 96,1 17 96,-1-1-128,17 1-32,0-17 64,0 0 32,0 0-32,-16 0-64,-1-17 32,0 17-32,1 0 192,-17 17 128,-1-1-160,1 1-96,0-17-32,0 17-32,16-17 0,1 0 64,-18-17-32,18 34-32,-17-1 32,16-16-32,-16 0 0,0 17 0,0-17 0,16 0 64,-33 0-96,17 0 0,-17 0 32,17 16 0,16-16 0,-16 17 64,17-17-96,-18 0 0,1-17 32,-17 17 0,17-16 64,-17 16 32,1 0-128,15 0 32,-15 0 0,15-17 0,-15 17-96,-1-17 64,0 17 32,17 0 64,0 0-32,-1 17 64,1-50-128,17 16 0,-18 17 96,-15-16 32,15-1 32,-15 34 0,-18-1-64,1 1 32,-1-1 0,1 1 32,0 0-160,-1-1 32,17 1 0,-16-17 0,16 16 0,-16 1 64,-1-1-32,18 18 64,-1-1-64,-17 0 64,1 0-128,16-16 0,0-1 32,1 1 0,-1 16 64,33-33 32,-16 0-32,16 0 32,-16 17-64,-17-1 64,17 1-64,0 0 64,0-1-64,0 1-32,-17 16 32,0-16 32,-16-1-32,16 1-32,-16-1 32,-1 18-32,1 15 0,-1-15 0,1-1-96,16 0 64,0 17 32,17-34 0,0 18 0,0 15 64,0-15-96,-1 15 0,1-15 32,0-1 0,0 17 0,0-17 0,-1 17 0,1-1 0,17 1 0,16 0 0,0 16 0,-17 1 64,17-17-32,-17 33-32,1-17-64,-1 17 32,1-17-32,-18 17 0,1 0 64,0 0 64,16 0-32,-16 17-32,17-17-64,-1 17-32,-16 16 64,-17-17 0,17 18 32,0 15 64,-17 1-32,33-17-32,-33 17-64,1 0 32,-1-17 32,0 17 0,-16-17 0,-1 17 64,1 0-96,-1-17 0,-16 17 32,0 0 0,0 33 0,0-17 64,0 34-96,17-17 0,-17 0 32,17 0 64,-1-34-96,1 18 0,-1-1 32,18 1 0,-18-1 64,1 0 32,-1 1-32,1-1-64,0 1 32,-17-18-32,16 18 0,1-17 0,0-1-96,-1-15 64,17 15-32,-16-15 0,16 15 64,-16 1 0,-1 0 0,1 16 64,0 1-32,-1-1-32,1-16 32,-1 17 32,1-1-96,0-33 0,-1 17 32,17 0 0,-16 0 0,0-1 64,16 18-96,-17-1 0,18 1 32,-18 16 0,17-17 0,-16 0 0,16-16 0,-16 0 64,16 0 32,0 0 32,0-1-160,1 1 32,15 17 0,1-1 64,-17-16-32,1 16-32,-1 1 32,17-1-32,-17 0-96,0-16 64,0 0 32,0 0 0,1 0 64,-18 16 32,17 0-128,-16 1 32,0 16 64,16-17 32,0 1-32,17-1-64,0-16 32,16 16-32,-16-33 0,0 17 0,-1 0 0,-15 17 0,15-1 0,-15 0 0,-1 17 0,0-16 64,0 16-96,0-17 0,1 1 32,-18-18 0,17 18 0,1-1 0,-1 1 0,17-1 64,-1 0 32,18 1 32,-17-1-160,-1 1 32,1-1 0,-17-16 64,17 0-32,-17-1 64,17 18-64,-17 16-32,17 0 32,-16 0 32,-1-17-96,0 17 0,17-33 96,16 16 32,-16-16 32,16-17 0,1 17 0,-17-17 64,-17 34-32,17-17 0,-1-1-96,1 1-64,-17 0 32,17-17-32,-17 17 0,1-17 64,15 1-32,-15-1 64,15 0 0,18 0 32,-1 0-160,1 1-32,-18-1 96,1-17 96,17 1-96,-18 0-32,18 16-64,-17-17 0,-1 1 128,1 16 96,-17-16-128,34-1-32,-17 1 0,-1 16 64,1-16-32,0-1-32,0-16 32,0 17-32,-17 0 0,33-1 64,-16 1-96,0-17 0,-17 16 32,0-16 64,0 17-96,-16-17 0,16 0-32,-16 0 0,-17 0 64,16 0 64,-16 0-192,0 0 32,0 0-192,0 0 32,0 0-512,17 0-224,0 0-2080,32 0-864,1 0-2783</inkml:trace>
  <inkml:trace contextRef="#ctx0" brushRef="#br0" timeOffset="7661.8955">9546 100 4736,'0'0'1760,"0"-17"-960,0 17-320,0 0 576,0 0-224,0 0-32,0 0-160,0 0-32,0 0-320,0 17 32,0-17 32,16 16 0,-16 18 96,0-1 64,-16 17 64,16-17 32,0 17 32,0-1-96,-17 18-1,17-17-159,0-1 0,0 1-32,0 0 96,0 16-160,0 1-32,17 16 0,-17-17 64,0 17-32,0-16 0,16 16 32,-16 0 32,0 0 96,0 0 64,0 0-160,0 0 32,0 0-160,0 0 32,0 0-160,-16-17-64,16 1 0,0-1 32,0 17 32,0 17 96,0-34-160,0 34-32,0-34 128,16 17 160,-16 0-96,0-17 64,17 1-96,-17-1 64,0-16-64,0 16 64,0 17-128,0 0-64,0 0 0,0-33 32,0 0-32,0 16 64,-17-32-64,17 49-32,0-17 32,0 0-32,0 1 0,0-1 64,0 1 32,0 16 32,0-33-64,0 33 32,0-17 0,0 17 96,0-17 32,0 17 96,0-16-160,0 16-96,0 0-32,0 0-32,0-17 0,-16 34 64,16-17-32,0 16-32,-17-16 32,17 0 32,-16-16 32,16 16 32,0-17-64,0 34-64,0-17 32,0 0 32,0 0-96,0-17 0,0-16 96,0 33 32,-17-33-32,17 16-64,0-16-64,-17 16 32,17 1 96,0-1 32,0 1-32,-16-1 32,16 1-64,0-1 64,-17 0-64,17 17-32,0-16 32,0 16 32,-16-17 32,16 17 32,0 0-64,0-16 32,0-1-64,0 0 64,0 1-64,0-1-32,0-16 32,0 0-32,0 0 0,16-1 64,-16-15-96,0 15 0,0-15 32,0 15 64,0 1-32,0 0-32,0 0 32,0 0-32,0-17 0,0 17 0,0 49-96,0-32 64,0-18 32,0 1 64,0 0-32,0 0-32,0-17 32,0 0-32,0 0 0,0 17 64,0 0-96,0 0 0,0 0 32,0-1 0,0-15-96,0-1 64,0 0 32,0-16 64,0 16-32,0-16-32,0-1 32,0 17-32,0-16-96,0 0 64,0-1 32,0 17 0,0-16 0,0 0 0,0-1 0,0 17 0,0-16-96,0 0 0,0-1 64,0 1 64,0-1 0,0 1-32,0 0 32,0-1 32,0 17-32,0-16-32,0 16-64,0 0 32,0 1 32,0 15 64,-16-15-96,16-1 0,0-17 32,0 18 0,0-1 0,0-17 0,0 18 0,0-18 64,0 17-32,0-16-32,0 0-64,0 16 32,0-17 96,0 1 32,0 0-192,0 16 0,0-17 96,0 18 0,0-18 0,0 17 32,0 1-32,0-18 0,0 34 64,0-17-96,0 17-64,0-33 64,0 16 0,16-17-64,-16 18 64,0-18 32,0-16 64,0 17-32,0-1-32,0-16 32,0 17-32,0-17 0,0 0 0,0 17 0,0-17 0,0 16-96,0 1 0,0-1 64,0 1 0,0-17-64,0 0 0,0 0-32,0 0 0,0 0-192,0 0-64,-16 0-768,16-17-288,-17-16-2720,-16 0-1119,-17-17-321</inkml:trace>
  <inkml:trace contextRef="#ctx0" brushRef="#br0" timeOffset="10748.3148">8666 12186 9600,'-17'0'3584,"17"0"-1920,17-17-1088,-17 17 895,0 0-575,17 0-160,-17 0-256,16 0 0,-16 17-256,17-17-128,-1 0-64,1 0 160,0 0 192,16-17 160,-17 0 128,18 1-160,-1-17-32,0-17-224,0-17-96,0-16-64,-16 0-96,0-16-64,16 16 32,-33 33 32,16 0 64,1 0-96,-17 17-64,0 33-32,0 0 96,0 50 0,-17 0 32,17 0 0,0 16 0,0 0 128,0-16 64,17-17 64,0-16 64,16-17 128,0-33 96,17-17-288,0-33-64,-1-17-352,-15 17-64,15 0-96,-15 0 32,15 17 0,-32 16 32,16 0 160,-16 17 96,-1 16-32,1 1-64,0 16 64,-17 16 0,0 1 32,0 16 64,-17-16 96,17 16 64,-17 0-256,17 0-32,-16 34 0,-1 16 96,1 17 64,16 16 96,-17-17-96,0 18 0,17-1 96,0-33 96,-16 0-128,16-33-96,0-1-128,0-15 32,16-18-320,-16-32-160,0-1-1312,-16-16-544,16 16-1759,-17 1-737,1-1 672</inkml:trace>
  <inkml:trace contextRef="#ctx0" brushRef="#br0" timeOffset="11164.5804">10110 11771 5376,'0'-17'2112,"0"34"-1152,0-34-288,0 17 800,0 17-288,0-1 32,-16 17-192,-1 17-64,-16-17-544,0 34 160,-1-1 159,1 17-31,0 0-32,16 0-96,-16-16 32,17-1-320,-1 0-160,0-16-96,1-17-32,-1 1-1152,1-1-416,16-17-1727,-17-16-801,0-16 416</inkml:trace>
  <inkml:trace contextRef="#ctx0" brushRef="#br0" timeOffset="11442.2863">9778 12020 12288,'-16'16'4639,"16"-16"-2495,0 17-2016,0-17 1024,0 16-640,0 1-32,16 0-352,-16-1-96,17 1-32,-1-1 0,18 1 64,-1 0-96,0 16-64,17 0 64,-17 0 0,0 0 32,-16 17 0,16-17-96,-16 17 64,-1-17-608,1 1-288,-1-1-736,-16 0-223,17-16-705,-17-17-288,0 0-768</inkml:trace>
  <inkml:trace contextRef="#ctx0" brushRef="#br0" timeOffset="11891.516">9745 11621 6144,'-17'0'2272,"1"17"-1216,16-1-32,0-16 960,-17 17-32,17-17 32,0 17-321,0-17-159,17 16-832,-1-16 224,-16 17 96,17-17 256,0 16 96,32-16-288,1 0-96,0-16-544,0 16-192,0 0-192,-1 0-64,1 0-128,-17 0-32,1 0-128,-1 0 32,-17 0-64,1 0 0,0 0-32,-1 0 64,-16 0-32,0 0 64,0 0-608,0-17-288,0 17-1248,0 0-512,-16-16-2463</inkml:trace>
  <inkml:trace contextRef="#ctx0" brushRef="#br0" timeOffset="14744.3028">10608 11355 6528,'17'0'2464,"-1"0"-1344,-16 0-480,0 0 864,17 0-320,0 0-32,-17 0-384,33 0-64,-16-16-416,16 16 383,-17 0 257,18-17-192,15 17-32,-32 0-128,49-16-64,-32 16-128,15 0-64,-15-17-192,-1 17-32,0 0-96,-16 0-32,16 0 32,-17 0 64,1 0-32,-17 0-32,17 0-896,-17-17-448,0 17-1408,16-16-671,-32 16-1089</inkml:trace>
  <inkml:trace contextRef="#ctx0" brushRef="#br0" timeOffset="15210.8811">10691 11754 7680,'0'-17'2880,"17"17"-1536,0-16-640,-1 16 896,-16 0-192,33 0-33,-16-17-159,0 17 32,-1 0-672,1-16-64,-1 16 32,1 0-96,0 16 64,-1-16-288,17 0-128,-16 0 64,16 0 128,0 0-96,1-16-32,15 16 0,-15-17-32,-1 17-64,17-17-64,-17 1 32,17 16 32,-34-17-448,17 17-160,-16-16-1696,-17 16-672,0-17-2687</inkml:trace>
  <inkml:trace contextRef="#ctx0" brushRef="#br0" timeOffset="17996.6642">11521 12119 6144,'17'0'2368,"-17"-16"-1280,0 16-768,17 0 640,-17 0-224,0-17-32,0 17 32,16 0 0,-16 0-384,17-17 128,-17 17 96,16-16 32,-16 16 95,17-17-31,-17 17 64,0 0-64,17-16-32,-17-1-128,16 0-64,-16 1-64,17-17 0,-1-1-128,1 1-96,-17 0 64,17 0 0,-1 0-96,1-17-32,16-17 160,-16 1 96,16 16 0,-17 0 32,18-16-128,-1-1 0,0-16-32,17 34 96,-17-18-96,0 17-64,-16 1-64,-1 15 0,1-15-64,0 15 64,-17 1-64,0 17-32,0-1-64,0 0 32,0 1 32,0 16 64,0 33-96,-17 0-64,17 17-32,-17 16 0,1 17 96,-1-16 64,17-1 0,0 1 64,0-34 64,17 0 128,16-16 224,0-34 128,0 0-320,1-16-96,-1-33-160,0 16-64,0-33 32,0 0-32,-16 17-96,16-1 0,-16 17-96,-1 17 32,1 0-64,-17 16 0,17 1 32,-17-1 64,16 17 128,-16-16 64,17 16 0,-17 0-64,0 0 32,0 0 32,0-17 96,0 17 128,0 0-128,0 0-32,0 17 0,0 16 0,0 17-64,0 16-64,0 17 160,0 17 128,16 32-160,-16 18 0,17-17 64,-17-17 32,17-16 96,-1-1 32,1-16-160,-1-16-64,1-1-64,-17-16 32,17-17-64,-17 0 64,0-16-128,0-1 0,0-16-32,0 0-64,0 0-256,0 0-160,0-16-288,0 16-32,0-17-1952,-17-16-5567</inkml:trace>
  <inkml:trace contextRef="#ctx0" brushRef="#br0" timeOffset="29575.5016">8201 4151 7040,'17'-17'2624,"-17"17"-1408,16-17-1056,-16 17 608,0 17-480,0 16 0,-16 34 32,16 16-192,-17 16 224,17 17 128,-33-16-32,16-17 64,-16 17 192,0-17 128,0-17-385,16 0-159,-16-32-192,0-18 0,16-16-2815,0-33-1249,1-17 0</inkml:trace>
  <inkml:trace contextRef="#ctx0" brushRef="#br0" timeOffset="29832.3439">8085 4333 7296,'-33'17'2816,"33"16"-1536,-17 17-576,17-17 896,0 0-960,0 17-320,0 0-256,17 16 0,-1 1-32,1-18-96,16 1 32,0 0-544,1-17-256,-18 17-768,17-33-352</inkml:trace>
  <inkml:trace contextRef="#ctx0" brushRef="#br0" timeOffset="30018.6328">7603 4101 8448,'0'0'3168,"0"-17"-1728,17 17-992,0 0 832,32 0-640,1 0-192,17-33-256,16 16-96,0-32-32,16-1-1024,1 0-416,0 0-2816</inkml:trace>
  <inkml:trace contextRef="#ctx0" brushRef="#br0" timeOffset="30513.0089">6425 8201 8448,'16'-50'3168,"1"17"-1728,-17 17-640,17-1 992,-17 17-673,0-17-223,0 17-704,-17 17-256,0 16 0,-16 34 64,17-18 96,-18 18-32,1 16-64,0 16-64,0-16 32,16 0 32,1-16 64,-1-1-320,0-33-128,17-49-5311,0-1 1183</inkml:trace>
  <inkml:trace contextRef="#ctx0" brushRef="#br0" timeOffset="30774.5599">6192 8284 12544,'17'33'4735,"-17"-16"-2559,17 16-2464,-1 0 800,-16-16-480,17 33-96,-1 16-320,18 1-96,-18-1 256,17 17-672,-16-17-192,0-16-639,-1-16-257,-16-18-4384,-16-32 2688</inkml:trace>
  <inkml:trace contextRef="#ctx0" brushRef="#br0" timeOffset="31038.2928">5910 8135 9216,'-33'50'3520,"33"-34"-1920,0 1-448,17-17 1151,-17 0-511,16 0-96,34 0-832,-17-33-352,34-34-320,16 1-224,0 16 0,0 0-1248,0-16-576,0-1-2367,16 18-1057,1-1 1088</inkml:trace>
  <inkml:trace contextRef="#ctx0" brushRef="#br0" timeOffset="31454.833">11770 7438 7296,'-16'0'2816,"-1"33"-1536,1 0-992,16 0 608,-17 0-256,0 1 32,17 15-192,-16 34 32,-1 0-288,1 34 0,-1-18 0,17-16 96,-33 0 32,16-16-160,1-18-65,-1-15-127,0-18-32,1-16-2719,-1-33-1185,17-33 160</inkml:trace>
  <inkml:trace contextRef="#ctx0" brushRef="#br0" timeOffset="31717.9645">11488 7620 11648,'17'17'4288,"-1"16"-2305,18 0-2015,-18-16 800,1-1-512,-1 34-128,18 0-96,-1 16 32,0 1-32,0-17-96,0 16-32,1-33-864,-18 0-384,1 1-1311,-17-51-2881</inkml:trace>
  <inkml:trace contextRef="#ctx0" brushRef="#br0" timeOffset="31957.7721">11173 7155 8832,'0'0'3328,"16"0"-1792,-16 0-800,17 0 928,16 0-225,17-16-63,16-1-704,17 1-256,17-18-256,-17 1-128,17-17 0,-17 17-1024,-17-17-448,-16 17-1535,-17 17-577</inkml:trace>
  <inkml:trace contextRef="#ctx0" brushRef="#br0" timeOffset="32426.9286">8882 6342 6400,'0'0'2464,"0"0"-1344,0 17-480,0-1 864,0 1-800,-17 49-192,17 17-64,-16 17 0,-1-1-224,0-16 64,1 17 64,-1 0-64,1-34 0,-1 0-160,17-16-32,-17 0-320,1-33-160,-1-34-3904</inkml:trace>
  <inkml:trace contextRef="#ctx0" brushRef="#br0" timeOffset="32673.8115">8699 6475 9344,'17'0'3520,"-17"16"-1920,16 1-1248,-16 0 832,17-1-641,16 17-159,0 17-288,-16 17-160,16-1 32,-16 0 0,-1-16 32,1 17-96,0-34 64,-1 17-192,-16-17-95,0-17-1921,0 1-864,-16-17-736</inkml:trace>
  <inkml:trace contextRef="#ctx0" brushRef="#br0" timeOffset="32859.3528">8284 6392 11392,'33'0'4288,"-16"0"-2305,49-17-2111,-16 1 832,0-1-576,0-16-64,16-1-1056,1-15-447,-1 15-1729,-16-15-704,0 15 384,-34 18 256</inkml:trace>
  <inkml:trace contextRef="#ctx0" brushRef="#br0" timeOffset="33400.2949">4715 9330 9088,'-17'0'3424,"17"0"-1856,0 0-992,0 0 896,0 0-417,17 0-127,-17 17-640,0 16-160,0 17-96,16 16-32,-16 1 0,0 16 0,-16-17 0,16 17 0,0 17 64,-17-17-96,1-17 0,-1 0-32,0-32-64,1-18-2015,-1-16-961,17-16-1344</inkml:trace>
  <inkml:trace contextRef="#ctx0" brushRef="#br0" timeOffset="33645.6608">4549 9646 11008,'33'0'4128,"-16"16"-2241,16 1-2207,-17-1 704,-16 1-352,34 0-32,-1 16 32,0 0-32,0 0 0,0 0-96,1 1 64,-18-1-544,-16-17-255,17 1-1185,-17 0-544</inkml:trace>
  <inkml:trace contextRef="#ctx0" brushRef="#br0" timeOffset="33867.4112">4117 9795 7424,'-16'17'2816,"16"-17"-1536,16 0-160,17 0 1024,1-17-321,-1-33-95,33 0-448,17-49-160,0 16-608,33-17-320,17 1-64,-17-1-96,-16 34-32,-17-1-672,0 17-288,-17 17-1344,-16 17-543,-33 16-1953</inkml:trace>
  <inkml:trace contextRef="#ctx0" brushRef="#br0" timeOffset="34417.5169">8151 9363 10880,'0'-16'4032,"17"16"-2177,-17 0-2079,0 0 608,17 16-128,-17 18 96,-17 32-288,17 0 0,-17 1-64,1 16 64,-18-17 32,18 17-128,-17-16-32,16-1-128,-16-16-32,16-17-1215,1-16-577,-1-17-2336</inkml:trace>
  <inkml:trace contextRef="#ctx0" brushRef="#br0" timeOffset="34648.3465">7869 9596 10624,'17'16'3936,"-1"18"-2112,1-1-2048,-17-17 607,16 18-319,18-1 32,-18 0-128,17 0-64,1 17 64,-1-17-64,0 17-31,-16-33-961,-1 16-480,1-33-1472,-17 16-1728,-17-32 1376</inkml:trace>
  <inkml:trace contextRef="#ctx0" brushRef="#br0" timeOffset="34834.2115">7603 9363 10240,'0'17'3872,"17"0"-2112,0-1-1057,16-16 1057,-17 17-704,34-17-288,0-17-448,0 1-224,0-18-64,-1 18-896,18-17-352,16-1-2367,0-15-961,17-18 448</inkml:trace>
  <inkml:trace contextRef="#ctx0" brushRef="#br0" timeOffset="35344.3464">11090 9197 8704,'16'-16'3328,"1"16"-1792,-17 0-1376,0 0 704,-17 0-416,17 33-96,-33 0-192,0 34-128,0 16 0,0 0-32,-1 0 64,-15 0-96,15 0 0,1-17 96,17 0 96,-18-16 64,18-17 32,-1-16-928,1-17-384,-1-33-3232</inkml:trace>
  <inkml:trace contextRef="#ctx0" brushRef="#br0" timeOffset="35590.7391">10592 9280 9984,'-17'17'3776,"34"-17"-2048,-1 33-545,1-16 1249,-1-1-928,18 18-288,16-1-672,-17 0-256,17 0-192,-1 17-160,1 0 32,17 0-32,-18-1 0,-15-15-352,15 15-224,-32-15-1408,0-18-608,-1 17-383,-16-33-65,-16 0-640</inkml:trace>
  <inkml:trace contextRef="#ctx0" brushRef="#br0" timeOffset="35867.5494">10343 9314 11136,'16'16'4128,"1"-16"-2241,16 0-1567,0-16 960,0-1-768,34 0-192,-1-16-640,1-17-288,-1 1 320,-16-1-2911,0-17-1153,0 18 192</inkml:trace>
  <inkml:trace contextRef="#ctx0" brushRef="#br0" timeOffset="36376.6358">10525 5562 6784,'17'-17'2528,"-1"17"-1344,-16-17-736,0 17 640,17 17-64,-17 0 96,0-1-544,-17 34-256,17 0-192,-16 33-192,-1 0 32,1 16-32,16-16 0,-17-16 64,0-1 64,1-16-32,16-17-32,-17 0-1600,1-16-768,-1-34-1344</inkml:trace>
  <inkml:trace contextRef="#ctx0" brushRef="#br0" timeOffset="36562.7508">10459 5744 11776,'16'17'4480,"-16"-1"-2433,17 34-2303,0-17 672,-1 1-352,-16 15-64,33 18-192,-16-17-32,16-1 96,-16 1-1567,16 0-577,-16-17-5440,-1-33 4096</inkml:trace>
  <inkml:trace contextRef="#ctx0" brushRef="#br0" timeOffset="36948.2227">9795 5960 9472,'-17'50'3520,"50"-50"-1920,34-17-800,-17 1 1055,-1-18-639,18-32-192,32 16-608,-16-16-192,0-17-160,17 16-1376,-17 1-576,-17 0-1567,-16 16-641,-17 0 416</inkml:trace>
  <inkml:trace contextRef="#ctx0" brushRef="#br0" timeOffset="37457.0698">10475 3719 7168,'0'0'2720,"0"0"-1472,0 16-960,0 18 704,-16-1-544,16 17-64,-17 33-256,-16-17-96,16 1 0,-16-1-128,17 0 64,-18 1 32,18-17 64,-1-1-672,1-32-224,-1-17-2688</inkml:trace>
  <inkml:trace contextRef="#ctx0" brushRef="#br0" timeOffset="37659.5692">10309 3868 9472,'0'34'3584,"0"-18"-1920,17 34-1856,-17-33 608,0 16-320,17 17 0,-17-17-96,16 17-32,1-1 32,-1 1-352,1-17-96,-17 17-992,17-33-384,-1 16-1696</inkml:trace>
  <inkml:trace contextRef="#ctx0" brushRef="#br0" timeOffset="37907.0054">10127 3636 11904,'33'0'4480,"-16"-17"-2433,16-16-2047,-17 33 928,18-17-704,15-16-128,18-17-1408,-1-16-639,34 0-3105,-17-1-1312</inkml:trace>
  <inkml:trace contextRef="#ctx0" brushRef="#br0" timeOffset="38648.8265">13713 9015 9088,'0'-17'3424,"0"17"-1856,-17 17-1888,17-17 512,-16 16 0,-1 18 128,0-1 192,-16 17 64,0 33-288,0 16-96,0 1-64,-1-1 191,1 1 193,-17 0-192,17-34-32,0 0-160,0-16-32,16-17-320,1-16-96,-1-34-3359,17-16-2657,0-17 2112</inkml:trace>
  <inkml:trace contextRef="#ctx0" brushRef="#br0" timeOffset="38854.2885">13281 9131 11264,'17'0'4224,"-17"17"-2305,16-17-1311,-16 0 1088,17 0-928,0 33-320,-1-17-288,1 18-64,16 32-64,0 17-96,17 0 32,0 0 32,-17 0 64,0-17-96,0-16 0,-16 0-480,0-17-128,-1-16-1440,-16-1-639,-16-32-2209</inkml:trace>
  <inkml:trace contextRef="#ctx0" brushRef="#br0" timeOffset="39141.8396">12916 8948 8064,'16'0'3072,"1"-16"-1664,33-17-160,-34 33 1120,18-17-513,15 17-127,18-17-704,-17 1-320,33 16-416,16-17-192,-16 0-64,-16 17-320,-1-16-128,-33-1-1056,1 17-480,-1-33-1599,-33 16-705,-17 1 416</inkml:trace>
  <inkml:trace contextRef="#ctx0" brushRef="#br0" timeOffset="39882.7086">8334 8085 7552,'17'17'2816,"-1"-17"-1536,-16 16-576,17-16 832,-17 17-608,16 16-96,-32 17-512,16 16-192,-17-16-96,-16 16 32,0 17 32,16-16-128,-16-1 32,16-16 0,-16-17 0,33-16-1920,-16-17-832,-1-17-1184</inkml:trace>
  <inkml:trace contextRef="#ctx0" brushRef="#br0" timeOffset="40098.4713">8118 8268 9472,'17'16'3584,"16"-16"-1920,0 17-800,-16-17 1023,-1 0-991,18 16-384,-18 18-448,17-1-64,-16 0 0,16 17 0,-16 16 0,-1 1-704,-16-18-320,0 1-1119,17-50-3361</inkml:trace>
  <inkml:trace contextRef="#ctx0" brushRef="#br0" timeOffset="40345.6867">7902 8118 7808,'0'33'2976,"17"-33"-1600,-1 0-128,1 0 1120,16 0-801,0-33-255,17-17-832,0 1-320,0 15-128,-17 1-1312,17 0-575,0 16-2785,0-16-1536,-17 0 2944</inkml:trace>
  <inkml:trace contextRef="#ctx0" brushRef="#br0" timeOffset="40882.0385">10509 7570 8704,'0'17'3328,"0"0"-1792,0-1-1216,-17 1 736,17 16-512,-17 0-64,1 17-224,-1 33-1,-16 0-159,0-17-64,0 17 0,-1-16-32,18-1 0,-17-16-96,16-33 0,0-1-2495,1-16-1025,-1-50-192</inkml:trace>
  <inkml:trace contextRef="#ctx0" brushRef="#br0" timeOffset="41112.7294">10143 7736 11648,'17'17'4288,"-17"0"-2305,17-17-1887,-1 0 896,17 16-640,-16-16-192,16 33-192,17 1-64,-17 15 64,0 1-416,1-17-128,-1 17-1152,-17 0-575,1 0-705,0-17-224,-17 0 192</inkml:trace>
  <inkml:trace contextRef="#ctx0" brushRef="#br0" timeOffset="41360.141">9928 7587 10112,'33'-17'3776,"0"17"-2048,17-33-897,-17 17 1153,17-18-640,0 1-128,16-17-704,17-16-320,0 33-128,17-17-576,-17 17-192,-34 16-2112,1 1-895</inkml:trace>
  <inkml:trace contextRef="#ctx0" brushRef="#br0" timeOffset="42007.3554">7305 6026 8448,'16'0'3232,"-16"0"-1728,17 0-1472,-17 17 672,0 0-384,0 32-96,0 1-128,-17 0 0,17 33-64,-16 17 64,-1-1 0,0-16 32,1 0 0,-17 0 0,16-16 0,-16-17-64,0-17-64,16 0-960,-16-16-416,33-34-2624</inkml:trace>
  <inkml:trace contextRef="#ctx0" brushRef="#br0" timeOffset="42271.4301">7105 6342 10496,'34'17'3936,"-1"-17"-2112,0 0-1760,-16 16 799,-1 1-639,1-1-192,16 34-32,0 17-32,-16-18 32,16 18 0,-16-1 0,-1-16-96,1-17 64,-1-16-2079,-16-17-2241,0-33-1408,-16-17 2688</inkml:trace>
  <inkml:trace contextRef="#ctx0" brushRef="#br0" timeOffset="42531.5708">6773 6109 10496,'17'0'3936,"0"17"-2112,16-34-577,-17 1 1281,34-1-1024,17-16-384,16-17-736,0-16-352,16-1-32,17 1-2496,1-17-1024,32-33-2111</inkml:trace>
  <inkml:trace contextRef="#ctx0" brushRef="#br1" timeOffset="54054.0962">12966 11571 3968,'0'-16'1568,"0"-1"-832,0 17-640,0-16 320,0 16 96,0 0 128,0 0 448,0-17 192,0 17-672,16 0 352,-16 0 224,0 0 64,0 0 32,17 0 31,-17 0-31,16 0-160,1 0 32,16 0-352,-16 0-96,16-17-352,17 1-128,-17 16-128,17-17-96,-17 17 32,0 0-32,1 0 0,-1 0 0,17 0 0,-34 0 0,17 0-288,-16 0-64,0 0-1216,-1 0-576,-16 0-1983,0 0-833,0 0 1152</inkml:trace>
  <inkml:trace contextRef="#ctx0" brushRef="#br1" timeOffset="54394.0563">12999 11937 11648,'16'0'4288,"1"0"-2305,0 0-1535,-17 0 1056,16 0-832,1 16-256,-1 1-224,18-17 0,-1 0-96,17 16 96,-17-16 0,33-16-64,1 16-32,16-17-32,-17-16 32,17 0-128,-16 0 0,-1-1 32,0 18 64,-16-17-192,-17 16-32,1 0-1568,-18 1-608,1-1-3199</inkml:trace>
  <inkml:trace contextRef="#ctx0" brushRef="#br1" timeOffset="54779.2305">14443 10824 12160,'17'-16'4575,"-17"16"-2495,16-17-1504,-16 17 1088,0 17-576,0-17-64,0 33-480,-16 0-96,-17 17-256,16 16-192,-33 17-32,17 17-256,-17 16-64,17 0 384,0-16 288,0-17-224,16 0-32,0-17-128,1-16 0,-1-17-864,17-16-320,0-17-2016,0-33-831,-16 0-961</inkml:trace>
  <inkml:trace contextRef="#ctx0" brushRef="#br1" timeOffset="55043.5061">14078 11073 14464,'0'0'5439,"17"0"-2943,-17 33-2208,16-33 1216,-16 17-896,17 0-224,-1 16-352,18 0-32,-1 17 0,0 0 0,0 33 0,17-17 0,-17 1 0,0-18 0,-16 18 0,0-17 0,16-17 64,-33 0-96,16-16 0,-16-1-736,0-16-320,0 0-1760,-16-16-704,16-34-2047</inkml:trace>
  <inkml:trace contextRef="#ctx0" brushRef="#br1" timeOffset="55428.1863">13812 10691 8448,'-16'0'3168,"16"0"-1728,0 0-480,0 0 1088,0 0 31,0-16 193,33 16-416,-16-17-160,16 1-960,0 16-160,0-17-96,17 17-128,0-17 32,16 17-160,1 0 32,-1 0-32,0 17 32,-16-17-128,17 17-96,-18-1 64,1-16 0,0 17-32,-17-17 32,17-17-288,-17 17-96,0-33-3104,-33-17-1312</inkml:trace>
  <inkml:trace contextRef="#ctx0" brushRef="#br1" timeOffset="58344.4109">4831 10725 4480,'0'0'1664,"0"0"-896,0 0-64,0 0 640,0 0-160,0 0-64,0 0-128,0 0-64,0-17-512,0 17 96,0-17 128,0 17-160,0 0 64,0 0 32,0-16 31,0 16-63,0 0 0,0 0-96,0-17-32,0 17-96,0-33 32,0 16-64,0-16 0,0 17-96,0-18 32,-17 1-128,17-17 0,0 17 96,0-17 96,-16 17-128,16-17-96,0 1 32,-17 15 0,17-15 32,0-1 0,0 17 192,-16-34 128,16 34-160,0-17-96,0 0-96,-17-16-96,17 16 32,0-16 32,0-1-96,-17 1 0,17 16 32,0-16 64,-16 16-96,16-16 0,0 16 32,0-17 64,0 18-96,0-18 0,0 17 96,0-33 32,0 34-128,0-35-32,0-15 32,16-1 64,-16 1-64,0 16 0,17 0 32,-17 0 64,0 0-32,0 0-32,0 16 32,0 1-32,0-1 192,0 1 192,17-17-192,-17 17-32,16-17-96,1-17-64,-1 17 32,1 0-32,0 0 0,-1 0 0,1 0 0,-17 17 64,16-1-32,-16-16-32,0 17 32,0-1 32,0-16-32,-16 17 64,16 16 0,0-16 32,-17 16-64,17-16 32,0-1-128,0 17 0,-16-16 32,16-1 64,0 1-96,16 0 0,-16-1 32,0 1 64,0 16-32,0 0 64,0-16-64,0 16 64,0-16-64,-16 16-32,16-17-64,-17-32 32,0 16 32,17 16 64,0 1-32,0 16-32,-16 0 32,16 1-32,0-1 0,-17 0 0,17 0-96,0 0 64,17-16 96,-17-17 32,16 0-128,1 17-32,0-1 32,-1-16 64,-16 17 0,17-1 64,-17 1-64,16 0 64,-16 16-64,0 0 64,0-16-64,0-1 64,-16 1-64,16 16-32,0 0 32,16-16-32,1-1 0,0 1 64,-1-17 32,1 16 96,-1-16-96,-16 0 0,0 17-32,0 0 32,-16 16-64,16 0 64,-33 17-64,16-17-32,0 17 32,1-17-32,-1 0-96,1-16 64,16 16-32,16-33 0,1 0 64,-1 0 64,1 33-96,0 0 0,-1 1 32,1 15 0,-17 18 0,-17-1 0,17 17-288,-16 0-128,16 0-1056,-17 17-480,0 33-3776</inkml:trace>
  <inkml:trace contextRef="#ctx0" brushRef="#br1" timeOffset="60700.025">13331 10376 7808,'17'-17'2976,"-1"1"-1600,-16-17-1120,17 16 768,-17 17-224,0-17 0,0 17-160,0-16 0,0-1-353,16 1 385,-16 16 192,0-17-96,0 0-64,0 1 32,0-1 0,0-16-192,0 0-64,0 0-160,0 16-32,0-16-96,0 0 32,0-1-64,0-15 0,0-1-96,0 0-64,0 0 96,0-16 0,0-1-32,0-16-64,0 17 32,0 0-32,0-17 192,0 16 128,0 17-32,0-16 0,-16 16-32,16 0 0,0-16-128,0 0-32,0-18-32,0 18-64,0 16 32,0-16 32,0 16-32,0-16-32,0-1 32,0 17 32,0-16 32,0 16 32,0-16 0,0-17 0,0 16-64,0 1-64,0 16 96,0-16 64,0 16-64,0 0 0,0 0-96,0-16-32,0 16 32,0 0 64,0 1-32,0-18-32,0 1 32,0 16 32,0 0-32,0 0-32,0 17 32,0-17-32,0 17 64,0-17 32,0 1-32,0-1 32,0 17-128,0-17 0,0 0 32,0 0 64,0 0-32,0-16 64,0 0-64,0 16-32,0 0 96,0 0 0,0-16-32,0 16 32,0 0 0,0 0 96,0 0-96,0 1-64,0-1 0,0 0 32,0-16-32,0 16-32,0 0-64,0 17 32,-17-17 32,17 0 64,0 0-32,0-16 64,-16 16-64,16-16-32,0 16 32,0-16 32,-17 16 32,17 0 32,0-16-160,-17 16 32,17 0 0,0 0 64,0 17-32,0-17 64,17-16-64,-17-1-32,0-16 32,0 17 32,0-34-32,0 17-32,0 17 32,17 0 32,-17-1-96,0 34 0,0-33 96,0 16 96,-17 0-64,17 0 0,-17 0-32,17 1-64,-16-1 32,-1-17 32,1 18-96,-1-18 0,17 1-32,-17 16 0,1 0 64,16 0 0,-17 0 0,17-16 0,0 33 0,0-17 64,0 0-32,-17 0-32,17 17 96,0-17 0,-16-16-128,16 16-32,16 0 96,-16 1 32,17-1-160,-17 0 0,17 0 32,-1 0 96,-16-16 0,17 16-32,-17 17 32,17-17-32,-1 0 0,-16 1 0,0-1-96,0 0 64,0 0 32,17 17 64,-17 0-32,0 0-32,16 16-64,-16-16-32,17 0 128,-17-1 32,0-15-96,17 15-32,-17 18 32,0-17 64,0 16 0,0-16-32,0 16-64,-17 17 32,17-16 32,-17-1 0,17 17 0,0-17 0,-16 17 0,16 0 0,0 0 0,0-16 0,0 16 0,0 0 0,-17 0 64,17-17 32,-16 17-128,-1 0-32,0-16-128,1-1-32,-1 17-384,0-17-96,1 1-3008,16-1-1344</inkml:trace>
  <inkml:trace contextRef="#ctx0" brushRef="#br1" timeOffset="66374.829">4964 8019 2816,'-33'0'1120,"33"0"-576,0 0-640,0-17 192,16 17-96,-16 0 0,0-17 128,0 1 64,0-1 416,-16 17 160,16-16-384,-17 16-160,0 0-128,1 16-96,-1 1 32,1-17-32,-1 16 0,0-16 0,17 0 64,-16 0 32,16 0 32,-17-16 544,17-1 352,0 1 128,0-1 0,0 17-256,0-17-160,0 17-576,-16 0-224,16 0 64,0 0 32,0 0 32,0 0-64,16 17 384,-16-17 128,33-17 224,-16 17 96,0-16-160,-1-1-65,17 17-287,-16-16-64,0 16-192,-1-17-64,1 17 0,16 0 0,-16 0 0,-1 0 0,17 17 0,1-17 0,-1 0 0,0 0 0,17 0 64,0 0 96,-1-17 416,1 0 256,17 17-416,16-33-160,-17 17-224,17 16-64,-16-17 32,-1 17 0,0-17 0,17 17 64,-16 0-96,32-16 0,1-1 32,0 17 0,-17-16 64,16-1 96,1-16-128,-1 0-96,18-1 32,-18 1 0,1 17 32,-1-18 0,1 18-96,0-1 64,-17 1 32,16 16 64,1-17-32,-17 17-32,16 17 32,1-17-32,-17 0 0,0-17 0,0 17 64,0-17 32,17 1-128,-1-17 32,-16 16 0,0 0 64,0 1-32,0-1-32,-16 17-64,16 0 32,-17-16 32,17 16 0,0 0 0,-16 0 64,-1 0 32,0 0 32,1-17 480,-1 0 256,1 1-448,-18-1-160,18 1-160,-1-1-96,1 0 32,16 1-32,-17 16 0,-16 0 0,16-17-96,-16 17 64,16 17 32,-16-17 0,0 16 0,16-16 64,-16 0-32,0 0-32,33-16 32,-17 16 32,17 0-32,-33-17 64,17 17-128,-1 0 0,1 0-32,-1 0 0,-16 0 64,16 0 0,-16 17 0,16-17 0,1 16 0,-1-16 64,1 17-32,-1-17-32,-16 0 448,0 0 224,-1 0-320,1-17-128,17 17-128,-18 0-96,-15 0-64,15-16 32,18 16-32,-1 0 0,1 0 64,-1 16 64,0-16-32,-16 0-32,-17 0 96,17 0 0,0 0 96,-17 0 96,0-16-128,1 16-32,15 0-64,-15-17 32,-18 17-64,17 0-32,1-16-64,-1 16 32,17 0 32,-1 0 0,-15-17 0,15 17 0,-15 0-96,-1 0 64,-17 0 32,18 0 64,-18 0-32,1 0-32,-1 0 32,1 0 32,0 0-32,-1 0-32,-16-17-64,17 17-32,-1 0 64,-16 0 0,0 0 32,17 0 0,-17 0-448,0 0-96,0 0-640,0 0-288,0 0-832,0 0-384,0 0-5823,0-49 3935</inkml:trace>
  <inkml:trace contextRef="#ctx0" brushRef="#br1" timeOffset="66946.177">12451 6757 10624,'0'-66'4032,"0"66"-2177,0-17-2302,0 17 607,0 0-224,17 17 32,-17-17-64,0 16 0,0 1 64,16-1 0,1 1 32,-17 0 544,33-17 351,-16 16 33,-1 1 96,17-17-448,1 0-160,-1 16-256,33-16-128,17 17-96,0 0 32,17-1 384,-17 1 160,0-1-256,0 1-64,0 16-128,-17-16-64,1-1 32,-17 18-32,-34-18 64,-16 1 32,-16 33 96,-18-17 32,-15 33-192,-18-33 0,17 17 96,-16 0 64,-17-17 288,0 0 64,0 1-256,16-1-96,1-17-64,16 18 0,17-18-160,0 1-32,0-17-64,16 16 0,0-16-832,17 17-320,0-17-1984,17-17-767,0-16-1057</inkml:trace>
  <inkml:trace contextRef="#ctx0" brushRef="#br1" timeOffset="68039.6586">5429 7205 4608,'0'-33'1760,"0"33"-960,16-17-576,1 17 480,-1-16 128,1 16 160,-17-17-288,17 17 0,-1 0-416,1 0 192,-17 0 64,-17 0-96,17 17 0,-16 16 0,-1 0 64,0 0-160,1 1 32,-1 15-32,1-15 96,-18-1-224,18 17-64,-17-1 447,-17-15 257,17 15-448,-34 1-160,1-17-160,-1 17-96,1 17-128,0-18 0,16 1 64,0 0 96,17-17 192,16-16 128,1-1 64,-1 1 96,17-17-288,0-17-64,17 1-96,-17 16-64,16-17 32,-16 17 32,17 0-96,-17 0-64,0 0 64,0 17 64,0-1 0,0 1 64,16 0-64,-16-1-32,34 1 384,-18-1 192,34 1-288,0 0-160,0-1-64,16 1 0,17-1-32,-17 1 64,17 16-128,0-16 0,17 16 32,-34-16 64,1-1-32,-34 17-32,17-16 32,-17 0 32,-16-17-32,-1 16 64,1-16 0,0 0 32,-17 0-64,16 0-64,-16 0 32,0 0-32,0 0-928,0 0-416,0 0-2336,-33 17-991,33-34 95</inkml:trace>
  <inkml:trace contextRef="#ctx0" brushRef="#br1" timeOffset="69812.6904">10326 5163 7552,'17'-50'2880,"-17"17"-1536,0 0-288,0 33 1056,0-17-449,0 1-159,0-1-512,-17 17-224,0-16-448,1 16 0,-1-17 96,-16 17-160,0 0-64,-17 0-32,0 0-32,-16 17-64,16-1-64,0 34-64,17 0 32,0 16 32,0 1 0,33-1 192,0 0 128,16-16 256,34-17 192,0-33-288,16-16-32,-16-17-192,16-34-96,1 1-64,-34-1-96,0 1 96,0-17 0,-16 33-128,-17-16 32,17 33-160,-17-1 32,0 18 0,0 32-32,0 1 32,0 33 96,0 33 0,0 16 96,0 1-32,16 0-32,-16-1 32,0 1-32,0-1 64,0-16 96,0-16-64,0-1-64,-16-16 0,16 0-32,0-17-96,0 0 64,0-33-3072,0-16-3039,16-18-2049,1-32 3776</inkml:trace>
  <inkml:trace contextRef="#ctx0" brushRef="#br1" timeOffset="70185.2301">10774 4566 12032,'0'0'4479,"0"0"-2431,0 0-2112,0 0 864,0 0-608,-16 33-192,-1 0 0,1 0-32,-1 34 32,0-18 256,1 1 224,16-17-160,0 1-96,16-1 0,18 0 0,-1-33-192,17 0 0,16 0-32,0 0 64,1 0-96,-17 0-64,-1 0-32,-15 17 96,-18-1 0,1 17 32,-1 17 0,-32 0 64,-17 0 32,-1-17 32,-15 17-64,-18-17 32,-16-16-992,17-17-416,-1-17-1088,18-49-447,15-1-1697</inkml:trace>
  <inkml:trace contextRef="#ctx0" brushRef="#br1" timeOffset="70462.4356">10774 4433 9856,'34'16'3680,"-18"-16"-1984,17 0-512,-16-16 1247,16-1-1215,0 1-480,1-1-576,-1-16-128,17 16-32,-1 1-992,-15-1-448,15 17-320,-15-17-63,-1 17-1697,-17 17-1792,1 0 1760</inkml:trace>
  <inkml:trace contextRef="#ctx0" brushRef="#br1" timeOffset="71046.6286">11322 4300 7680,'-50'0'2880,"34"33"-1536,16 0-928,0-16 768,0 16-320,0 0-32,16 1 224,1-18 95,33 17-575,0-16 96,-17 0 0,17-34-96,-1 0 64,1-16-288,-17 0-64,-16-17-96,0 17-32,-17-17-192,0 0-32,-34 1-672,-15-18-256,-1 17 288,0 1 160,0 32 256,17 0 128,0 1 96,0 32 96,16 1-64,0 0 0,17 16 32,17-17 0,16-16 416,17 0 192,0 0-224,16-33-128,1 0-160,16 0-96,-17-17 32,-16-16 32,16 16-32,1-17 64,-18 17-224,1 1 32,0 15 96,-17 18 64,-16-17 64,-1 33 64,-32-17-160,16 50-96,-33 17 288,-1 33 256,1 33 96,-33 34 64,-1 49-224,-16 0 0,-16 34 288,-1-18 256,17-15 64,0-51 32,17 17-384,16-50-96,0-16-320,34-34-96,-18-16-96,34-17 32,0-33-480,0-16-224,0-18-1184,17 1-416,16 0-3264,0-17-1375,1-16 1983</inkml:trace>
  <inkml:trace contextRef="#ctx0" brushRef="#br1" timeOffset="71339.8586">12036 4599 12416,'-33'16'4639,"33"-16"-2495,-17 34-2016,1-18 1024,-1 34-768,17 0-192,-17 16-224,1 17 0,16 0 32,0 17 64,0-34 96,0-16 288,33-17 160,17-49 0,0-34-64,16-33-224,0-17-64,-16-33-192,-17-16-64,-16 33-512,-17 0-192,-33 33-1216,-17 16-448,-16 51-511,-17 32-161,-17 51-512,0 32-896,1 34 1728</inkml:trace>
  <inkml:trace contextRef="#ctx0" brushRef="#br1" timeOffset="71724.8626">10110 6525 8832,'-16'33'3328,"32"-33"-1792,-16 16-608,17-16 1151,-1-16 1,1-1 192,0 1-192,32-1-96,-15-16-1088,15 16-96,-15-16-32,-1 0-128,50 0-64,16-17-128,18-17-32,32-32-96,50-18-32,34 1-32,32-33 64,18-1-96,-1-16-64,0 17 0,-33 16-32,-33 0-160,-34 34-32,-16 16 32,-49 33 64,-34 0 0,-33 17-32,-34 16-256,-16 17-160,0 0-832,0 17-416,0-17-3840,-33 17-1727</inkml:trace>
  <inkml:trace contextRef="#ctx0" brushRef="#br1" timeOffset="75072.2402">4167 11704 4864,'17'-16'1824,"-17"-1"-960,0 17 128,0 0 832,0 0 96,0 0 96,0 0-384,0 0-225,0 0-767,0 0-32,0 17-32,0-1-256,0 1-32,0 33-160,-17-1-32,17 18-32,0 16 32,0 16 128,0 18 128,0-18 160,-17 1 128,17-34-128,-16 1 32,16-18-128,-17-15 0,17-34 320,17 0-384,-1-17-192,18-16-96,-1 0 0,0 16-192,17 0-32,0 1 64,-1 16 32,1 16-32,0-16 64,0 17 32,-17 0 0,0-1 64,-16-16 32,-1 0-192,1 0-64,-34-33-2144,17-17-832,-16-16-2943</inkml:trace>
  <inkml:trace contextRef="#ctx0" brushRef="#br1" timeOffset="75533.7426">4897 11688 10112,'0'-17'3776,"0"17"-2048,17 0-481,-17 0 1377,0 0-992,0 0-320,17 17-736,-1 32-288,1 1-192,-1 17 128,1 32 96,0 1-160,-1 16-32,17-33 0,-33 17 64,17-34-96,0-16-64,-17-17-160,0-33-1760,0-17-736,-34-49-3551,18 0-1537,-1-51 3936</inkml:trace>
  <inkml:trace contextRef="#ctx0" brushRef="#br1" timeOffset="75984.2519">4814 11721 12288,'-33'50'4639,"17"-34"-2495,16 1-1152,0-17 1280,0 0-736,16-17-224,17 1-640,17-1-192,0-33-288,16 0-192,1 1-96,-1-1-288,1 17-96,-18 16 32,1 0 32,0 51 96,-33-1 128,-1 17 96,-16 16 128,-16 0 0,-1 1 64,0-17 288,1-17 128,-1 0-96,17-16 0,-16 16-256,32-33-96,1 0-128,-1 0 32,1 0-256,16 0-64,0 0-32,17 16 0,0 1 128,16 33 96,-32 0 96,-18-1 96,1-15 64,-34 15 32,-16 34 128,-17 0 160,0-16 64,-16-17 0,-17-1-160,0-32-128,0 0-384,-17-34-192,34-33-2080,0 0-896,-1-16-3103</inkml:trace>
  <inkml:trace contextRef="#ctx0" brushRef="#br1" timeOffset="77451.1461">13298 1013 6656,'0'-17'2528,"0"17"-1344,0-16-320,0-1 864,0 0-416,0 17-96,0-16-288,0 16-33,0-17-511,-17 17-288,17 17-96,0-1 0,0 34 0,0 0 256,0 16 160,17 1 64,-1-1 32,1-32 288,16-1 128,34-17 64,-1-32 96,0-34-512,1-17-192,-17-32-224,-1 16-64,1-17-96,-33 1-32,-1 16-256,-16 0-128,0 33-64,-16 17-32,16 33 128,-17 0 96,1 16-416,16 17-96,0 1-992,0-18-448,0 17-2911</inkml:trace>
  <inkml:trace contextRef="#ctx0" brushRef="#br1" timeOffset="77785.464">14194 282 10624,'0'-33'4032,"0"17"-2177,0 16-1471,0 0 1024,-16 16-928,16 17-256,0 17-160,0 17-64,16 16 0,-16 16 352,33 17 224,-16 1-96,16-18 0,-16 1-160,-1-34 32,-16 1-128,0-18-64,0-15-352,-16-34-192,-1 0-3072,1-50-1343,-1-17-129</inkml:trace>
  <inkml:trace contextRef="#ctx0" brushRef="#br1" timeOffset="78202.8083">14078 349 12288,'0'0'4639,"0"0"-2495,17-17-1024,-17 1 1376,16-18-1408,34-15-480,0-1-448,16 0-160,-16 0 32,0 17-128,16 0 0,-16 16-224,0 17-128,-34 17 256,1-1 64,-34 51 32,1-1 64,-34 17 32,17 0 64,-17-16 160,17-18 192,16 1-224,17-17-32,0-16-32,33-17 0,17-17-416,0 1-224,16-17 0,1 33 32,-1 0 64,-16 33 96,-17 0 32,-16 33 32,-34 17 224,1 17 64,-51 16 512,17-16 192,-33-17 128,17 0 96,0-33-384,-1-34-160,17 1-608,17-50-224,0-34-6528</inkml:trace>
  <inkml:trace contextRef="#ctx0" brushRef="#br1" timeOffset="93619.9435">2191 7338 9344,'-16'-100'3520,"16"84"-1920,-17-34-1088,17 50 864,0-17-449,0 17-159,-16 0-416,16 0-224,0 17-96,-17 16 160,17 34 192,17-1 160,-1 17 64,17 17-64,1 32 64,15 34-256,1 0-128,0 17 128,0-17 96,16 0-32,-16-33 0,0-17-96,0-16-32,-1-17-96,-32-17 32,0-16-128,-1-17 0,-32 0 32,-1 1 64,0-34-864,-16 0-352,17-17-1312,-1 0-608,0 17-2815</inkml:trace>
  <inkml:trace contextRef="#ctx0" brushRef="#br1" timeOffset="94128.1631">1942 8566 6656,'0'0'2528,"0"-16"-1344,17 16-320,0 0 928,-17-17-224,16 17-32,1 0-609,-1 0-223,1 0-416,-17 0 0,33 17 128,-16-1 64,16 18 96,0 15-256,17 1-96,0 17 224,0 16 64,16-17-160,0 1-64,17-18 192,0 1 128,-16-17 64,-1-16 64,-16 0-224,0-17-32,0 0-224,-17 0-96,-17-34-64,-16 1-96,17 0 96,-17-33 0,-17-1-128,17 1 32,0-1 0,0 1 0,0 16-160,17 17 32,-17-17 64,17 17 96,-1 16-64,-16-16 0,17 16-896,-17 1-416,16-1-3104,-16 17-1407,0-16 671</inkml:trace>
  <inkml:trace contextRef="#ctx0" brushRef="#br1" timeOffset="97783.5509">83 7139 6144,'-33'-17'2368,"33"17"-1280,-17 0-416,17 0 704,0-16-192,-16 16-64,16 0-192,0-34-32,16 18-512,-16-17 287,17-17 65,16-17 64,17 1 0,-17 0-192,33-17-32,-16 16-320,17 17-160,16 17-160,-17 17 32,-16 32 96,0 17 32,-17 50 32,-33 17 64,0 16-32,-50 17 64,0 16 0,17 1 96,-33-17-32,-1-1 64,1-15-128,16-18 32,-16-16-160,-1-16 0,17-51-32,1-32-64,32-18-256,34-15-160,-1-18 128,34 1 160,0-1 32,16 1-32,1 33 0,16 0 96,0 33-64,-17-17 32,1 34 64,-18-1 0,-15-16 0,-1 17 0,-17-34-640,1 1-1408,0-34-703,-1-17-2433</inkml:trace>
  <inkml:trace contextRef="#ctx0" brushRef="#br1" timeOffset="98324.2894">1146 6956 9984,'0'-16'3680,"0"-1"-1984,0 0-768,0 17 1151,0 0-703,0 0-192,0 0-640,0 0-256,-17 0-192,17 17-160,0 0 32,0 16 32,-17-17 64,17 1-32,0 0 64,-16-1-128,16 1 0,0-1 96,0-16 32,-17 0-32,17 0-64,0-16 32,0 16-32,17-17-96,-17 1 64,0-1 32,16 0 0,-16 1-576,0 16-160,17 0-1216,-17-17-415,17 17-2337,-1-16-1440,-16-1 2816</inkml:trace>
  <inkml:trace contextRef="#ctx0" brushRef="#br1" timeOffset="98787.9846">1544 5811 10240,'0'-34'3872,"0"1"-2112,0 17-641,0 16 1281,0 0-992,-17 0-288,1 0-704,-1 16-192,-16 34-160,16 0-64,-16 16 32,0-16-32,16 16 0,1-16 0,16 0 0,16-17 0,1 0 0,16-16 0,0-17 64,17 0-96,0 0 0,0 0 32,0 0 0,-17 0-96,17 17 0,-34-1-96,17 1-32,-33 16 128,17 0 96,-34 17-32,1 0 0,-1 16 32,-16-16 64,-17-17-32,17-16 64,0-17-416,-17-33-192,17 0-2048,0-34-959,-1 1-1569</inkml:trace>
  <inkml:trace contextRef="#ctx0" brushRef="#br1" timeOffset="99036.346">1312 5744 13312,'33'-16'4927,"0"-1"-2687,0 0-2400,-16 1 832,16-17-1024,17-1-288,0 1-2304,-1 0-1023,1 0-705,0 16-192</inkml:trace>
  <inkml:trace contextRef="#ctx0" brushRef="#br1" timeOffset="99358.2006">2125 5296 11392,'0'-17'4288,"-17"17"-2305,1 17-2239,-1 0 736,1 16-384,-1 17-64,17 16 192,-17-16 160,34 33-192,0-17-32,-1 1 32,17-34 384,1-33 256,15-17-128,-15-16-32,-1-17-320,0-16-64,-16-17-224,-1 0-64,-32-17 0,-1 34 64,-16 16-320,16 0-128,-33 34 96,1 16 96,-1 33 128,0 0 32,17 33 32,0 1 64,-1-1-32,18 1 64,-1-34-128,17 0 0,0 0-320,17-33-160,16-16-2304,17-18-927,0-32-1185</inkml:trace>
  <inkml:trace contextRef="#ctx0" brushRef="#br1" timeOffset="99573.5097">2590 4997 13952,'-50'67'5279,"33"-1"-2879,17 67-2592,-16-67 960,-1 34-288,-16 49 0,16 34-160,-16 33-128,0-17-96,0 0 0,16-33 64,-16-33-128,16-33-96,17-34-416,-16-16-160,32-34-2464,1-65-1087,-17-34-1249</inkml:trace>
  <inkml:trace contextRef="#ctx0" brushRef="#br1" timeOffset="99850.1614">3021 5578 13312,'-33'50'4991,"0"-33"-2687,16 49-2464,1-16 896,-1 33-608,1 16-160,16 1 32,0 0 32,16 16 0,1-33 320,16-17 256,0-32 160,17-51 96,-17-16-320,1-34-160,-1-49-224,-17 0-64,-16 0-192,-33-1-64,0 18-736,-17 16-256,0 33-1344,-33 17-480,17 33-2591</inkml:trace>
  <inkml:trace contextRef="#ctx0" brushRef="#br1" timeOffset="101407.9749">14725 8683 9728,'0'0'3680,"0"0"-1984,0 0-640,0 0 1215,0-17-479,17 0-96,0-16-416,-1-17-64,17-33-704,17-33-224,33-33-128,-16-34-96,16-16 32,16 0-64,-32 33-32,-1 0-128,-16 50 0,-34 16-512,1 17-128,-17 33-1088,-17 34-480,1-1-352,-1 17-31,1 17-1889</inkml:trace>
  <inkml:trace contextRef="#ctx0" brushRef="#br1" timeOffset="101931.7965">14742 8151 7680,'0'-33'2880,"17"17"-1536,-34-1-512,34 0 992,-17 17 32,0-16 159,0-1-415,0 1-192,0 16-768,16-17-128,-16 17-32,0 17-128,-16-1-192,-1 34-32,-16 16-128,16 1-32,-16-1 32,0 1 0,16-1 192,17 0 128,17-16 256,16-33 192,0-34-128,17-16 0,16-17-288,34-16-128,-34-1-128,1 1-96,-1 0-128,-16 16-64,0 17-128,-17 16 32,0 0-128,-16 17-64,-1 17-64,1 0 0,0-17-576,-1 0-192,1-17-1792,-1-16-799,1-34-1281</inkml:trace>
  <inkml:trace contextRef="#ctx0" brushRef="#br1" timeOffset="102734.4208">14559 5860 10496,'-16'-16'3936,"-1"16"-2112,34-17-1217,-1 1 1089,-16-1-576,17 0-96,16-16-224,0 0-128,17-17-352,17 0 160,16-16 64,0 16-288,-17 17-64,-16 16-192,16 17-32,-33 34 32,-16-1 0,0 33 0,-17 34 0,-50 16 0,0 17 0,0-17 64,-16 0 32,16 0-32,17-16-64,-17-33 32,33-1-32,-16-49 416,33-34-160,0-16-32,0 16-224,17-16 0,-1 0-224,1 0 0,16 16-64,0 17 96,1 0-96,15 17 32,-15-1 128,-1 1 64,0-1-160,0 18-96,0-18-864,-16-16-384,0-16-2271,-1-1-1025,17-16 416</inkml:trace>
  <inkml:trace contextRef="#ctx0" brushRef="#br1" timeOffset="102980.98">15489 6093 16000,'0'33'5983,"0"0"-3263,-17 17-2944,17-50 1024,0 33-960,0-16-192,0-1-3776,0-16-1663,0 0 127,0-16 224</inkml:trace>
  <inkml:trace contextRef="#ctx0" brushRef="#br1" timeOffset="103274.8421">16020 5097 14720,'0'-33'5439,"0"33"-2943,0 0-3104,-16 0 768,-1 16-512,1 17 0,-18 1 96,-15 15 160,-1 1 64,17 0 32,-1 16 0,1-32 0,33 15 64,0-32-32,50 0 64,0-17 0,16 0 32,17-17-160,-16 0-32,-1 1-256,0 16-64,-16 0-192,-17 33-128,-33 0 288,-16 17 256,-17 0 96,-34 16 64,1 17 0,-34-16 0,1-1 0,32-33 64,1 0-896,16-33-288,33-33-2495,1-17-2401,16-33 1792</inkml:trace>
  <inkml:trace contextRef="#ctx0" brushRef="#br1" timeOffset="103445.189">15605 5064 12416,'-33'33'4639,"50"-17"-2495,-1 1-1792,-16-17 1088,33 0-896,34-17-192,-17 1-1600,16-1-608,1-16 928,16 16-1503,-17 1-577</inkml:trace>
  <inkml:trace contextRef="#ctx0" brushRef="#br1" timeOffset="104016.5653">16469 4881 13440,'0'0'5087,"0"17"-2751,-17-1-2592,17-16 832,0 17-608,-17-1-32,17 18 0,0 15 32,17 1 32,0-17 0,16 17 64,0-33 160,0-1 128,0-16 0,1-33 32,-1-17-288,0 17-96,-16-50-256,-17 17-64,-17-17-640,-16 0-160,0 16 224,-17 18 192,-17-1 416,18 50 256,-1 0 224,17 33 224,-1 0-96,18 17 64,-1 0-160,1-17-64,32 0-64,17-16-96,34-1 32,-1-32 32,1-1-384,32-33-96,-16 1-160,0-18-64,-16 17 384,-1-16 128,-33 16 512,0 17 288,-33 16-128,-16 34-64,-1 16-256,-33 34-160,-16 16 224,0 49 128,-51 18 64,18 49 128,16 17-64,0 0-32,16-34 576,1-49 320,33 0-736,0-50-288,16-17-256,17-16-128,0-33-832,17-34-320,-1-16-3296,34-34-1471,-17-16 479</inkml:trace>
  <inkml:trace contextRef="#ctx0" brushRef="#br1" timeOffset="104987.6109">15854 5047 9728,'17'-17'3584,"0"17"-1920,-1-16-608,-16-1 1215,17 17-415,16-16-32,-16 16-864,-1-17-256,17 0-416,-16 1-128,0 16 32,16-17-256,-17 17 0,1-16 0,0 16 32,-1 0 32,1 0 0,-1-17 0,1 17 64,0 0-32,-1-17-32,-16 17-608,17-16-256,-17-1-1600,16 1-704,1-1-2399</inkml:trace>
  <inkml:trace contextRef="#ctx0" brushRef="#br1" timeOffset="105868.1166">17033 5545 8832,'0'0'3328,"0"0"-1792,0 0-864,0 0 896,0 0-833,0 0-319,-17 33-128,1-16 0,-1 33-128,-16 33 320,16-17 224,17 17-64,0-33-64,0 0 288,34-34 160,15-49-384,18-17-128,-1-33-384,1-16-160,-34-18-704,-17-15-320,-32-1-2720,-17 17-1183,-50 16 95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5:03.456"/>
    </inkml:context>
    <inkml:brush xml:id="br0">
      <inkml:brushProperty name="width" value="0.05" units="cm"/>
      <inkml:brushProperty name="height" value="0.05" units="cm"/>
      <inkml:brushProperty name="color" value="#E71224"/>
    </inkml:brush>
  </inkml:definitions>
  <inkml:trace contextRef="#ctx0" brushRef="#br0">1 100 3968,'17'-17'1568,"-17"17"-832,33 0-640,-33 0 384,16 0 192,1 0 160,0-16-32,-1 16 64,1 0-480,-17 0 64,16 0 64,-16 0-64,17 0 0,0 0-256,-17 0-64,16 0-128,-16 0-32,17 0 384,-1 0 160,1 0 0,16 16 32,0-16-32,1 0 0,-1 17-128,17-17 0,-1 17-97,1-17 1,17 0 192,-1 0 64,0 0-256,-16 0-96,0 0-64,16 0 0,-16 0-64,-17 0-64,17 0 32,-17 16 32,17-16-96,-17 0 0,17 17 96,-17-17 32,17 16-128,17-16-32,-1 17 32,-16-17 64,16 0 544,1 0 288,-1 0-448,0-17-224,1 1 128,-1-1 96,17 1-192,0-1-64,-16 0-160,16 1-32,-17-1 32,1 17 0,-1-16 0,0 16 0,1 0 0,-17 0 0,-1 0 0,18 0 64,-1 0-96,1 0 0,-1 0 32,0 0 64,-16 0-96,17 0 0,-1 0 32,0 0 64,-16 0-32,0 0-32,16 0-64,1 0 32,16 0 32,-17 0 64,1 0-32,-1 0-32,0 16-64,17-16 32,-16 0 32,-1 0 64,17 0-96,17 0 0,-17 0 448,0 0 256,0-16-256,0 16-64,-17-17-160,17 17 32,-16 0-192,16 0-96,0-17 32,0 17 64,-17 0-64,1 0 0,-1 0 32,-16 0 64,16 0-96,1 17-64,-1 0 128,-16-17 32,0 16-96,-1-16 32,1 0 0,0 0 0,0 0 0,0-16 64,-17 16-32,0 0 64,0 0-64,-16 0-32,-1 0 32,-16 0 32,0 0-32,0 0-32,0 0 32,0 0 32,0 0-96,0 0 0,0 0 32,0 0 64,0 0-96,0 0 0,0 0 32,0 0 64,0 0-32,0 0-32,-16 0-64,-1 0 32,-33 0-1248,1 16-576,-34 1-3071,-67-1-1281,-49-82 1728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5:04.215"/>
    </inkml:context>
    <inkml:brush xml:id="br0">
      <inkml:brushProperty name="width" value="0.05" units="cm"/>
      <inkml:brushProperty name="height" value="0.05" units="cm"/>
      <inkml:brushProperty name="color" value="#E71224"/>
    </inkml:brush>
  </inkml:definitions>
  <inkml:trace contextRef="#ctx0" brushRef="#br0">598 1661 384,'-33'0'160,"33"0"-64,0 0-128,-17 0 128,17-17 1120,-16 17 544,16 0-320,-17 0-192,0 0-96,-16 0 0</inkml:trace>
  <inkml:trace contextRef="#ctx0" brushRef="#br0" timeOffset="1711.6865">449 1661 9792,'0'16'608,"0"-16"-288,16 17-128,-16-1-64,33-16 288,-16 0 96,0 0 128,16 0 64,-17 0-256,1 0-96,0 0-192,-1 0-64,1 17-96,-1-17-32,1 17 96,16-1 32,0 1-128,17-17-32,0 16 32,0 1 64,0-17 0,-1 17 64,18-17 480,-17 0 288,16 0-544,-33 0-129,17 0-159,0-17 32,16 17-32,1 0-32,-1 0 32,0 0 32,17 0-96,0 0 0,0-17 32,1 1 64,15-17 512,17-1 288,-16 1-448,16 0-160,-16 0-160,-1-17 0,-16 17-64,0 0-32,17-1-64,-17 18 32,0-1 32,-17 1 0,17 16 0,-16-17 0,-1 17 0,1 0 0,-1 0 64,0 0 32,1 0-128,-1 0 32,17 0-64,-16 0 0,-1 0 64,0 0 64,1 17-32,-1-17-32,1 0-64,-1 0 32,0 0 32,17 0 64,0 0-32,1 0-32,-18 0 32,17 16-32,-17 1 0,1-17 0,-1 16-96,-16 1 64,16 0 32,-16 16 64,33-17-96,-16 18 0,-1-1 32,17 0 0,-17-16 0,1 16 64,16-17-32,-17 1-32,1 0 32,16-17-32,0 0 0,16 0 0,1 0 704,-1 0 384,1 0-480,-34-17-224,17 17-352,-16 0-32,16 0 64,0 0 32,0 0-128,-17 0-32,17 17 32,-16-17 64,16 0 0,-17 0 64,1-17-128,-1 17-64,34 0 64,-17-17 64,-17 17 0,17 17 64,-17-17-128,17 17-64,-16-17 64,-1 0 0,-16 0 32,33 0 0,-17 0 0,17-17 64,0 17-32,-16-17-32,-1 17-64,1-16 32,-1 16 32,0 0 64,-16-17-32,0 17 64,16-16-128,1 16-64,-1 16 64,1-16 64,-1 17 0,17-17-32,-17 0 32,1 16-32,-1-16 0,1 0 0,16-16-96,16 16 64,-16-17 32,0 17 64,0-16-32,0 16-32,0-17 32,-16 17 32,-1-17-96,1 17 0,16 0 32,0-16 64,-17 16-96,0 0 0,1 16 32,-1-16 0,1 17-96,-18-17 64,1 0 32,17 0 64,-18-17-32,1 17 64,17 0-128,16 0 0,-17-16 32,-16 16 64,16 0-32,-16 0-32,16 0-64,-16 16 32,0-16 32,0 0 64,0 0-96,-1 0 0,1 0 32,0 0 64,16 0-96,-16 0 0,0 0 32,0 17 64,0-17-32,-1 0-32,1 0 32,0 0-32,0 0 0,-17 0 0,17-17 0,-17 17 64,0 0-96,1-16 0,-1 16 32,0 0 0,17 16 0,0-16 0,-17 17 0,17-17 0,-1 17 0,-15-1 0,-1-16 0,17 17 0,-17-1 0,17-16 0,-17 0 0,0 0 64,0 0-96,0 0 0,-16 17 736,0-17 320,-1 0-448,1 0-224,-17 0-224,0 0-128,0 0 32,16-17-32,-16 17 0,0 0 0,0 0 0,0 0 64,0 0-32,0 0-32,0 0-64,0 0 32,0 17-32,0 0 0,0-1-2464,17 1-1184,-34-1-2335</inkml:trace>
  <inkml:trace contextRef="#ctx0" brushRef="#br0" timeOffset="57833.5191">781 1843 2816,'-34'17'1120,"18"-1"-576,-1 1 0,17-17 448,-16 17-256,-1-17 0,17 16 32,0-16 160,-17-16-512,17 16 416,-16-17 128,16 17-64,0 0 0,0 0-480,0 0-256,0 17-192,0-1 0,0 17 32,16 1 0,1-1 256,16 17 160,17-1 224,16-15 128,17-1-97,0-16-95,0-34 32,50-16 0,0-17-256,33 17-64,-17-17 128,17-17 96,17 1-256,0 16-64,-17 0-192,16 1-32,1 15 32,0 1 64,-34 17-96,17-18 0,0 1 32,0-17 64,-33-16 512,0 16 288,-34-16-96,1-1-64,-17-32-128,-17-1 32,-16-16-320,-17 0-160,-33 16-96,0-33 32,-50 34-32,-33-17-32,-33-1-64,-17 34 32,-16 0-32,-50 17 0,16 33 64,1 16 0,-34 1 0,17 32 64,-1 1-32,-32 33-32,16-1 32,-16 18-32,16-1 0,0 1 0,0 16 0,17 33 0,-33 17-96,32-1 0,34 1 64,17 0 0,33 16 32,33 17 64,33-16-96,33-1 0,34 1 32,66-1 64,50-49 256,33-17 96,33-33 288,33-50 128,34-34-448,0-16-160,16 1-128,-50-1-96,-16-17 32,-33 18-32,-17-1 0,-17 17 0,-49 16-448,-17 0-96,-33 34-2944,-34 0-1312,-49-17-1471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5:59.261"/>
    </inkml:context>
    <inkml:brush xml:id="br0">
      <inkml:brushProperty name="width" value="0.05" units="cm"/>
      <inkml:brushProperty name="height" value="0.05" units="cm"/>
      <inkml:brushProperty name="color" value="#E71224"/>
    </inkml:brush>
  </inkml:definitions>
  <inkml:trace contextRef="#ctx0" brushRef="#br0">1 4416 6784,'0'-33'2624,"16"33"-1408,-16 0-1408,0 0 384,0 17-288,0-17 64,17 16 32,-17 1 0,0 0 0,17-1 128,-1 1 160,1-1 32,-1 1 64,18 0-64,15-17-32,18 0-32,-17 0 0,16-17 0,17 0 0,0-16-64,0 17 32,17-18-64,16 1 64,0 0 160,17 0 64,-17-1-320,17 18-32,16-1-32,-16 17 32,0-16-32,0 16-64,0-17 96,16 17 0,0-17 448,17 17 191,-33-16-351,50-17-160,-17 16-128,0 17 0,-17-17-64,17 1-32,0 16 32,0 0-32,-16 0-96,16 0 64,-17 16 32,17 1 0,-16 0 64,-18-17 32,18 16-128,-1-16 32,34 0 0,-17-16 0,0-1 64,-17 0 32,34 1 32,-34-1 64,1 17-160,-17 0-32,16 0 0,17 17 0,-33-1 0,16 18 0,-16-18 0,-17 17 0,34-16 0,-1 0 64,-16-1 512,0-16 352,-17-16-416,17 16-192,-1-17-192,1 17-128,-17 0 32,1 0 32,-18 17-96,18-1-64,-1 17 128,-17 1 32,18-1 0,-18 17-64,17-17-64,-33 0 32,17-16 32,16-17 64,0 0 448,1 0 288,-18 0-384,17-17-224,-16 17-128,0-16 0,16 16-32,0-17-32,-16 34-64,-1-17 32,1 16 96,-1-16 32,1 17-128,33-17 32,-34 0 64,18 0 32,-1-17-128,-16 1 32,16-18 416,-17 18 192,18-1-288,-18 17-192,1-16-160,-1-1 0,-16 17 32,0 0 64,0 0-32,17 0 64,-17 0-64,17 0-32,-34 0 32,34 17-32,-17-17 0,-17 0 0,0 0-96,1-17 64,16 17 384,0 0 224,0 0-288,-17-17-160,1 34-64,-1-17-64,-16 0 0,16 0 0,1 0 0,-17 0 0,-1 0 0,18 0 0,16 0 0,0 0 64,-17 17 160,1-17 128,-1 0-128,0 0-64,1 0-64,-1-17 0,1 17 0,16 0 32,16-17-64,1 17 32,-17-16-128,0 16-64,-17 0 64,17 16 64,-16-16 0,-1 0-32,17 17 32,0 0 32,17-1-32,-34-16-32,17 17 96,0-17 0,-17 0 96,1 0 32,-1-17-96,17 17-32,0-16-32,17-1-64,-34 17-64,17 0 32,0-17 32,0 17 64,-16 0-32,-1 0-32,1 0-64,16 0 32,0 17 32,0-17 0,-17 0 64,-16 0 32,0 0 96,-17 0 96,17-17-128,-17 1-32,17-1-64,-17 0 32,0-16-64,17 17-32,-17-18 32,17 18-32,0-1-96,16 1 0,-16-1 64,16 0 0,-16 17 32,0-16 64,0 16-32,-1-17 64,-15 17 0,15-16 96,1-1-96,-17 0 0,1 1-32,-1-1-64,0 17 32,0-16 32,0 16-32,1 0-32,-1-17 32,0 17 32,0 0-96,-16 0-64,-1 0 128,1 0 32,0 0-96,-1 0 32,-16 0 0,0 0 0,0 0 0,0 0 0,0 0 0,0 0 64,0 0-32,0 0-32,17 0-64,-17 0 32,16 0 32,-16 0 64,0 0-96,0 0-64,0 0 64,0 0 0,0 0 32,0 0 64,0 0-96,0 0 0,0 0 32,0 0 64,0 0-256,0 0-96,0 0 160,0 0 32,0 0 224,0 0 160,0 0-160,0 0-64,0 0-32,0 0 32,0 0-96,0 0 0,0 0 32,0 17 64,0-17-32,0 0-32,0 0 32,0 0-32,0 0 0,0 0 0,0 0-96,0 0 64,0 0 32,0 0 64,0 0-320,0 0-64,0 0 160,0 0 64,0 0 352,0 0 160,0 0-128,0 0-96,0 0-96,0 0-96,0 0 96,0 0 0,0 0-32,0 0-64,0 0 32,0 0-32,0 0 0,0 0 0,0 0 0,0 0 64,0 0-96,0 0 0,0 0 32,0 0 0,0 0-96,0 0 64,0 0 32,0 0 64,0 0-32,0 0-32,0 0 32,0 0-32,0 0 0,0 0 0,0 0 0,0 0 0,0 0 0,0 0 0,17 0-96,-17 0 64,0 0 32,0 0 0,0 0 0,0 0 0,0 0 0,0 0 0,17 16 0,-17-16 64,0 0-192,0 0 32,0 0 96,0 0 128,0 0-96,0 0-96,0 0 96,0 0 32,0 0-160,0 0 0,0 0-32,0 0-32,0 0-384,16 17-192,-16-17-1120,0 0-448,-16 16-2496,16 1-991</inkml:trace>
  <inkml:trace contextRef="#ctx0" brushRef="#br0" timeOffset="-34987.5079">12352 913 4736,'-33'-16'1760,"33"16"-960,-17-17-448,17 17 576,0 0 0,0 0 96,0-16-128,0 16-96,-16-17-416,16 17-256,0 0 0,0 0-160,16 0 0,-16 17 224,17-17 192,0 16 160,16-16 128,0 17-64,17-17 0,16 16-32,1-16-65,-1 17-63,17-17-32,0 17-96,-17-1 32,17 1-64,0-1 0,17 1-32,-17 0 0,-17-1 128,34-16 160,0 17 64,-17-17 32,33-17-352,-16 17-96,16 0-64,0 0 0,0 0-160,-16 0 32,16 17 0,0-1 0,0-16 0,1 17 0,-1-17 0,-17 17 0,1-17 416,0 16 256,32-16-256,-32 0-128,33 0 0,-34 0 128,18 0-96,-1-16 64,17-18-224,-17 18-32,17-1-64,-34-16 32,18 16-128,-1 1 0,0-1-32,-16-16 0,16 16 128,-17 1 96,1-1-128,0 1-32,-17-1 0,16 0 0,1-16 0,-1 0 64,-16 0-32,0 0-32,-16-1 224,-1 1 96,1 0-160,-18 16-32,-15 1 0,-1-1 0,0 1-160,-33-1 96,0 0 32,-17 1-128,-16-1 32,17-16 64,-34 0 32,0 0 32,-16-34 0,-1 17 0,-16 1 0,17-1-160,-17 0 32,-17 17 0,-16 0 0,-17 16-96,0 17 64,17-17-32,-17 17 0,1 0 64,-1 17 64,0-17-96,17 0-64,-17 0 128,17 0 32,-17 0 0,0 0-64,0 0-64,17 0 32,0 0 32,-34 0 64,1 0-32,16 17-32,-33-17 32,33 0-32,-16 0 0,0 0 64,-1 0-96,17 0 0,1 0 32,-1 0 64,0 0-96,0 0 0,17 16-32,0 1 0,16-1 64,0 1 0,1 16 0,-1-16 0,1 16 0,-1 17 0,17-17-96,-17 0 64,17 0 32,0 17 0,17-17 0,16 17 0,0-17-96,17 17 64,0-17 32,16 1 64,1-1-96,16 17 0,0-1-32,33 1 0,17 0 64,16 0 64,17 0-32,17-1-32,-1-15-64,1 15 32,0-15-32,-34-1 0,0 0-96,1-16 32,-34-17-512,0 0-192,-16-17-2400,-17-16-1088</inkml:trace>
  <inkml:trace contextRef="#ctx0" brushRef="#br0" timeOffset="-11509.2695">9165 3022 8960,'-17'-17'3328,"17"1"-1792,0-1-1440,0 0 672,0 17-448,0 0-32,0 0-160,17-16-96,-17 16 0,0-17-32,16 17 0,-16 0 64,17 0 96,-17 0 0,17 0 64,-1 17 0,17-1 95,1 18-95,-1-1 32,0 0-160,17 0 0,33-16 320,0-1 192,33 1-192,0-17 0,0 0-288,34 0-96,-1 0 32,1-17 96,-34 17 224,66-16 128,-65-1-256,65 17-64,-32 0-64,-1-16 0,17 16-160,-16-17 32,-1 0 64,-16 1 96,0-17-64,-1-1-64,1-32 0,0 0 32,-33-1-32,16 1-32,-33-1 288,0 1 128,-17 0-128,-16-17-96,-17 0-96,-33-17 0,0 17-64,-33 0 64,-17 17-64,-33-17 64,0 16 0,-16 1 32,-18-17-64,1 16 32,-17 1 0,1-1 32,-18 1-64,-16 16 32,-16 17-128,16 0 0,-34 33-128,-32 33-32,16 33 96,-33 17 96,0 0 32,-17 34-32,-16 16-64,17 16 32,32 0 32,17-32 0,34 15 0,32 1 0,67-17-96,33-16 64,67 0 160,50-34 160,82 0 32,50-32 128,67-1-224,49-17-64,17 1-96,17-17 32,-17 17 0,-50-1 32,0-16-160,-33 17 32,-49-1 352,-18 1 160,-49-17-256,-50 0-128,-17 0 32,-32 0 128,-18-17-224,-16-16-96,-33 0-2560,-17-17-1120</inkml:trace>
  <inkml:trace contextRef="#ctx0" brushRef="#br0" timeOffset="-7441.3508">15108 2955 3584,'-17'0'1408,"34"0"-768,-17 0-416,0 0 480,0 0 576,0 0 288,0 0-320,17 0-160,-17 0-640,0 0 128,0-16 160,0 16-96,16 0-64,-16 0-192,0 0-64,0 0 0,0 0 32,17 0-32,-17 0-33,0 0-31,16 16 64,1-16-32,0 0 0,-1 0-96,1 0 32,-1 17-64,18-17 0,-18 17 96,17-1 160,1 1-160,15-1 0,1 1-64,0 0 32,0-1-64,0 1 64,-1-1 160,18 18 64,-1-18-96,1-16 32,16 17-96,16-17 64,1 0-128,-17 0-64,17-17 128,-17 17 64,0-16-192,0 16-96,-17 0-32,34 0-32,-17 0 0,-17 16 0,17-16-96,-17 17 0,17-17 64,-16 16 64,-1-16-64,1 0-64,16 0 416,0-16 224,0 16-192,-17-33-96,0 16-160,1-16 0,-1 16-128,-16-16 0,16 0 96,-16 0 32,0-1-128,0 1-32,0 0 32,16 0 0,0-17 32,-16 17 64,0 0-96,0-17 0,0 17 96,-17-1 96,0 1-64,0 0-64,-16 0 0,-1 0 32,-16-17-32,0 17 64,0-17 0,-16 0 32,16 17-64,0-17 32,-17 0-64,17 0 64,-16 17 0,-1-17 96,-16 17-32,0 0 64,-1 0-128,-15 0 0,-1-1-32,17 18 32,-17-1 0,17-16 32,-17 16-160,0 1 32,0 16 0,0-17 0,1 0 0,-1 1 64,-17-1 32,1 17 32,0-16 0,-1 16 64,17-17-96,-16 17-64,-17-17 0,17 1 32,-1-1-32,17 17 64,-16 0-64,0-16-32,-1 16-64,-16 0 32,17 0 160,-1 0 64,18 0-64,-1 16-32,0-16-96,0 0-96,-16 17 64,16-17 64,17 16-64,-34 1 0,1-17 32,0 17 0,-1-1 64,1 1 32,16-1-128,0 1 32,0 0 0,-16-1 0,16-16 0,0 17 0,0-17 0,1 17 0,-1-1 0,0-16 0,-16 17-96,16 16 64,0-16 32,0 16 64,0 17-96,17-17 0,0 17 32,16-17 0,1 0 0,-1 17 0,1 0-96,-1-1 64,0 1 32,1 0 0,-1-17 0,1 0 64,-1 1-96,17-18 0,0 17 160,0 1 64,17 15 0,-1-15-32,-16 15-96,17 1 32,-17-17-64,16 17 64,1 0-128,0 0 0,16 0 96,0-1 32,0-15-32,17-1-64,0 0 96,-17-16 64,17-1 0,-17 1 0,17-1-96,-17-16 32,0 0-64,0 0-32,1 0 32,-18 0-32,17-16 0,-33 16 0,17 0 0,0 0 0,-17 0 0,0 0 64,0 0-96,0 0 0,0 0-384,0 0-160,0 0-1792,-17 0-832</inkml:trace>
  <inkml:trace contextRef="#ctx0" brushRef="#br0" timeOffset="16981.94">15274 3072 640,'0'-17'256,"17"17"-128,-34 0-224,17-17 0,0 17 320,0 0 160,0 0 448,0-16 192,0 16-160,-17 0-128,17 0-416,0 0-192,0-17-192,-16 17 32,16 0 32,0 0 64,0 0 32,0 0 32,0 0 480,0 0 320,0 0 64,0 0 64,0 0-320,16 17-32,-16-17-416,0 0-32,0 0-32,0 0 160,0 0 96,0 0-128,0 0-32,0 16-128,17-16-32,-17 0-96,17 0 32,-17 0 64,16 0 64,1 17 32,-1-17 64,1 0-96,16 0 32,0 0 32,17 0 160,-17 0-128,17 0 64,-17 0-33,17-17 33,-17 17-128,17 0 0,-17 0-96,17-16 0,-17 16-96,17 0-64,-17 0-64,17 16 32,17-16 448,-1 17 256,0-17-384,18 17-160,-1-17-96,-17 16-32,0-16 64,1 0 96,-1 0 64,-16 17 32,16-17-224,1 0 0,-1 16-96,1-16 0,-18 17 128,1 0 32,0-17-128,0 16 32,16 1 416,-16-17 192,0 0-288,0 0-192,-1 0 128,34-17 128,-16 17-128,16-16-64,-33-1-96,16 0 0,-16 1-128,0 16 0,-1-17 96,-15 17 32,-1 0-128,-17 0-32,18 0 32,-18 0 0,1 0 96,-1 0 32,1 17-128,-17-17-32,17 0 96,-1 0 32,-16 0 0,0 0 32,17 0-64,-17-17-32,0 17 32,0 0-32,16 0 0,-16 0 0,0 0 0,0 0 0,0 0-96,0 0 64,0 0-384,0 0-224,0 0-1152,0 0-512</inkml:trace>
  <inkml:trace contextRef="#ctx0" brushRef="#br0" timeOffset="24690.2906">11223 4566 9216,'-66'-17'3520,"66"17"-1920,0 0-1952,0 0 576,0 0-224,17 0 0,-1 0 0,17 0 64,-16 0-32,16-16 320,0-1 192,17 0-96,0 1 64,16 16-161,-16 0-31,33-17-64,17 34 64,-1-17 32,18 16 96,-1-16 128,33-16 32,1-1-64,16 1 64,-17-34 96,50-33 96,-16 16-224,-17-16 0,0 17-224,-33-17-32,-1 0-192,1 16-32,-33 1-32,-17 0-64,0-1 32,-33 1 32,-17-1-96,0 18 0,0-1 224,-33 17 128,-16-17-160,-34-17-96,0 18-32,-16-18 32,-17 17 32,0-33 32,0 0 0,-34 17 64,18 0-32,-1 16 0,17 0-192,-16 17-32,-1 16 32,-16 17 64,-17 0-64,0 33 0,-16 17 32,-34 17 0,17-1 0,0 17 64,0-33-96,33 16 0,-16-33 96,0 17 32,32 0-32,1 16-64,33 1-64,0-1 32,0 17 32,17 17 0,32-17 128,1 0 64,33 33-64,0-16-32,33 16 32,34 0 0,16-16-64,17-17 32,16 0 64,33-33 128,34-1 64,-1-32 32,1 0-64,16-17 32,0-34 0,-16 1 32,0-17-128,-1 1-96,-32 15-160,-18-15-64,-15 15-64,-1 18 96,-33-18-64,-17 18 32,1 16 64,-34-17 64,17 17 32,-17 0 32,-16 0 0,16 0 64,-33-16 32,16 16 32,1-17-64,-17 0-32,0 1-192,0-1-32,0 1-64,-17-1 0,17 17-768,0 0-352,-16 17-3872,-17-17-1664</inkml:trace>
  <inkml:trace contextRef="#ctx0" brushRef="#br0" timeOffset="52757.0304">11124 4483 6784,'0'-33'2528,"0"16"-1344,0-16-1088,0 16 544,16 17-256,-16-16 32,0-1-256,17 0-96,-17 17-32,17 0-128,-1 0 64,-16 0-32,33 0 0,-16 17 256,0 0 192,-1-1 160,17-16 128,-16 17 64,16-17 96,0 0-320,1 16-64,-18-16-129,34 0 33,-17 17-128,17-17-64,-17 17 0,0-1 32,34 1-32,-1-1 0,-16 1-192,16 16-32,1-16 384,-1-1 224,1 1-64,-1-17 64,0 0 96,17-17 64,17-16-288,-17 0-96,0 0-128,17-17 32,-17 17-128,0-17 0,-17 17-96,0-1-32,1 1-32,16 0 0,-17 16 64,17 1 64,-16-1-32,-18 1-32,18-1 288,-17 0 128,16 1-128,-16-17-32,0-1-64,0 1-32,-1-17-192,-15-16 32,15 16 64,-32 0 32,16-16-128,-33 16-32,0 0 32,0 1 0,0-1 32,-16 17 64,-18-1-32,18 1-32,-34 17 32,17-18 32,0 1 32,-17 17 32,16-18 64,1 18 32,-17-1-96,1-16-32,-18 16-32,17 1-64,1-1 32,-1 1-32,17 16 0,-17-17 0,0 17 0,0 0 0,0 0 0,1 0 64,15 0-32,-15-17-32,15 17 32,-32 0-32,16 0 192,-16-16 128,16 16-96,-16 0-64,32-17-160,-32 17 0,16 0 0,0 0 0,1 0 0,-18 0 64,1 0-32,16 0-32,-16 17 32,16-17-32,0 0 0,-16 16 0,32-16 0,-15 17 0,-1-17 0,17 33 0,-1-16 0,1-1 0,-17 1 0,1 16 0,-1 17 0,0 16 0,0 1-96,0-1 64,-16 1 32,0 16 64,-1-17-32,17 0-32,0-16 32,17-17-32,0 1 0,16-1 64,1 0-96,-1 0 0,1 0 32,16 1 0,0-1 128,16 0 160,1 0-96,16 17 64,17-17-224,0 0-32,0 17 0,16 0 64,-16-17 96,16 1 128,1-1-128,-1-17-32,-16 1-64,0 0-64,16-1 32,0-16 32,17 0-32,-16 0 64,-1-16-64,17 16-32,0-17 32,0 17-32,0-17-96,17 1 64,16 16 32,-16 0 0,-1 0 0,1 0 0,-17-17 0,-17 1 64,1-1 32,32 0 32,-16-16-64,17-17-64,-17-16 96,-17-1 0,17 1-32,-16 16 32,-1 17-128,-16-17 0,0 0 32,-17 17 0,-16 0 0,16 0 0,-33 0 0,16 16 0,-16-16 64,-16 0 32,16-1-128,-33-15 32,-1-1 0,1-17 64,0 18-32,0-18-32,16 17 32,-16 17-32,16-17-96,-16 17 0,0 0 64,0 0 64,-34 0 0,17-1 64,-16 1-128,16 17 0,-16-1 32,16 0 0,-33 1 0,17-1 0,-1 1 0,-16 16 0,-16 0 0,-1 16 0,34 1 0,-17-17 0,0 16 0,0 1 0,16 0 0,1-1 64,-17 1-32,0-1 64,0 1-128,16 16 0,1-16 32,-17-1 64,17-16-32,-1 17-32,1 16 32,-1-16-32,18-1 0,-18 18 0,1 15 0,16-15 0,0 15-96,17 1 64,0-17 32,-1 34 64,18 16-96,16-17-64,-17-16 64,34 16 0,-1 17 32,1 0 64,0-16-96,16-1 0,17 1 32,-17-18 64,0 18-32,0-17 64,17-17-64,0 0-32,0 0 32,0 1-32,-1-18 0,1 17 0,17-16 0,-1 0 0,34-17 0,-34 16 0,0 1 0,17-17 0,-16 0 64,-1 16 32,-16-16-128,16 0 32,1 0 0,-1 0 64,17 0 32,0-16 96,-16-17-256,16 16 0,0-33 0,-17 0 96,17-16-64,17-17 0,16 0 96,-17 0 96,-16 16-128,17 18-32,-17-1 0,-17 0 0,-16 0 0,-16 0 0,-1 17 64,-17 0 32,1-17-32,0 17-64,-17-17 32,-17 0-32,0-16-96,-16 0 64,17-1 32,-18 17 64,1 17-192,16-17 32,-16 1 32,0-1 96,0 17 64,-17-1 32,0 18-64,-33-1-64,17 1-64,-1-1 32,1 17-32,-17 0 0,0 0 0,0 0 0,-17 0 128,-16 17 32,33-17-32,0 16-64,-16 1-64,16-1-32,16 1-32,1 16 96,-17-16 0,16 16 32,1 0 0,0 17 64,16 0-96,17 0-64,16-1 64,0-15 64,17-1 0,0-17-32,0 1-192,17-17-128,0-17-1312,16-16-512,0 0-3488,-33-50-1471,33 0 1759</inkml:trace>
  <inkml:trace contextRef="#ctx0" brushRef="#br0" timeOffset="55008.5765">9414 2955 7168,'0'-33'2720,"16"17"-1472,-16 16-1536,0 0 448,0 0 192,17 16 224,-17-16 64,17 17 0,-1-1-320,-16-16 160,0 34 64,17-18 64,-17 1 96,16-1-33,-16-16-31,17 17 384,0 0 128,-17-17-192,33 0-96,-17 0-288,18 0-32,-1 0-320,17 0-64,-17 0-96,0 0 32,17 0-64,-17 16-32,17-16 448,0 17 160,-1-17-32,1 0 0,0 0-320,0-17-96,33 17 32,-17-16 32,17-1-96,-16 17-32,-1-17 32,17 1 0,-17-1-160,1 17 32,-1-16 0,1-1 0,-1 17-96,0-17 64,-16 17 384,17-16 224,-17-1-288,-1-33-64,-15 17-160,-1-33-64,0 16 32,0 0 32,-16-16-32,-17-17 64,0 16-128,0-32-64,-17 16 64,-16 0 64,0 16 0,-34 18-32,18-1-64,-18 17 32,1-1 32,-17 1 0,16 17-96,1-1 64,-17 0 32,-17 17 0,17-16 0,0 16 0,0-17 0,0 17 64,17-16-32,-17 16 64,16 0-128,1 0-64,-17 0 64,17 16 64,-1-16 0,1 17-32,-1-1 32,18 18 32,-1-1-32,0 17-32,0-1-64,-16 1 32,33 0 32,-1 0 0,1 16 0,17-16 0,-18 16 0,34-32 64,-16 15-96,16 18-64,0-1 64,0 17 0,16-16 32,18 16 64,-18-17 32,17 0 96,1-16-32,15 0 0,34-17-32,17 0 64,0-16-96,-1 0 0,1-1-32,-17-16-64,0 0 32,16 17-32,18-17 0,-18 0 0,-16 0 0,17 16 0,-17-32 0,0 16 64,-17-17-32,1-16 64,-1-17-64,17 0 64,-17-16-64,1-34-32,-1 1 96,-16-1 0,0-16-128,-17 0 32,0-17-64,1 0 0,-34 50 64,0 0 0,-17 0 0,-33 33 0,-16 1 0,-34 15 64,17 18-96,-33-1-64,33 0 64,-33 1 0,-1-1-64,1 17 64,17 0 32,16-16 0,-17-1 0,0 17 0,17 0 0,-16 0 64,16 0-96,-17 17-64,17-1 128,0 17 32,17 1-96,-17 16-32,0-1 32,16 18 0,18-1 32,-18 17 0,17 0 0,1 0 0,-1 0 0,17-16 0,16 16-96,0 0 64,34 0 32,0 0 0,16 0 0,17 0 0,-1 0 0,18-17 0,-1-16-96,1-17 64,32 0 32,1 0 64,-1 17-32,1-17-32,16 17 96,-33-17 0,17 1-128,16-1 32,0-17 0,-16 1 64,16-34-32,-16 1 64,-1-17-64,1-1-32,-1-15 32,18-18 32,-18-16-32,-16 0-32,-16-16 32,-1-18 32,-33 34-32,1 0-32,-18 0 32,-32-16-32,-1 16-96,-16 16 64,-17 1 32,-50 0 0,34 16 0,-34 0 0,17 0-96,0 0 64,-16 1 32,-18 15 0,1 1 0,17 17 64,16-18-96,-17 18 0,17-1 32,0 1 64,17-1-192,-17 17 32,0 0 32,0 17 96,0-1 0,33 17-32,-17 34-64,1-1 32,16 17 32,-16 0 64,16 17-96,0-34 0,17 17 32,0 17 0,0-17-96,16 0 64,17 16 32,0-32 0,17 16 0,-1 0 0,34-33-96,0-1 64,0-15 32,16-1 64,34-17 32,-1 18 32,-32-34-64,16 16-64,-34 1 32,1-1-32,0-16 0,-33 0 0,-1 0 0,-16 0 64,0 0-32,-16 0 64,16 0-64,-17 0-32,0 0-672,1 0-288,-17 0-3200,-1 0-1376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18:33.206"/>
    </inkml:context>
    <inkml:brush xml:id="br0">
      <inkml:brushProperty name="width" value="0.04667" units="cm"/>
      <inkml:brushProperty name="height" value="0.04667" units="cm"/>
      <inkml:brushProperty name="color" value="#ED1C24"/>
    </inkml:brush>
  </inkml:definitions>
  <inkml:trace contextRef="#ctx0" brushRef="#br0">9075 3092 17151,'9'0'6400,"-4"5"-3456,9 11-3360,-5-2 1056,1 11-1056,-1 13-256,-3 20-3680,-6-2-1599,-25-14 159,7-21 128</inkml:trace>
</inkml:ink>
</file>

<file path=ppt/ink/ink4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21317 9622 1,'0'0'2,"0"0"-1,0 0-2,0 0 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11.867"/>
    </inkml:context>
    <inkml:brush xml:id="br0">
      <inkml:brushProperty name="width" value="0.05" units="cm"/>
      <inkml:brushProperty name="height" value="0.05" units="cm"/>
      <inkml:brushProperty name="color" value="#E71224"/>
    </inkml:brush>
  </inkml:definitions>
  <inkml:trace contextRef="#ctx0" brushRef="#br0">167 249 10368,'-17'-49'3936,"17"49"-2112,0-17-2048,0 17 608,0 0-320,0 0-64,0 17 32,0-1 159,17 1-95,-17 33 448,16-1-288,1 68 224,0-18-256,-17 17 416,16 1-352,-16-1 704,0-33-544,0 16 416,-16-32-512,-1-1 32,0-16-224,-16-50-160,17-17-32,-18-32-608,1-18 352,0-49-672,16 0 544,1-17 0,16 0 256,33 0 160,0 34 32,17-17 192,0 33-128,49 0-32,-16 16-32,17 34-128,-17 16 64,0 17 96,-17 34-32,-32-1-32,-1 17 32,-50 33 32,1-17-32,-67 34 64,16-17-64,-32 0 64,16-17-64,0-16-32,16-17 32,1-33-736,16 0 384,33-17-2911,1-16 1791,32 0-4256,18 16 3232</inkml:trace>
  <inkml:trace contextRef="#ctx0" brushRef="#br0" timeOffset="260.5997">764 880 8576,'-16'-33'3232,"16"33"-1728,0-33-1600,0 33 736,0 16-448,16 1 640,-16 0-480,17-1 672,0 17-577,16 1 193,-17-1-352,1 0-96,0 0-128,-1-16-416,-16-1 224,0-32-4991,0-1 2815</inkml:trace>
  <inkml:trace contextRef="#ctx0" brushRef="#br0" timeOffset="418.3892">964 382 4864,'16'67'1824,"-16"-67"-960,17 99-3040</inkml:trace>
  <inkml:trace contextRef="#ctx0" brushRef="#br0" timeOffset="618.9584">1146 581 10368,'0'50'3872,"0"-50"-2112,0 83-1760,0-50 895,17 1-607,-1 32 96,18 0-256,-1 34-64,0 0-32,0 16-32,-16-17 0,-1 1 64,1-17-32,0-16 64,-17-18-64,0 1-1855,0-17 991,-17-33-4576,17 17 3008</inkml:trace>
  <inkml:trace contextRef="#ctx0" brushRef="#br0" timeOffset="899.2864">1130 565 10880,'-17'-33'4128,"34"16"-2241,32-33-1855,-32 34 864,33-18-608,0 18-64,-1-17-224,1 33-96,0-17 64,0 34 0,0-1 32,-17 17 64,0 17-32,-16 17 64,-17-1-64,-34 17 128,18-17-96,-34 1 128,17-17-128,-17-17-32,0 0 0,0-16-1184,1-17 640,32-17-4287,0 0 2655,17-32-3232,17-1 3072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13.122"/>
    </inkml:context>
    <inkml:brush xml:id="br0">
      <inkml:brushProperty name="width" value="0.05" units="cm"/>
      <inkml:brushProperty name="height" value="0.05" units="cm"/>
      <inkml:brushProperty name="color" value="#E71224"/>
    </inkml:brush>
  </inkml:definitions>
  <inkml:trace contextRef="#ctx0" brushRef="#br0">17 0 10368,'-17'0'3936,"17"0"-2112,0 17-2048,17-1 1183,-17 1-671,17 33 736,16-17-576,17 17 288,-17-1-448,17-15 192,0-1-256,-1-17 0,1 1-128,-17-17-64,1-17 0,-18-16-32,1 0 0,-17-33 0,-17 16-448,-16 0-96,-33 17 64,16 0 32,-17 33 288,18 16 128,15 17 64,-16 34 64,34 16-64,-1 0-32,17 0 32,33 0-960,17-33 512,33-1-4959,0-32 2943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13.695"/>
    </inkml:context>
    <inkml:brush xml:id="br0">
      <inkml:brushProperty name="width" value="0.05" units="cm"/>
      <inkml:brushProperty name="height" value="0.05" units="cm"/>
      <inkml:brushProperty name="color" value="#E71224"/>
    </inkml:brush>
  </inkml:definitions>
  <inkml:trace contextRef="#ctx0" brushRef="#br0">0 1 8704,'0'0'3328,"0"16"-1792,0 18-2144,0-18 352,0 17-3392,0 1-1312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13.523"/>
    </inkml:context>
    <inkml:brush xml:id="br0">
      <inkml:brushProperty name="width" value="0.05" units="cm"/>
      <inkml:brushProperty name="height" value="0.05" units="cm"/>
      <inkml:brushProperty name="color" value="#E71224"/>
    </inkml:brush>
  </inkml:definitions>
  <inkml:trace contextRef="#ctx0" brushRef="#br0">18 0 10880,'-17'0'4032,"17"0"-2177,17 0-2015,-1 0 736,-16 0-384,17 17-32,-1-1-224,1 1-32,0 16 32,-1 17 32,1 0 96,-1-17-1087,-16 17-417,17-17-2624,0-33-1536,-17 0 2496</inkml:trace>
  <inkml:trace contextRef="#ctx0" brushRef="#br0" timeOffset="525.8733">499 83 9728,'0'0'3584,"17"0"-1920,-17 0-1664,0 0 672,0 0-448,0 0-64,0 0-96,0 0-64,0 0 32,-17 0-128,0 0 64,1 17 384,-1-1 159,-16 1-63,0-1 64,16 18-160,1-18-32,-1 1-192,0-1-96,34 1 64,16-17 0,0 0-32,17-17 32,17 1-352,-1-1-64,-16 17 96,16 0 32,-33 17 32,17 16 32,-33 0 96,-1 0 0,-32 1 32,-1 15 64,-16-15 32,0 15-32,0-32 32,-17-17-1184,0-17-479,0 1-3073,34-34-1312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15.330"/>
    </inkml:context>
    <inkml:brush xml:id="br0">
      <inkml:brushProperty name="width" value="0.05" units="cm"/>
      <inkml:brushProperty name="height" value="0.05" units="cm"/>
      <inkml:brushProperty name="color" value="#E71224"/>
    </inkml:brush>
  </inkml:definitions>
  <inkml:trace contextRef="#ctx0" brushRef="#br0">913 946 7552,'0'-66'2816,"0"49"-1536,0 1-864,-16-1 704,16 17-512,-17 0-160,1 0-288,-18 0-128,1 17 0,-33-1 32,16 34 32,-16 17 224,16 16 128,0 0-160,0 0-32,17 0-64,0-34-32,16 1-96,17-17 31,0-16 225,33-17 96,34-50-288,-1 0-32,1-33-96,-1 17 64,-16-17-96,16 33 0,-33 0-32,1 17 0,-18 33 0,-16 33 0,-16 34 64,-1 16 352,-16 33 224,-17 0 704,0 17-704,-16 16 736,-1 1-800,-16-17 480,17-34-576,-17 1-32,17-17-224,-1-33-448,1-17 160,-1-66-1184,17 16 736,17-66-928,33 17 832,17-67-64,33 33 352,-1 17 160,18 0 160,33 17 32,-1 33 32,1-1 64,-1 18 32,1-1 224,-17 34 192,-17-17-192,1 16-32,-1-16-96,-16 17-32,0-17-96,0-17 32,-34 17-576,1-16-128,-1-17-3455,1-1-2785,0 1 2240</inkml:trace>
  <inkml:trace contextRef="#ctx0" brushRef="#br0" timeOffset="1046.3086">1179 1096 12288,'0'0'4639,"-17"16"-2495,17 18-2272,-16-18 768,16 17-480,0 1-32,0 15 0,-17 18 0,34-34-64,-17 17 32,16-34 64,18 18 224,15-34 128,1 0-192,-17-34-96,17-15-128,-33-34-96,16 33-320,-16-33-128,-17 0-416,0 0-96,0 16 352,0 34 288,-17 17 128,0-1 128,1 17 32,-1 33 32,17 17 256,-16 0 160,32 0-64,-16-1-32,33-15 64,-16-18 160,33-16-224,-17-16-96,17-18-128,0-15-96,-17-1 32,0 17 32,-16-17-96,-1 0-64,1 17 64,-1 0 0,-16 16-64,0 17 0,0 0-32,-16 17 96,16 16 0,0 17 32,0 16 256,0 0 160,16 1 0,-16-17 0,17-17 128,0-17 96,-1-16-192,1-16-96,16-17-192,-33-17-128,17 0-96,-17-16 32,0-1-480,-17 1-128,17-1 256,0 1 96,-17 16 64,17 0 64,0 34 32,-16-1 64,16 34 32,0-1 32,-17 18-96,17-1 64,17 0 32,-1 0 0,18-16 64,15-1 32,18-32 32,16-1 0,0-33-64,0 1-64,-17-18 32,17-16 32,-16 17-96,-18-17-64,-15 16 128,-1-16 32,-33 17-96,0 0-32,0 32-128,0 1 32,0 33 96,0 17 32,0 16 32,-17 33 0,17 34-96,-16 33 64,16-17 32,16 0 0,17 17 0,1-33 0,-1-1 64,0-16 32,0-16-32,-16-18 32,-17-32 928,0 0-576,-33-34-160,-17-16-192,17-17-96,-17 17-96,0 0 64,17-1-32,-17 18 0,17 32 0,0 34 0,16 0 192,17 0 160,17 16-224,-1-33-32,34 1-256,16-18-96,51-32-2272,16-34-1024,16-33-2015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4:58.304"/>
    </inkml:context>
    <inkml:brush xml:id="br0">
      <inkml:brushProperty name="width" value="0.05" units="cm"/>
      <inkml:brushProperty name="height" value="0.05" units="cm"/>
    </inkml:brush>
  </inkml:definitions>
  <inkml:trace contextRef="#ctx0" brushRef="#br0">1014 1212 9600,'0'-33'3584,"-17"33"-1920,17 0-1728,0 0 704,-17 16-512,17 18-64,-16-1 128,16 33 192,-17 17-192,0 17 319,-16 33 129,0 16 96,-33 1 96,16-1-32,-17 17 0,18-17-192,-1-16-32,-17 0-320,34-50-96,-17 0-96,17-33 32,0-17-640,16-16-192,17-34-2944,0-49-1247,0-1 127</inkml:trace>
  <inkml:trace contextRef="#ctx0" brushRef="#br0" timeOffset="293.7763">316 1660 9344,'-16'-33'3520,"32"33"-1920,-16 0-1504,17 0 736,-1 0-480,18 17-32,-1-1-64,17 18-1,16 49-127,0 16 256,1 1 224,-1-1 320,-16-16 192,0 0-224,-17 17-128,0-34-448,-16 17-128,-17-33-128,0 0 32,0-17 0,-17-16 32,1-17-1344,-1-17-544,-16 1-4031,16-51-1761,1 1 3904</inkml:trace>
  <inkml:trace contextRef="#ctx0" brushRef="#br0" timeOffset="586.2248">34 1262 9728,'-33'0'3680,"33"-17"-1984,16 17-864,-16 0 1087,34-16-319,-18-1-64,34 17-736,16-33-320,17 0-288,50 16-96,17-16 96,-18 0 256,1-1 160,17 1-288,-17 0-192,-17 0-160,-17 16 0,-16 1-2784,0-1-1216,-33 17-1855</inkml:trace>
  <inkml:trace contextRef="#ctx0" brushRef="#br0" timeOffset="2588.8335">1794 1577 3968,'0'0'1568,"-17"0"-832,1 0-448,16 0 512,0 0 32,-17 17 128,17-17 192,-17 16 64,17-16-640,0 0 288,0 0 192,0 0 448,34 0-321,-18-16-127,17-1-416,17 1-64,17-18-224,16 1 32,0 17-160,0-18-64,-17 18-160,0-1 0,-16 17-64,0 0 0,-17 0-352,-16 0-160,-1 17-1024,1-17-415,-17 16-2401,0-16-1344,0 17 2656</inkml:trace>
  <inkml:trace contextRef="#ctx0" brushRef="#br0" timeOffset="3099.1474">1761 1976 5888,'0'0'2176,"16"0"-1152,-32 0-128,16 0 800,0 0-96,0 0 0,0 0-384,16 0-193,1 0-575,-1 0 64,1 0 128,0 0-160,16 0 0,17-33-96,16 16 64,17-16-32,-17 0 0,1-1-160,-1 18-96,1-1-64,-18 1-96,1-1 32,-17 17-32,1-17 0,-1 17 64,-17 17-96,-16-17 0,17 0-1024,-17 17-480,0-17-1343,0 0-513</inkml:trace>
  <inkml:trace contextRef="#ctx0" brushRef="#br0" timeOffset="4961.6835">3039 2059 6784,'16'0'2528,"-16"0"-1344,0 16-128,17 1 1056,-17-17-96,0 17-1,17-17-511,-17 0-128,16 0-768,1-17 0,16-16-32,0-50-128,0 16 0,1-32-352,-1-17-32,0-34-64,0 17 0,-16 0 0,16 1 64,-33 15-96,17 34 0,-1 17-32,-16 16-64,0 17 0,17 33 0,-17 17 0,16 16 96,-16 17 0,17-1 32,0 1 0,16 0 64,0-33-32,17-34 64,-17-16 0,17-34 32,-17-32-64,34-17 32,-34-1-64,17-15 64,-17 15-128,0 1 0,-16 17 32,-1 32 0,1 17-96,-17 17 64,16 33-32,-16 17-64,0 33 0,17 16 96,-17 67 0,0 16 96,17 17-96,-1 17 0,1-17 32,-1-17 64,1-16 320,0-33 128,-17-1-224,16-32-96,-16-18-64,0 1 0,0-17-288,0-16-128,0-17-3104,0-17-1311,0-16-1025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09:21.114"/>
    </inkml:context>
    <inkml:brush xml:id="br0">
      <inkml:brushProperty name="width" value="0.05" units="cm"/>
      <inkml:brushProperty name="height" value="0.05" units="cm"/>
      <inkml:brushProperty name="color" value="#E71224"/>
    </inkml:brush>
  </inkml:definitions>
  <inkml:trace contextRef="#ctx0" brushRef="#br0">1 1146 7296,'0'0'2720,"0"0"-1472,0 0-960,0-17 960,0 17-704,0 0 416,16 0-544,-16-17 320,0 17-416,0 0 192,0 0-289,17-16 289,-17 16-288,0 0 320,17-17-320,-17 1 160,16-1-224,17-33 352,1 17-288,15 0 224,1-34-160,0 18-32,16-18 64,-16 1 32,0-17-160,-17 0-128,0 16 32,1 1-128,-1 0 0,-33 32 96,16-15 32,-16 32-128,0-16 32,17 16 0,-17 1 0,0-1-96,0 17 64,0 0 32,0 17 0,-17 16 64,17 17-32,-16 16-32,-1 34 160,1-34 32,-1 0 128,0 1 128,17-1-256,0-16 96,17-17 128,0-16 128,16-17 64,0 0-320,0-33-160,0-17-96,1-17-32,-1-16 0,0 0 0,0 0-96,0 17 64,1 0 32,-1 32 0,-17-15 0,18 15 64,-18 18-96,1-17-64,-17 33-32,16-17 0,1 0 96,0 17 64,-1-16 0,-16 16 64,17-17-64,-17 17-32,0 0-64,0 17 32,-17-1 160,1 34 160,-18 17-32,-15 49 96,15-17-128,1 18-64,0-1 416,16-17-320,1 18 288,16-34-288,0 16 128,0-32-224,0-18 64,16 1-128,1-17 96,0 1-128,-17-1-32,16-17 0,-16 1-32,0 0 0,0-1-96,0-16 64,0 17 32,0-17 0,-16 16 0,16-16 0,0 0 0,0 0 0,0 0-448,0 0 256,0 0-1824,0 0 1120,0-16-7072,0 16 4385</inkml:trace>
  <inkml:trace contextRef="#ctx0" brushRef="#br0" timeOffset="4267.6337">1595 415 7808,'-17'0'2880,"17"0"-1536,-17 0-576,17 0 928,-16 0-160,16 0 31,-17 0-447,17 0-192,-16 0-544,16 0-96,0 0 32,0 0 96,0 0 64,0 0-128,16 0-32,17 17-64,17-17 64,-17 16 384,17 1-352,33 0-128,-16-1-64,16-16-32,16 17-64,-16-17 96,17 16-96,-17-16 128,-17 17-128,-16-17 32,0 17-32,0-17 96,-34 16-96,1 1 32,-1-17-32,-32 33-64,16-16 32,-50-1-32,0 1 0,0-1 0,1 1 0,-1 0 0,-17 16 0,1 0 0,0 0 64,-17 0-32,0 1 64,0-1-128,16 0 0,1 0 32,16-16 0,17-1 0,0 1 0,16-17 64,0 17 32,17-17-32,-16 0 32,16 0-64,0 0-32,0 0-64,0 0 32,0 16-32,0-16 0,0 0 64,-17 0 0,17 0-800,0 0-320,0 0-2400,17 0-1055,-34-16-961</inkml:trace>
  <inkml:trace contextRef="#ctx0" brushRef="#br0" timeOffset="5085.6347">3039 714 10112,'0'-17'3776,"-17"17"-2048,17-16-1728,0 16 736,-16-17-289,16 17 65,0-16 128,-17-1 128,17 0-384,17 1 0,-1-1-32,1 1 512,16-1-480,0-16 320,17 16-416,0-16 480,16 16-448,17 1 224,-33-1-320,16 17-128,-16 17 64,-17 16 32,-16 0 0,0 17 32,-17 0-128,-17 16-64,0-16 0,-32 33 96,15 0-64,-49 0 32,0 0-32,0-17-64,17 1 96,0-17 64,-1-17-64,17 0-64,1-33 64,-1 0-64,17-17-32,16-16-128,0 0 0,34 0-288,0-17-64,16 17 192,17-17 128,-1 33 64,18 1 32,-17-1 0,16 34 0,-16-1 64,0 1 64,-1 0 32,-15 16-32,-1-17-64,-17 18 32,1-18-128,0 1 64,-1-1-672,-16-16-256,17 17-1504,-1-17-640,1-17-2335</inkml:trace>
  <inkml:trace contextRef="#ctx0" brushRef="#br0" timeOffset="5457.8336">3852 432 10880,'17'-17'4128,"-17"17"-2241,33-16-1567,-33 16 960,17 0-768,-1 0-256,-16 0-192,17 16-64,0 17 0,-17 1 192,0-1-96,0 17 320,0-17-224,-34 17 384,34-17-320,-33 17 160,0-17-160,0 0-32,16 0-96,0-16-96,17-1 0,0-16-32,17 0 0,0 0-704,16-16 384,0 16-96,0 0 256,1 0-192,-1 0 224,-17 0-1216,18 0 736,-18 16-2623,17-16 1791,-16 17-3616,0-17 2816</inkml:trace>
  <inkml:trace contextRef="#ctx0" brushRef="#br0" timeOffset="5744.1223">4334 233 9728,'0'0'3680,"0"0"-1984,-17 33-1344,17-17 1055,0 1-863,-16 33 160,-1 0-416,0-1 96,17 18-224,-33 16-64,0 0-64,16 16-32,1 1 0,-17-17 128,33 0-64,-17-17-384,0-16 192,17-17-2591,-16 1 1503,16-34-4416,16 0 3168</inkml:trace>
  <inkml:trace contextRef="#ctx0" brushRef="#br0" timeOffset="6047.5784">4450 548 12032,'0'17'4575,"0"-17"-2495,0 33-2272,-17-17 640,17 18-384,-16-1-32,16 0 0,0 33 32,0-16-32,0 17 256,0-18-160,33-15 256,0-1-256,0-50 96,1 17-128,15-50-64,1 17 0,-33-33-32,16 16 0,-16-33-96,-17 17 64,0-17-32,0 16 0,-17 1 0,0 33 0,-16-1-96,0 34 96,0 0-896,0 34 544,-1-1-5247,18 0 3103</inkml:trace>
  <inkml:trace contextRef="#ctx0" brushRef="#br0" timeOffset="6357.4191">5048 133 10624,'-17'17'4032,"17"-17"-2177,-50 83-1887,17-50 1024,16 17-672,1 16 352,-17 0-384,16 17 544,0-16-448,17 16 704,0-33-608,17-1 192,16-32-384,17-17-96,-17 0-128,34-33 32,-1 0-64,0-50-224,-16 16 96,-17-32-1024,-16 32 640,-17-16-2080,-17 17 1440,-32 16-4703,15 17 3263</inkml:trace>
  <inkml:trace contextRef="#ctx0" brushRef="#br0" timeOffset="6964.6771">383 1926 8832,'0'0'3328,"0"16"-1792,0-16-608,0 0 2207,16-16-703,-16-1-576,17 1-448,-17-1-832,16 0 0,18 1 0,-1-1-64,17 17 96,16-16-128,50 16-32,17-17-64,0 17 0,83 0 0,33-17 64,50 1-32,66-17 64,17-17-128,66-17-32,33 18-64,-16-1 0,17-17 64,-18-16 32,-32 34-160,-50-18-128,-50 17-128,-50 17 32,-49 17 32,-67-1 0,-50 17 0,-33 17 0,-50-1-96,-16 17 0,-17 1-224,-34-1-128,-32 0-1440,16 0-672,-33-16-5376</inkml:trace>
</inkml:ink>
</file>

<file path=ppt/ink/ink5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21318 9621 1,'0'0'2,"0"0"-1,0 0-2,0 0 0,0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07.211"/>
    </inkml:context>
    <inkml:brush xml:id="br0">
      <inkml:brushProperty name="width" value="0.05" units="cm"/>
      <inkml:brushProperty name="height" value="0.05" units="cm"/>
      <inkml:brushProperty name="color" value="#E71224"/>
    </inkml:brush>
  </inkml:definitions>
  <inkml:trace contextRef="#ctx0" brushRef="#br0">282 1478 8704,'-33'-16'3232,"33"16"-1728,-16-17-896,16 17 832,0 0-321,0 0-31,0-16-608,0 16-288,0 0-128,16-17-64,-16 17 64,17 0 256,-1 0 96,1 0 64,16 17 32,0 16 0,1-17 96,-1 18 352,-17-18-512,34 1 256,-17-1-416,50-16 128,0-16-32,0 16 0,0-33-128,0 33-96,0-17-64,17 0-160,16 1 32,1 16 96,-18-17 32,1 17-128,-1 0 32,-16-16 64,17 16 32,0-34 320,-1 1 96,-16-17-320,0-16-96,0-17-64,0-17 32,-16 17-32,-18-16-32,1-1-64,-17 1 32,1-1-32,-18 0 0,-16 17 64,-33 0 64,0 17-96,-34 16 0,-16 0 32,-16 17 64,-1 0-96,1 16-64,-34 1 64,-17-1 64,18 1 0,-34 16-32,0-17-128,-17 17 0,33 17 64,-16-1 32,17 17 32,0 34 64,-1-1-32,34 17-32,16 17-64,17 16-32,17 17 128,33 16 32,16 1-96,34-34 32,33 0 0,-1-16 64,18-34 864,-1 0-480,67-32 96,16-34-256,1-17-128,-17 17-64,-1-33-96,18 0 32,-17-1-32,-17 1 0,-33 0-96,-17 0 64,1 16-32,-17 1 0,-1-18-640,-15 34-320,-18-16-1952,17-17-864,1-1-2751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09.248"/>
    </inkml:context>
    <inkml:brush xml:id="br0">
      <inkml:brushProperty name="width" value="0.05" units="cm"/>
      <inkml:brushProperty name="height" value="0.05" units="cm"/>
      <inkml:brushProperty name="color" value="#E71224"/>
    </inkml:brush>
  </inkml:definitions>
  <inkml:trace contextRef="#ctx0" brushRef="#br0">17 432 6528,'-16'-33'2464,"16"33"-1344,0-33-608,0 33 1120,0 0-928,0-17 224,0 17-576,0 0 224,0 0-320,16 17 288,-16 16-320,17 33 224,0-16-225,16 33 353,0 0-320,-16 17 576,16-17-448,-16-17 352,-1-16-416,1 0 64,-17-1-256,-17-15 64,17-18-96,-16 1 0,-1-17-32,-16-17-896,16 1 448,-16-51-1376,16 17 960,1-33-447,-1 17 703,0-17 320,17 17 160,0-17 64,0 16 0,34-32 192,-1 16-96,17 0 320,0 0-224,16 16 32,0 17-128,1 1-64,-1 32 0,-33 17 32,1 17-32,-1 16 415,-33 17-255,-17-1 768,1 18-544,-18-17 320,1-1-448,-33 1 0,16-17-192,-16 1-64,16-18 0,0-32-192,17 16 96,-1-34-2016,18 18 1153</inkml:trace>
  <inkml:trace contextRef="#ctx0" brushRef="#br0" timeOffset="341.274">682 631 9472,'-34'-33'3584,"34"33"-1920,17 0-1376,-17 0 992,17 0-769,-17 0 33,0 17-352,16-1-96,-16 1-64,17 16-128,-17 17 64,16-17 32,-16 17 0,0-17-1279,0 0 703,0-16-3072,0-1 2016</inkml:trace>
  <inkml:trace contextRef="#ctx0" brushRef="#br0" timeOffset="602.8426">748 465 6144,'17'0'2272,"-17"0"-1216,33 33-1248,-17-16-2240,1-17 1248</inkml:trace>
  <inkml:trace contextRef="#ctx0" brushRef="#br0" timeOffset="1143.0204">1180 399 9856,'-17'16'3680,"17"-16"-1984,0 17-1632,0 0 800,0-17-577,0 16-159,0 1-64,0-17-64,0 16 0,0 1 64,0-17-32,0 0-32,0 17 32,0-34-128,0 17 64,0 0 32,0-17 0,0 17 64,17-16-32,-17-1 320,0 17-160,0-16 160,16 16-192,-16 0 0,0 0-96,0 0 224,0 16-160,0 17 320,0 1-256,0 32 160,0 0-192,0 34 352,17 0-288,-17-17 448,0 0-384,0-17 224,0 0-288,0-16 0,0-17-128,0 1 96,-17-18-128,17-16-512,-16 0 224,16-33-1376,-17 16 864,17-49-1280,0 16 1152,0-49-351,0 16 703,0 0 160,0 16 224,0 1 160,17-1 0,16-16 480,0 17-288,17 0 672,-17 16-481,17 0 1,16 17-256,-33 0-160,17 33-32,-33 16 160,16 17-64,-50 1 128,1-1-128,-17 17 320,-1-1-192,-15 1 160,15-17-192,-15-16-64,15 0-64,1-17-896,0-17 480,16 0-3839,17-16 2303,0 0-3456,17-17 3040</inkml:trace>
  <inkml:trace contextRef="#ctx0" brushRef="#br0" timeOffset="1482.9169">1777 166 10624,'0'17'4032,"0"-17"-2177,17 0-2174,-17 0 638,16 17-319,-16-1 64,17 1-32,0-1 192,-1 1-128,17 0 192,-16-17-192,16 0 32,0-17-64,1 0-64,-18-16 32,1 0-128,-17-17 64,0 17 32,0 0 0,-33 0-96,33 16 64,-34 0 384,18 34-192,-1 16 544,-16 17-384,16 16 160,1 17-320,-1-16 0,17-17-96,17-1-2368,-1-15 1249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11.181"/>
    </inkml:context>
    <inkml:brush xml:id="br0">
      <inkml:brushProperty name="width" value="0.05" units="cm"/>
      <inkml:brushProperty name="height" value="0.05" units="cm"/>
      <inkml:brushProperty name="color" value="#E71224"/>
    </inkml:brush>
  </inkml:definitions>
  <inkml:trace contextRef="#ctx0" brushRef="#br0">17 366 7808,'-16'0'2976,"16"0"-1600,0 49-1312,16-32 960,-16 16-608,17 0 160,-17 1-352,16-1-128,1 0-64,0 0 32,-1 0-32,1 1-160,-1-18 64,-16-16-2560,0 17 1408,0-34-3360,0 1 2592</inkml:trace>
  <inkml:trace contextRef="#ctx0" brushRef="#br0" timeOffset="242.9423">84 0 7680,'0'0'2880,"0"0"-1536,33 34-1344,-17-18 512,1 17-352,0 1-1984,16-1 960</inkml:trace>
  <inkml:trace contextRef="#ctx0" brushRef="#br0" timeOffset="427.7068">648 183 9344,'-17'-33'3520,"1"33"-1920,16-17-1088,-17 17 928,17 17-769,-16-17-127,16 16-352,-17 18 160,-16-1-224,16 17 256,-16-1-256,16 1 32,1 0-96,16-17 32,0 17-64,16-33-32,1-1 32,16-32-128,0 16 64,1-34 32,-1 18 0,17-17-288,-17 33 160,0-17-160,0 34 160,-16-1 0,-1 17 64,-16 1 128,0-1-32,-16 17 64,-1-17-64,1-17 64,-18 18-64,18-34-928,-1 16 480</inkml:trace>
  <inkml:trace contextRef="#ctx0" brushRef="#br0" timeOffset="1031.4379">1295 83 9728,'-16'-33'3680,"-1"17"-1984,1 16-2048,-1-17 576,17 17-224,-17 0 0,1 0 128,-1 0 160,-16 17-160,16-1 352,1 34 223,-1 0 129,1-17-416,16 17 384,0-17-480,16-16 640,1-1-544,-1-16-128,34-33-192,-17-17 0,1 17-128,-1-17-64,0 17 64,-16 16-512,-1 1-96,17-1 32,-33 50 96,0 17 320,-16 33 256,-1 0-32,1 33 416,-1 1-224,-33 32 1088,0-16-736,1 0 1088,-1-34-960,0-16 32,17-33-448,-17-17-192,17-16-64,16-34-1088,1 1 576,-1-51-1312,17 17 1024,0-16-256,17 0 608,32 16 96,-15 0 192,32 0 96,-16 34 32,16-1-96,1 0 64,-1 1-320,-16 16 192,16-17-1279,-16 1 799,16-1-2976,-16-16 2016</inkml:trace>
  <inkml:trace contextRef="#ctx0" brushRef="#br0" timeOffset="1308.1846">1760 0 8960,'-16'0'3328,"-1"0"-1792,0 17-1152,1-17 768,16 17-128,-17 16 31,17 33-95,0-16 96,0 16-576,0 17 512,17-16-576,16-17 704,0-17-640,0 0 128,17-16-352,0-51-160,-17 18-64,0-51-32,1-16-96,-18 17 64,-16 0-32,-16 16 0,-51-17-96,1 18-384,-1 32 288,-16 0-1312,17 17 896,-17 0-768,17 34-4095,16-1-1921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15.021"/>
    </inkml:context>
    <inkml:brush xml:id="br0">
      <inkml:brushProperty name="width" value="0.05" units="cm"/>
      <inkml:brushProperty name="height" value="0.05" units="cm"/>
      <inkml:brushProperty name="color" value="#E71224"/>
    </inkml:brush>
  </inkml:definitions>
  <inkml:trace contextRef="#ctx0" brushRef="#br0">615 1577 8064,'16'0'2976,"-16"0"-1600,17 0-1120,-1 0 768,-16 0-160,17 0 64,0-16-160,-1 16-33,1 0-383,-1 0 0,1 0 64,16 0 64,0 0 0,1 0-96,15 0-64,-15 0-64,15 0 64,18-17 32,-17 1 96,16-18-32,0 1 64,-16 0-128,17-17-32,-18 17-128,1 0-32,0 16-96,0-16-64,0 16 32,-17-16 32,0 0-32,-16 0-32,16-17-64,0 17 32,-16-17 32,16 17 0,0-17 0,0-16 0,-16 16 0,-1-17 64,1 34-32,0-17-32,-17 17 32,-17-17-32,0 17 0,1 0 64,-1 0-32,-16 16-32,16-16-64,-16 16 32,0-16 32,0 17 0,0-18 0,-17 1 0,17 16 0,-1-16 0,1 17 0,0-18 0,-17 18 0,0-1 64,1 1-32,-18-1-32,17 17 32,1 0 32,15-17-96,-15 17 0,-1 0 32,17 17 64,-17-17-96,0 0 0,17 0 32,0 17 64,-1-17-96,1 16-64,0 1 128,0 16 32,0-16 0,-1 16-64,1 0-64,-17 0 32,1 1 160,15-1 64,1-17-224,0 18-128,16-18 96,1 17 0,-1-16 64,0 0 64,1 16-32,-1 0 64,1-16-128,16 16 0,-17 0 32,17-16 0,-17 16 64,17-17 96,-16 1-64,16 0 0,0-1 32,0 1 0,0-1-160,0 1 32,0-17 64,0 17 32,0-1 32,-17-16 0,17 17-64,0-17-64,-16 16 32,16-16-32,0 0 64,0 0 32,-17 0-128,17 0 32,0 0 0,0 0 64,0 0-32,0 0-32,0 0 32,0 0-32,0 0 0,0 0 0,0 0 0,0 0 0,0 17 0,0-17 0,0 17 0,0-17 64,0 0-96,0 16 0,-17 1 32,17-17 0,0 16 0,0 1 0,-16-17 0,16 17 64,0-1-96,-17-16-64,17 17 64,0-17 0,0 16 32,0-16 64,0 17-96,0-17 0,0 17 32,0-17 0,0 16 0,0-16 64,0 17-96,0-17 0,0 0 32,0 0 0,0 0 0,0 0 0,0 0 0,0 0 64,0 0-32,0 0 64,0 0-64,0 0-32,0 0-64,0 0-32,0 0 64,0 0 64,0 0 0,0 0-32,0 0 32,0 16-32,0-16 0,0 0 64,0 0-192,0 0 32,0 17 96,0-17 64,0 0 0,0 0 32,0 0-128,0 0-64,0 0 64,0 0 64,0 17 0,0-17-32,0 16 32,0 1-32,0-17-224,0 33 0,-16-16-3712,16 16-1663,-17 0-65</inkml:trace>
  <inkml:trace contextRef="#ctx0" brushRef="#br0" timeOffset="2671.5705">1063 366 6016,'-17'16'2272,"1"-16"-1216,16 0-672,0 0 672,-17 0 32,17 0 32,-17-16-384,17 16-128,-16-17-352,-1 17-96,-16-17-32,16 17-64,1 0-64,-17 17-64,-1-17 32,18 17 96,-17-1 32,16-16 224,-16 33 128,0-16-160,-1 0-96,1-17 255,0 16 65,0 1 128,0-17 64,16 16-384,-16-16-96,0 0-224,16 17-32,-16 0 96,16-1 32,-16 17-128,0 17 32,16-17 0,-16 34 0,0-17 480,16 16 224,0-16-320,-16 16-160,17-16 160,-1-17 32,17 17 160,-17 0-128,17 0 0,17-1-256,0 18-64,-1-17 128,17 16 96,1-16-64,-1 0 64,0-1-128,33 1 32,1-17 32,-1 1 64,-16-1-96,17-17-96,-1-16 64,0 17 0,1-17-96,-17-17-96,-1 1 0,1-1-32,17 1 0,-18-1 0,1 0 0,17 1 64,-18-1-32,1 1-32,0-1 32,-17 0-32,17-16 0,0-17 64,-17 1-96,17-1 0,0 17 32,-17-17 0,0 0 0,0 0 64,0 0-96,-16 1 0,0-1 32,-1 0 64,-16 17-32,17-34-32,-17 18 32,16-18-32,1 17 0,-17 1 0,0-1-96,0 17 64,0-17 32,0 0 64,-17 17-32,1-17-32,-1 17 32,1 0-32,-18-1 0,1 18 0,0-18 0,0 18 0,-17-1 0,17 1 0,-17-1 0,17 17 0,-34-17 0,1 17 0,0 0-96,16-16 0,-17 32 64,18-16 0,-18 17 32,1 0 64,16-1-32,-16 1-32,32-1-64,-15 18 32,-1-18 32,0 18 64,0-18-96,17 17 0,-17 1 32,17-18 64,-17 1-32,17 16-32,0-16 32,-17 32-32,0 1-96,0 0 64,0 0 32,17 0 64,-17 16-32,17 0 64,0-16-64,16 17 64,1-18-64,-1 1-32,17 0 160,17 16 128,-17 1-96,33-1-32,-16 1 64,16-18 0,17 18-32,-1-17 32,-15-1-128,-1 18 0,0-17-96,17-1-32,0-15 32,16 15 64,-16 1-32,16 0-32,-16-17 224,0-16 96,0-1-96,16-16 32,-16-16-160,0-17 0,16 16-32,-16-16 32,33 0-128,-17-1 0,1-15 32,-1-1 64,-16 0-96,0 17 0,0-17-32,-1 0 0,1 0 128,-17-16 32,1 0-128,15 16-32,-15 0 32,-1 0 64,0-16 0,0 16-32,0-33 32,1 17-32,15 16 0,-15-17 64,-1 1-32,-17 16-32,1-16-64,-17 16 32,0 17 96,0 0 32,-17-1-128,1 1-32,-1 0 32,-16 0 0,0-17-64,0 0 64,16 0 32,-16 0 64,0-16-96,-1 16-64,1 0 128,-17 17 32,1 0-96,-1 0-32,0 16 32,-33 17 64,0 0-64,0 17-64,17-1 64,-17 18 64,0-1 0,16 0-32,-16 0-64,0 17 32,-16 0 32,-1 0 64,34 0-96,-17-17-64,16 0 64,1 0 64,-1 17-64,17 16 0,17 1-32,0 16 0,0 16 128,16-16 32,17 17-128,0 33-32,17 0 32,16 16 0,-16-16-768,32-34-256,-15 1-2080,32 0-832,-16-17-2879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27.344"/>
    </inkml:context>
    <inkml:brush xml:id="br0">
      <inkml:brushProperty name="width" value="0.05" units="cm"/>
      <inkml:brushProperty name="height" value="0.05" units="cm"/>
      <inkml:brushProperty name="color" value="#E71224"/>
    </inkml:brush>
  </inkml:definitions>
  <inkml:trace contextRef="#ctx0" brushRef="#br0">1 150 8320,'0'-50'3072,"0"50"-1664,16-17-928,-16 17 768,0 0-672,0-16-160,0 16-256,0 16-64,0 18-32,0 15 288,0 1 255,0 17 33,0 16 96,0 0 0,17-17 96,-17 0-96,0 17-64,0-16-160,0-1 0,0 1-288,0-18-64,0-15-96,0-1-64,0 0 32,0-16 32,0-1-896,0 1-288,0-17-1568,16-17-607,-16 1-1665</inkml:trace>
  <inkml:trace contextRef="#ctx0" brushRef="#br0" timeOffset="601.5857">532 17 8064,'16'-17'2976,"1"17"-1600,-17 0-1472,0 0 608,0 0-320,0 0-32,0 17 192,0 16 160,0 17-256,0 33 128,0 0 128,-17 17-128,1-17 32,16 0-192,-17 16-64,1-16 127,16 0 65,0-16-192,0-18-96,0-15-32,0-1 32,0-17-608,0-32-191</inkml:trace>
  <inkml:trace contextRef="#ctx0" brushRef="#br0" timeOffset="865.7861">50 714 10368,'17'0'3872,"0"0"-2112,32 0-1344,-32-16 895,16-1-735,17 0-160,16 1-256,1-17-64,16 16-32,-17-16-64,17 0 32,-33 16-128,16 0 64,-32 1-960,16 16-384,-34 0-703,1 16-321</inkml:trace>
  <inkml:trace contextRef="#ctx0" brushRef="#br0" timeOffset="1250.401">864 880 8320,'0'0'3072,"0"0"-1664,0 0-1376,0 17 672,0-1-256,0 1 0,0 16 160,0 0 64,0 1-320,0-1 223,17-17 129,-1 1 0,17-17 32,-16-17-320,16-16-96,-16 0-128,-1-17-32,1 0-256,-17 1 0,0 15-320,-17 1-128,1 0 192,-1 16 192,1 1 64,-1-1 32,0 17 0,1 0-64,-1 17-608,17-17-255,17 16-1825,-1-16-800,34-33-32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28.840"/>
    </inkml:context>
    <inkml:brush xml:id="br0">
      <inkml:brushProperty name="width" value="0.05" units="cm"/>
      <inkml:brushProperty name="height" value="0.05" units="cm"/>
      <inkml:brushProperty name="color" value="#E71224"/>
    </inkml:brush>
  </inkml:definitions>
  <inkml:trace contextRef="#ctx0" brushRef="#br0">1 17 11520,'16'-16'4288,"-16"32"-2305,0-16-2303,0 17 640,0 0-1472,0-1-479,-16 17-2913,16-16-1280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29.012"/>
    </inkml:context>
    <inkml:brush xml:id="br0">
      <inkml:brushProperty name="width" value="0.05" units="cm"/>
      <inkml:brushProperty name="height" value="0.05" units="cm"/>
      <inkml:brushProperty name="color" value="#E71224"/>
    </inkml:brush>
  </inkml:definitions>
  <inkml:trace contextRef="#ctx0" brushRef="#br0">34 0 13696,'-17'33'5087,"1"-33"-2751,16 17-2720,0-17 832,0 0-1984,0 0-672,16 0-3231,-16-17-1281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0.863"/>
    </inkml:context>
    <inkml:brush xml:id="br0">
      <inkml:brushProperty name="width" value="0.05" units="cm"/>
      <inkml:brushProperty name="height" value="0.05" units="cm"/>
      <inkml:brushProperty name="color" value="#E71224"/>
    </inkml:brush>
  </inkml:definitions>
  <inkml:trace contextRef="#ctx0" brushRef="#br0">18 150 8832,'-17'-17'3328,"17"17"-1792,0 0-1440,0 0 672,17 0-512,-17 17-64,16 16-128,-16 0 32,33 17-64,-16-17-96,16 17 32,-16-17 32,16 0 64,-16 1-608,-1-18-192,-16 1-2784,17-17-1696,-1 0 2240</inkml:trace>
  <inkml:trace contextRef="#ctx0" brushRef="#br0" timeOffset="261.7096">300 0 9472,'0'17'3584,"0"0"-1920,0 16-1792,0 0 672,0 17-416,-17 16 0,1 17-128,16 0-96,-34 50 64,18 0 64,-1 0 64,-16-34-32,33 1 32,-17-17-128,17-33-64,0-17-1280,17-33-544,16-17-1888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5:04.036"/>
    </inkml:context>
    <inkml:brush xml:id="br0">
      <inkml:brushProperty name="width" value="0.05" units="cm"/>
      <inkml:brushProperty name="height" value="0.05" units="cm"/>
    </inkml:brush>
  </inkml:definitions>
  <inkml:trace contextRef="#ctx0" brushRef="#br0">299 349 7296,'0'0'2720,"0"16"-1472,0-16-320,0 17 960,0-1-960,0 1-384,0 16-32,0 17 95,0 16-319,-16 18-64,16-1-96,-17 16 64,17-16 96,-16 0 224,16 0 64,-17-33-288,0 0-96,1-17-64,16 0 0,-17-33-1984,1 0-863,16-33-2177</inkml:trace>
  <inkml:trace contextRef="#ctx0" brushRef="#br0" timeOffset="255.9663">84 648 10496,'0'-17'3936,"0"17"-2112,16 0-1281,-16 0 1057,0 0-1024,0 0-288,17 17-288,-1-17-64,18 33 64,-18 0-96,17 17 64,1 0 32,-1-1 0,0 1 0,0 0 0,-16 0 64,-1-17 96,1 0-64,-17-16 0,-17-1-1312,1-16-544,-1-16-3199,17-34-1473,-33 0 3296</inkml:trace>
  <inkml:trace contextRef="#ctx0" brushRef="#br0" timeOffset="509.411">17 432 8448,'-16'-17'3168,"16"0"-1728,16 1 0,-16 16 1247,17 0-543,-17-17-192,33 1-416,-16-1-128,-1-16-768,17 0-224,1 16-64,-18-16-224,17 16 0,1-16-64,15 0-64,18 0-64,-17-1-32,-1 18-2496,18-1-1120,-17-16-2623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2.029"/>
    </inkml:context>
    <inkml:brush xml:id="br0">
      <inkml:brushProperty name="width" value="0.05" units="cm"/>
      <inkml:brushProperty name="height" value="0.05" units="cm"/>
      <inkml:brushProperty name="color" value="#E71224"/>
    </inkml:brush>
  </inkml:definitions>
  <inkml:trace contextRef="#ctx0" brushRef="#br0">67 283 9856,'-33'33'3680,"33"-16"-1984,-17 49-1920,1-33 672,16 0-288,0 1 0,0-1 160,0 17 191,0-17-255,16-17 128,17 1 64,17-17-160,0-17-96,0-16-96,-17-17 0,17 1-288,-34-18-32,1 1-224,-17-1-128,-17 18 96,1-1 129,-17 17 127,-1 16 128,1 0 0,0 34 32,16 0 64,1 16 0,16-17 0,0 18 0,16-18 0,34 1 64,0-34-32,-17 1-32,17-1 32,-17-16 32,0 0-32,1 16-32,-18 0 32,1 1 32,-1-17-96,1 33 0,-17-17-128,0 17 32,0 17 64,0 16 96,0 0-64,0 33 0,0 1 32,0-1 64,0-16-32,17 0-32,-1-17 448,17-16 159,-16-1-31,16-16 0,-16-16-320,-1-34-160,1 17-64,0-17-32,-1-17-352,1 18-96,-17-1 64,0 0 96,16 17 64,-16 16 161,0 1-33,0-1-32,-16 17 96,16 0 0,0 0-64,0 17 64,0-17 32,0 16 0,0-16 0,0 0 64,0-16 32,16 16 96,-16 0-160,17-17-32,0 0-64,-1 17 0,1-16 64,-1 16 0,1 0-160,16 0 32,-16 16 64,16 1 32,-16 33 32,16 0 0,-16-1 64,-1 1 32,1-17 32,-17 1-64,16-1 96,-16-33 127,0 0 129,-16 0 64,16-17-256,16-16-128,-16-17-64,17 0 32,0 1-256,-1 15 128,1-15 0,-1 32 64,1-16-96,16 16 64,0 1-896,-16 16 513,16 0-737,-16 16-1408,16 1-576,-16-1-320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2.292"/>
    </inkml:context>
    <inkml:brush xml:id="br0">
      <inkml:brushProperty name="width" value="0.05" units="cm"/>
      <inkml:brushProperty name="height" value="0.05" units="cm"/>
      <inkml:brushProperty name="color" value="#E71224"/>
    </inkml:brush>
  </inkml:definitions>
  <inkml:trace contextRef="#ctx0" brushRef="#br0">0 0 11520,'17'0'4288,"-17"0"-2305,16 0-2303,-16 17 704,0 0-352,17-1-32,0 17-672,-17 1-351,0-18 511,0 1-1088,16-1-352,-16-16-1856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2.538"/>
    </inkml:context>
    <inkml:brush xml:id="br0">
      <inkml:brushProperty name="width" value="0.05" units="cm"/>
      <inkml:brushProperty name="height" value="0.05" units="cm"/>
      <inkml:brushProperty name="color" value="#E71224"/>
    </inkml:brush>
  </inkml:definitions>
  <inkml:trace contextRef="#ctx0" brushRef="#br0">18 1 6784,'0'0'2528,"0"0"-1344,-17 33-1376,17-16-416,0-1 256,0 18-2656,0-18 1664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2.770"/>
    </inkml:context>
    <inkml:brush xml:id="br0">
      <inkml:brushProperty name="width" value="0.05" units="cm"/>
      <inkml:brushProperty name="height" value="0.05" units="cm"/>
      <inkml:brushProperty name="color" value="#E71224"/>
    </inkml:brush>
  </inkml:definitions>
  <inkml:trace contextRef="#ctx0" brushRef="#br0">117 17 10624,'0'-17'3936,"0"17"-2112,0 0-2112,0 17 576,0-1-288,0 18 63,0 16-31,0 33 128,17-17-96,-17 17 32,16 0-32,1 0 224,16-17-160,-16 1 384,-1-17-288,1-1 96,0-15-192,-17-18 0,-17-16-128,0 0-96,1-16-288,-17-1-384,16 17 416,-16 0-192,16-17 353,-16 34-1,16-17 128,-16 33 64,17 0 0,-1 1 0,17 15 0,17-15 64,-1-1 32,1-17 32,16-16-1472,17 0-3712,-17 0 2656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3.311"/>
    </inkml:context>
    <inkml:brush xml:id="br0">
      <inkml:brushProperty name="width" value="0.05" units="cm"/>
      <inkml:brushProperty name="height" value="0.05" units="cm"/>
      <inkml:brushProperty name="color" value="#E71224"/>
    </inkml:brush>
  </inkml:definitions>
  <inkml:trace contextRef="#ctx0" brushRef="#br0">1 83 11392,'16'0'4288,"-16"0"-2305,0 0-2111,0 0 832,0 17-512,17-17-96,-17 17-64,0-1-32,17 1 0,-1-1 64,1 1-32,-1-17 64,1 17-64,0-34 64,16 17-64,-17-33-32,18 16 32,-18 1-32,1-18 0,-17 18 0,0-17 0,0 16 0,0 0 0,-17 17 192,-16 0-96,16 17 448,-16 0-288,17 16 448,-18 0-416,1 0 288,17 17-320,-1 0 288,17 0-320,-17-34 96,34 17-192,-17-33 0,17 0-64,16-16-544,-17-1 256,18-16-672,-1 0 480,-17 0-128,1 16 320,0 0-160,-1 1 224,-16-1-192,0 17 192,0 0-64,-16 0 128,-1 17-512,17-1 352,-17 1-1376,17 16 897,0-16-4385,0-1 2848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4.022"/>
    </inkml:context>
    <inkml:brush xml:id="br0">
      <inkml:brushProperty name="width" value="0.05" units="cm"/>
      <inkml:brushProperty name="height" value="0.05" units="cm"/>
      <inkml:brushProperty name="color" value="#E71224"/>
    </inkml:brush>
  </inkml:definitions>
  <inkml:trace contextRef="#ctx0" brushRef="#br0">316 50 10112,'0'-16'3872,"0"16"-2112,-17 0-1504,0 0 927,17 0-735,0 0-32,0 0-256,-16 0-32,16 0-64,-17 0-64,1 16 32,-1 1 32,-16-17-32,0 33-32,-17 0 32,17 0 320,-1 17-192,18 0 192,-1-17 320,34 0 192,-1-33-448,18 0-224,-1-16-128,0-17 0,0-1-32,0-15-224,1 15 96,-18-15-256,-16 15 224,0 1-160,0 0 160,0 16-64,0 17 96,-16 17 64,-1 0 32,0 16 64,1 0-32,32 17 64,-16-17-64,34-16-992,15-1 512,18-16-5471,-1-16 3295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4.514"/>
    </inkml:context>
    <inkml:brush xml:id="br0">
      <inkml:brushProperty name="width" value="0.05" units="cm"/>
      <inkml:brushProperty name="height" value="0.05" units="cm"/>
      <inkml:brushProperty name="color" value="#E71224"/>
    </inkml:brush>
  </inkml:definitions>
  <inkml:trace contextRef="#ctx0" brushRef="#br0">83 416 11648,'17'-17'4384,"-17"17"-2369,17-17-1727,-17 17 832,0 0-736,0-16-256,16 16-128,-16 16-64,0-16 0,0 34 0,0-1 0,0 17 64,0-1 0,0 1-640,17 0 352,-17-17-2719,16 0 1695,-16-33-4256,0-16 3136</inkml:trace>
  <inkml:trace contextRef="#ctx0" brushRef="#br0" timeOffset="155.3064">200 1 7296,'-17'49'2816,"17"-49"-1536,17 50-1504,-17-33-1248,16-1 704,1 18-2784,-1-18 1984</inkml:trace>
  <inkml:trace contextRef="#ctx0" brushRef="#br0" timeOffset="463.1247">731 133 13056,'-17'0'4927,"17"0"-2687,-50 17-2464,34-17 768,-1 17-416,-16 16-160,0-17 0,16 18 32,-16-18 0,16 1 0,17 16 0,0-33-224,0 17 128,17-1-384,16 1 256,0-17-384,17 0 352,0 0-160,0 16 256,0-16 0,16 17 96,-33 0 128,17-17-32,-50 16 416,17 1-256,-51-1 416,18 1-352,-51 0 96,1-1-224,-17-16-832,17 17 352,-1-1-3167,1-16 1951,16 17-4032,0-17 3136</inkml:trace>
  <inkml:trace contextRef="#ctx0" brushRef="#br0" timeOffset="1390.3767">0 1378 11136,'17'-16'4128,"-17"16"-2241,0 0-2335,0 0 544,17 0-288,-17 16 128,0 18 32,16-1 32,-16 0 0,17 0 0,-1 0 0,18 1 64,-1-18 32,0-16 160,0 0 160,0-16-224,-16-18-32,16 1-32,-16 0 64,-1 0-160,1 16-96,-17 1-64,17-1 96,-17 0-64,0 17-32,0 17 96,16 0 0,-16 16 32,0-17 0,17 1 352,-1 0 224,18-1 192,15-16 160,1-16-480,0-18-192,-17 1-160,0 0 0,1-17-64,-18 17 64,1 0-416,-1 0 160,-16-1-256,17 18 224,-34-1-128,17 1 192,0 16-64,-16 0 96,-1 0 64,17 16 32,-16 1 64,16-1-320,16 1-128,-16 0-32,17-17 64,-1 0 224,1 0-288,16 0-96,-16-17 96,16 17 161,0-17 223,-16 17 96,16-16 0,-16-1 31,-1 1-63,17 16 128,-33 0-32,17 0-128,0 16 0,-17 1 0,16 16 64,-16 17 160,17 0 192,-17-1 192,16 1 96,-16-17 64,0 1 64,0-1 32,0-33 320,0 0-384,0-33-416,0-1-160,0-15-320,0-1 0,0 0-256,17 17-32,0 0-1600,-1-1 1056,1 1-2048,-1 33 1697,18 0-1025,-18 0-1888,17 17-960</inkml:trace>
  <inkml:trace contextRef="#ctx0" brushRef="#br0" timeOffset="2115.6279">1544 1129 10368,'-16'-16'3936,"16"16"-2112,-17 0-2048,17 0 672,0 0-353,-17 16-63,1 1 256,16 0 192,-17 16-224,1 0 128,16 17 64,16-17 32,1 0 128,-1-16-160,1-17 0,16-33-256,0 16-128,1-16-32,-18 0-32,1-1 0,-1-15 0,-16-18-96,0 17 0,0 1-576,-16 15 352,16 1 64,-17 17 160,1 16-64,16 0 96,-17 33-32,0-17 32,17 18 64,0-1 0,17 0 64,0 0-32,16-33-32,0 17 96,0-17 0,0-17 32,-16 17-64,16-16-64,-16-1 32,16-16-32,-16 16 0,16 1 0,-17-18-96,1 34 0,0 0-384,-1 0-160,-16 17 352,17 16 192,-17-16 32,17 16 32,-1 0 672,17-16 256,1-1 192,-18-16 160,17 0-576,1-16-224,-18-17-256,17-1-96,-16-15-32,0 15-64,-17-15-64,16-1 32,-16 0-32,17 17 0,-17 0-96,16 33 32,-16 0 0,0 33 64,0 0 32,0 0 32,17 0 0,0 17 64,-1-17-32,1 1 64,16-18-480,0 1-224,-16-17-2304,16 0-959,17-33-1121</inkml:trace>
  <inkml:trace contextRef="#ctx0" brushRef="#br0" timeOffset="2677.8513">2723 482 11008,'0'-17'4128,"0"17"-2241,-17 0-1791,17 0 896,0 0-992,0 0-288,-16 0 128,-1 0 128,1 17 32,-1 0 0,0 32 96,1 1-64,-1 0-32,17 0 32,-16 0-32,16-17 480,16-17 224,1 1 160,-1-17 96,18 0-384,-1-33-96,17 0-288,-17-17-64,0 17-128,-16-1-32,16-15 32,-17 15 64,1 18-192,-17-1 32,17 17-32,-34 0-32,17 17 32,0 16 96,-33 33 0,16 34 32,-16 0 0,0-1 0,-17 17 0,17 1 0,0-1 0,-1-17 0,1 1 0,-17-34 64,17 1-32,-17-34-32,17 0 96,17-33 64,-18-16 0,18-1 0,16-16-256,0-17-64,16 0-32,1 17 128,16 0-128,0 0 0,1 16-128,15 17 32,18 0-64,-1 0 64,1 0-896,-1 17-352,0-1-2175,-16-16-929,0 17 896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38.072"/>
    </inkml:context>
    <inkml:brush xml:id="br0">
      <inkml:brushProperty name="width" value="0.05" units="cm"/>
      <inkml:brushProperty name="height" value="0.05" units="cm"/>
      <inkml:brushProperty name="color" value="#E71224"/>
    </inkml:brush>
  </inkml:definitions>
  <inkml:trace contextRef="#ctx0" brushRef="#br0">200 465 8704,'16'-17'3232,"-16"17"-1728,17-16-1184,-17 16 800,16 0-384,-16 0-32,0 0-129,0 0 1,0 0-288,0 16-96,0 1 0,0 16 32,0 17 96,0 0 32,0 16 96,0-16 256,17 16-384,0 17 64,-17-16-256,16-1-64,-16-16-32,17 0 32,-17-17-32,16-16-1568,1-1 832,-17-16-5567,17-16 3487</inkml:trace>
  <inkml:trace contextRef="#ctx0" brushRef="#br0" timeOffset="246.0936">615 17 10368,'16'-17'3872,"-16"17"-2112,0 17-1920,17-17 640,-17 33-289,0 17-31,0 33 160,0 0 128,0 0-224,0 0-128,0 16-64,0-16 224,0 0-128,0-16 32,0-17-96,0-1 32,16 1-64,-16-33-1504,0-17 801,0 0-1281,-16-33-2464,16-17-1152</inkml:trace>
  <inkml:trace contextRef="#ctx0" brushRef="#br0" timeOffset="523.6287">17 780 10496,'-17'50'3936,"17"-50"-2112,34 33-1153,-1-16 1569,0-17-1312,17-17 128,16-16-608,17 0-96,0 0-384,-16 0-32,16-1 0,0 18-1440,-17-17-608,0 16-1087,-32 17-513,-18 0-320</inkml:trace>
  <inkml:trace contextRef="#ctx0" brushRef="#br0" timeOffset="974.0128">1046 814 10624,'0'-50'3936,"0"50"-2112,-16-17-1569,16 17 865,-17 0-576,17 0-128,-33 0-256,16 17-64,-16 16-32,0 0 160,16 17-128,-16 0 672,16 0-416,1-1 672,16 1-576,16-17 352,18-16-480,-1-17 64,0 0-256,0-33-64,0 0-32,17-34 32,-33 1-320,-1 16-128,1 0-160,-17 17 0,0 0 288,0 16 64,0 17 64,0 17 0,0-1 96,-17 18 64,34 15 0,-17 1 192,17-17-128,-1 1 192,1-1-192,-1 0 32,18-33-288,-18 0-2176,1 0 1280,16-17-5503,-16 1 3679,-1-34-2528</inkml:trace>
  <inkml:trace contextRef="#ctx0" brushRef="#br0" timeOffset="1233.7073">1312 100 10240,'16'16'3872,"-16"-16"-2112,0 34-2048,0-18 640,0 1-1184,17-1-352</inkml:trace>
  <inkml:trace contextRef="#ctx0" brushRef="#br0" timeOffset="1481.8479">1428 697 14208,'0'0'5343,"0"0"-2879,0 17-2432,0-17 960,0 0-1184,0 0-352,0 0-3456,17 0-1439,-1 17 447,-16-17 320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41.698"/>
    </inkml:context>
    <inkml:brush xml:id="br0">
      <inkml:brushProperty name="width" value="0.05" units="cm"/>
      <inkml:brushProperty name="height" value="0.05" units="cm"/>
      <inkml:brushProperty name="color" value="#E71224"/>
    </inkml:brush>
  </inkml:definitions>
  <inkml:trace contextRef="#ctx0" brushRef="#br0">34 316 7296,'-17'-17'2816,"1"0"-1536,16 17-576,0 0 832,0-16-160,0 16-32,0 0-737,16 0-351,1 16-192,-17 18-64,33-1 0,-16 0 64,-1 17 32,17 0 32,17-17 0,0 0-64,-17 0-64,17 0 32,-17-16-32,1 0-1503,-18-17-577,1 0-2400</inkml:trace>
  <inkml:trace contextRef="#ctx0" brushRef="#br0" timeOffset="276.8548">499 17 8960,'16'0'3328,"1"-17"-1792,-17 34-1440,0-17 672,0 16-448,0 18-32,0 15-160,-17 18-96,-16 32 0,0 1 320,-17 33 160,17-17 95,0 17-319,-17 0 320,17-17-352,16-17 224,0-16-256,-16-16-832,33-17 320,0-17-4575,0-17 2687,0-32-3584,17 16 3296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42.919"/>
    </inkml:context>
    <inkml:brush xml:id="br0">
      <inkml:brushProperty name="width" value="0.05" units="cm"/>
      <inkml:brushProperty name="height" value="0.05" units="cm"/>
      <inkml:brushProperty name="color" value="#E71224"/>
    </inkml:brush>
  </inkml:definitions>
  <inkml:trace contextRef="#ctx0" brushRef="#br0">67 416 10496,'-16'0'3936,"16"16"-2112,-17 1-2048,17-1 671,0 1-351,-16 0-64,16 16 0,-17 0 160,17 17-96,0-17 192,0 0 160,17 0 192,-1-33-256,17-33-128,-16 17-160,0-34-96,-1 17 32,1-34-256,-1 1-96,-16 16-256,-16 0-32,16 17 320,-17 0 160,17 16-64,-16 17 64,16 0 64,-17 17 32,17-1 32,0 18 0,0-18 0,17 1 0,-1-1 64,17-16 96,1 0-128,-1-16-32,17-1 0,-1-16 0,-15 0-160,15 16 32,-32 1 1,16-1-33,-16 0 128,-1 1 0,-16-1-64,0 17 64,0 17-32,0-1 0,0 18 64,-16 15 0,16-15-96,0-1 0,0 0 480,16 0 191,1-16 289,16-17 128,-16 0-544,16-33-192,0 16-96,0-33-32,1 17-160,-34-17-32,16 0-320,1-16-96,-17 33 96,0-17 160,0 33 64,0-16 96,0 33-192,-17-16 32,17 16 96,0 16 64,0-16 64,0 17 0,17-17 0,-17 0 64,16 0-32,1 0 64,0 0-128,-1-17 0,1 17 96,-1 0 32,1 0-128,0 0-32,-1 17-64,1-1 0,-1 1 96,1 33 0,0-17 32,-1 0 0,1 17 0,-1-17 0,-16 0 192,17-16 128,-34 16 32,17-33 96,0 0 64,-16 0-32,16-16-320,-17-18-64,17 18-96,0-17 64,17-17-96,-1 0-64,1 17-32,16 0 96,0-1-224,1 18 160,-1-1-864,0 17 512,0 17-1919,0-17 1343,1 16-3872,-1-16 2752,0 17-1984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5:10.857"/>
    </inkml:context>
    <inkml:brush xml:id="br0">
      <inkml:brushProperty name="width" value="0.05" units="cm"/>
      <inkml:brushProperty name="height" value="0.05" units="cm"/>
    </inkml:brush>
  </inkml:definitions>
  <inkml:trace contextRef="#ctx0" brushRef="#br0">731 964 3328,'0'-17'1312,"0"17"-704,0 0 64,0-17 608,0 17 32,0 0 64,0-16-384,-17 16-128,17-17-512,0 17 352,0 0 160,0-16 32,0 16 32,0 0-384,0 0-97,0 0-63,0 16 64,0 1-96,17 16-32,-17 0 0,0 0 32,0 17-96,16 17 0,-16-1 32,17-16 64,-17 16 32,0 17 0,0 0-128,0-16 0,-17 16-160,17 16-64,-16-16 0,-1-16 32,-16-1-96,16-16 0,-16 0 32,0-17 64,0 17 32,0-34 96,-1 1-96,-15-17-64,-1-17-96,0 1 32,-16-1-32,16-16 0,17 0 64,-17-1 64,17 1-32,16 17-32,-16-18-128,16 1 0,1 17 64,-1-18 32,0 1 32,17-17 0,0 1 0,0-1 64,0 0-96,17 0 0,0 0 32,32-16 64,1 0-96,17-1 0,16 1 32,16-1 64,-16 1-96,33 16 0,1-16 320,-18-1 160,17 18 96,-16-18-32,0 1-128,-34-17 0,0 0-288,-16-17-128,-17 1 0,1 16 64,-34 0-64,0 16-64,0 17 64,-17 1 64,0 15-224,-16 18-96,17 16-480,-1 16-160,-16 1-992,16 33-384,1 0-2239,-1 33-1825,0-34 2560</inkml:trace>
  <inkml:trace contextRef="#ctx0" brushRef="#br0" timeOffset="708.9289">1577 1312 6528,'0'0'2464,"0"17"-1344,0-17-320,0 0 800,0 0-448,0 0-192,0 16-192,0 1-32,0 0-417,0 16-31,-16 17 32,16 16 96,0 17 64,-17 0-128,17 17-32,-16-17 160,-1 33 64,0-17-256,17 1-96,-16-17-128,-1-16 32,17-18-64,-16-15 64,-1-1-64,0-66-2400,1-1-1055,-1-15-1505</inkml:trace>
  <inkml:trace contextRef="#ctx0" brushRef="#br0" timeOffset="1032.5927">1229 1661 7936,'0'-50'2976,"0"33"-1600,0 1-608,16-1 928,-16 17-800,17 0-320,-17 17-1,33 16-31,-16 0-256,16 17-160,0 0-32,0 0 288,1 16 224,15 0 96,1-16 64,17-17-352,-18 1-160,1-1-96,-17-17-32,1 18-64,-18-18-64,1 1 96,-1 16 0,-16-16-128,0-1-32,-16 1-1472,16 0-640,-33-17-2559,16 0-1825,-16-34 2752</inkml:trace>
  <inkml:trace contextRef="#ctx0" brushRef="#br0" timeOffset="1557.9582">1063 1395 5888,'0'17'2272,"0"-17"-1216,0 0-96,0 0 832,0 0 0,0 0 64,0 0-417,16 0-159,-16 0-704,17-17-288,0 17-128,-1-16 384,17 16 192,-16-17-352,33 0-160,-17 1 224,0-1 64,17-16-224,0 16-160,0-32 256,16 15 128,-16 1-352,16 0-128,-33 0 32,1 0 64,-1 16-96,-17 17-32,1 0-416,-17 17-160,0-17-2720,0 16-1247,0 17-833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43.289"/>
    </inkml:context>
    <inkml:brush xml:id="br0">
      <inkml:brushProperty name="width" value="0.05" units="cm"/>
      <inkml:brushProperty name="height" value="0.05" units="cm"/>
      <inkml:brushProperty name="color" value="#E71224"/>
    </inkml:brush>
  </inkml:definitions>
  <inkml:trace contextRef="#ctx0" brushRef="#br0">0 1 9344,'0'0'3520,"0"0"-1920,0 16-1792,0 1 480,0 16-288,17 0 32,-17 17-32,16 17 0,1-18 0,0 18 64,-17-34-320,16 0-64,1-16 160,-17-17-1472,0-33-640,0-1-1120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43.551"/>
    </inkml:context>
    <inkml:brush xml:id="br0">
      <inkml:brushProperty name="width" value="0.05" units="cm"/>
      <inkml:brushProperty name="height" value="0.05" units="cm"/>
      <inkml:brushProperty name="color" value="#E71224"/>
    </inkml:brush>
  </inkml:definitions>
  <inkml:trace contextRef="#ctx0" brushRef="#br0">1 1 6656,'0'16'2528,"0"-16"-1344,0 34-1440,0-18-2432,16 1 1408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43.799"/>
    </inkml:context>
    <inkml:brush xml:id="br0">
      <inkml:brushProperty name="width" value="0.05" units="cm"/>
      <inkml:brushProperty name="height" value="0.05" units="cm"/>
      <inkml:brushProperty name="color" value="#E71224"/>
    </inkml:brush>
  </inkml:definitions>
  <inkml:trace contextRef="#ctx0" brushRef="#br0">100 0 11392,'0'0'4224,"0"0"-2305,0 33-2239,-17-16 544,34 16-256,-17 17 32,0 16 0,0 1 0,16 16 0,1 0-96,0 16 64,16 1 96,0 0 32,-16-34 32,16 17-64,-17-33-64,1-17 96,-17 0 576,0-33 256,0-16-448,-33-1-192,16-16-256,-16-17-64,16 17-32,-16 16 0,0-16-288,0 33-96,16 17 160,-16 16 64,16 0 64,1 17 128,-1 0 0,17 16 96,17-33-32,-1 17-32,18-33-256,-1-1-160,0-32-6207,17-1 3615</inkml:trace>
  <inkml:trace contextRef="#ctx0" brushRef="#br0" timeOffset="354.4616">515 648 8576,'-17'16'3232,"17"-16"-1728,17 33-896,-17-16 992,0 0-928,16-1-33,1 1-447,0-1 96,-1 1-160,17 0-416,1-17 160,-1-17-1023,0 0 639,0 1-352,-16-1 512,-1-16 192,1 16 128,0-16 288,-17 17-128,0-1 672,0 17-448,-34 0 448,34 0-449,-33 33 385,17 17-416,-18 0 128,18 0-288,-1 16-64,1 0-928,16-16-319,0-33-3649,33-1-1632</inkml:trace>
  <inkml:trace contextRef="#ctx0" brushRef="#br0" timeOffset="726.0966">1046 614 12928,'-50'17'4831,"50"-17"-2623,-66 17-2656,49-1 704,17 17-288,-33 17 0,33 0 32,-17 0 64,1 0 96,16-1 128,0-15-128,33-18 32,0-16 32,17 0-96,0-33-32,-17-17-192,17 17 64,-34-33 0,18 32 32,-18-15-160,1-1 96,-17 17-96,0-1 64,0 34 64,-17-16 32,1 32-96,-1 1 64,0 33 32,1-17 0,32 33 0,1-16-352,0-17-96,32-16-2048,1 0-799,33-34-1377,17-16-448</inkml:trace>
  <inkml:trace contextRef="#ctx0" brushRef="#br0" timeOffset="1327.2079">349 1727 9472,'16'-17'3520,"-16"0"-1920,17 1-896,0 16 991,-17 0-831,0 0-224,0 0-768,0 0-256,16 0 192,-16 33 64,17 0 128,-1 17 256,1-17 160,0 17-480,-17-17-192,16-16 320,-16 16 256,0-33-1440,0 0-543,-16-17-3073</inkml:trace>
  <inkml:trace contextRef="#ctx0" brushRef="#br0" timeOffset="1574.2234">565 1328 8960,'0'17'3328,"0"16"-1792,16 17-1792,-16-34 512,0 1-2880,17 16-1088,-1-16 640,1-17 416</inkml:trace>
  <inkml:trace contextRef="#ctx0" brushRef="#br0" timeOffset="1836.0197">1013 1361 12416,'-33'0'4639,"-1"17"-2495,1 0-2272,17-1 768,-1 17-576,0-16 0,1 33-128,-1-17-64,1 17 96,16-17 64,-17 0 64,17-16-128,0 16-32,17-16 96,-1-17 96,17 0-32,17-17-64,17 17-160,-18-17 0,18 1-96,-17 16 0,-1 0-224,-15 16-128,-18 1 320,1 0 128,-34 16 0,17 0 96,-33-16-32,0 16 0,-17 0 544,0-16 224,17-1-192,-17 1-128,17-17-800,16-17-352,17-16-2655,17-17-1121,0 0 416</inkml:trace>
  <inkml:trace contextRef="#ctx0" brushRef="#br0" timeOffset="2300.9368">1627 1361 11136,'-17'-16'4128,"34"16"-2241,-17 0-1503,0 0 960,0 0-832,0 0-192,17 0-288,-1 0-64,-16 16 32,17 18-96,-1 15 0,-16 18 64,17-17 64,0-1 0,-1 1-32,1 0 96,-17-17 0,0-16 448,0-1 256,0 1-96,0-34-32,0 1-384,-17-17-160,17-17-256,0-17 0,17 18-1344,-17-1-608,16 0 704,1 17 352,16 16-63,-16 1-65,-1 16-800,18 0-288,-18 0-1152</inkml:trace>
  <inkml:trace contextRef="#ctx0" brushRef="#br0" timeOffset="2559.7835">2092 1361 9984,'0'-16'3776,"0"16"-2048,16 0-1888,-16 16 736,17-16-448,-17 34-64,17-1-32,-1 0-32,-16 17 0,17-17 0,-1 17 0,-16-34-576,17-16-160,0 0-1696,-17-33-640,-17 0-352</inkml:trace>
  <inkml:trace contextRef="#ctx0" brushRef="#br0" timeOffset="3224.2793">2640 1262 10368,'-17'0'3872,"17"16"-2112,-16-16-1760,16 0 671,-17 17-447,0-17-128,17 0-160,-33 17-32,33-1 64,-16-16 0,-1 17 32,17-17 128,0 0 160,17 16 384,-1-16 288,1-16-480,16 16-192,0-17-192,0 1-96,1-18 32,-1 18-32,-17-17 0,1-1 0,0 1-96,-1 17 64,-16-1-32,-16 0-64,16 17-64,-17 17-32,0 0 128,17 16 96,-16 0-32,-1 33 0,-16 34 32,16 0 0,-16 16-448,17-17-96,-18-16 768,1 0 448,0 17 160,-17-34 96,17-16-256,0 0-64,-1-17-224,18-33-64,-1-16-288,1-1 0,-1-16-448,17 0-160,0-17 32,17-17 0,16 18 160,0-1 160,17 17 128,0-1 64,0 18-64,-17 16 0,17 0-224,-17 0-128,17 16-448,-17-16-160,-17 17-1087,1-17-385,0-17-1472</inkml:trace>
  <inkml:trace contextRef="#ctx0" brushRef="#br0" timeOffset="3674.5581">2922 531 9600,'0'0'3584,"0"0"-1920,0 17-1152,0-17 863,0 0-383,0 17-32,0 16-128,0 17 32,0 33-480,0 0 64,17 16 64,-17-16 32,0 0 32,16-16 0,-16-18-64,0 1 0,17-17 96,-17 1-224,0-18 32,0-16-256,0-16-32,0-1-64,0-33-64,16 0-416,1 1-128,-17-18 0,17 34 0,-1 0 224,1 16 128,-1 17-32,1 17 64,0 16 32,16 0 64,0 17 32,0-17 96,0 0-384,1 1-192,-18-18-640,17 1-224,-16-34-1696,0 1-639,-1-18-833</inkml:trace>
  <inkml:trace contextRef="#ctx0" brushRef="#br0" timeOffset="3921.7452">3536 614 12416,'0'-16'4639,"0"32"-2495,0-16-1856,0 0 1024,0 0-864,17 17-256,-1 16 64,-16 17 128,17 0-192,-17 33-96,17-17-64,-1 17-32,-16-16 0,17-18 0,-17 1 0,0-17-224,0-16-96,0 0-1088,0-1-512,0-32-2687,-17-1-2145,1-33 2528</inkml:trace>
  <inkml:trace contextRef="#ctx0" brushRef="#br0" timeOffset="4167.7563">3320 764 12416,'50'0'4639,"-17"16"-2495,1-32-1792,-1 16 1024,0-17-800,17 1-224,-17-1-1152,17 0-512,-17 1-3903,0 16-1729,-16-33 3008,-34 16 1472</inkml:trace>
  <inkml:trace contextRef="#ctx0" brushRef="#br0" timeOffset="4558.395">2042 1212 10624,'0'-17'3936,"17"17"-2112,-17 0-929,0 0 1121,16 0-864,-16-16-224,0 16-576,0 0-224,0 16-96,0 1 32,0 0-32,0-1-32,0 1 32,0-17 32,17 0 32,-17 16 96,16-16-320,1-16-64,0 16-2880,16-33-1279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0:58.089"/>
    </inkml:context>
    <inkml:brush xml:id="br0">
      <inkml:brushProperty name="width" value="0.05" units="cm"/>
      <inkml:brushProperty name="height" value="0.05" units="cm"/>
      <inkml:brushProperty name="color" value="#E71224"/>
    </inkml:brush>
  </inkml:definitions>
  <inkml:trace contextRef="#ctx0" brushRef="#br0">100 1511 8192,'0'-16'3072,"16"-1"-1664,-16 17-1152,0 0 768,0 0-288,17 0-32,-17 17 32,16-1 63,1-16-415,0 17 288,-1 0 160,17-1 32,-16-16 128,16-16-128,17 16-64,-17-17-288,17 0-96,0 1-160,0-1 0,16-16-224,1 16-96,-1 1 96,17-1 96,-17 1 32,1-1 64,-17 0 64,16 1 160,0-17-192,-16-17-64,-17 0-32,17 0-32,0-16-64,-17-17-64,0 0 32,1 16-32,-1-16 0,0 17 0,-16 0-96,-1-1 64,-16 1 32,0 16 0,-16 0 0,-1-16 0,0 16 0,-16 17 64,0-17-32,-17 17 64,0-1-128,-16 1 0,0 0 32,-34 0 0,17 16-96,0 1 64,0 16 32,0 0 0,0 0 0,17 33 64,-1 0-96,1 17 0,-1-17 32,1 33 64,-1 1-32,18 16 64,15-17 64,1 1 128,17 32-128,-18-16-32,18 17 64,-1 0 96,1-1-64,16-32-64,-17-1 0,17 17 32,0 0 32,17-17 96,-1 1-96,34-17 32,0-1-32,16-15 32,17-18-64,0-16 32,34-16 0,-1-18 32,0 1-128,-16 17-32,-1-18-96,-16 18-32,-16-1 32,-18 1 64,1 16-32,-17-17-32,1 17 32,-18-17-32,1 17-96,-1-16 64,1-1-256,-17 17-128,0 0-640,17-16-192,-17-1-3296,-17 0-1504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1:51.380"/>
    </inkml:context>
    <inkml:brush xml:id="br0">
      <inkml:brushProperty name="width" value="0.05" units="cm"/>
      <inkml:brushProperty name="height" value="0.05" units="cm"/>
      <inkml:brushProperty name="color" value="#E71224"/>
    </inkml:brush>
  </inkml:definitions>
  <inkml:trace contextRef="#ctx0" brushRef="#br0">7007 615 7936,'0'0'2976,"0"0"-1600,0 17-1120,0-17 1184,0 0-864,0 16 576,0 17-672,0 1 159,16 15-351,1 1-96,0-17-64,-1 17 0,-16-17 128,17 1 160,-1-18-96,1-16-160,0 0-32,-17-33 0,16 0-64,1-17-64,-1 17-128,1-17 64,0 0-96,-1 17 64,1 0 0,-1 0 32,-16 33 0,0 0 0,0 0 64,0 16 0,17 17 0,-17 34 0,17-34 0,-17 17 64,33-17 32,-17-16-32,18-1-1120,-1-32-447,17-1-3297</inkml:trace>
  <inkml:trace contextRef="#ctx0" brushRef="#br0" timeOffset="525.9545">7787 233 8960,'0'-16'3424,"0"16"-1856,-17-17-1888,17 17 448,0 17-160,-16-1 192,16 17-64,-17 17 384,17-17-256,-16 17 384,16 17-352,0-34 288,16 0 191,1-16 97,16-1-224,0-16-32,17-16-352,-17-34-128,17-17-64,-17 1 32,0-17 32,-16 17-736,0-1 320,-1 17-352,1 1 384,-17 15 96,0 18 96,-17 32 96,17 18 0,-33 65-96,16-16 64,-16 83 32,0 17 0,16-1 0,-16-49 0,33 0 0,-16-33 0,-1-1 0,17-32 64,0-34 160,0-17 128,0-16-192,0-16-96,33-51-672,0-16-255,1 0-609,32 0-224,17 34 704,-17 15 320,17 18 352,0 16 224,-16 0-160,-1 33 32</inkml:trace>
  <inkml:trace contextRef="#ctx0" brushRef="#br0" timeOffset="-6247.9338">1 2076 8448,'0'-33'3232,"17"33"-1728,-17-17-1472,0 17 544,0 17-480,16-1 256,1 34 128,-17 33-256,16 17 160,-16 16 64,17-33 32,-17 17 31,17-17 577,-17-17-608,0 17 128,16-33-352,-16 0-32,0-1-128,-16-15-64,16-18 0,0-16-1184,0 17 640,-17-34-896,17-16-1183,-17 0-513,1 16-736,-1-33-160</inkml:trace>
  <inkml:trace contextRef="#ctx0" brushRef="#br0" timeOffset="-4053.4886">84 2242 4736,'0'-17'1760,"0"17"-960,-17-16-448,17 16 576,0-17-128,0 1 0,-16 16 64,16-17 64,-17 17-480,17-17 96,0 17 96,0 0-160,-16-16 64,32 32-320,-16 1-128,0 33 192,17 16 192,-17 34-160,16-1-96,1 1-128,-17 0-1,0-17 833,17 0-480,-17 0 288,16-17-416,-16-33 512,0 0-448,17-16 224,-17-34-352,16-16-64,-16-33-192,17 16-96,-17-66-32,17 33 96,-1-67 0,1 34 32,-1 17 0,18 32-96,-18 1 0,17 33-32,1 33 0,-1 33 96,0 17 0,-16 33 32,16 0 64,0 0-32,0-17-32,0 0 32,1-16-32,-18-17 0,17 1 64,-16-18 32,0-16 96,-1-16-96,1-34 0,-1-17-96,-16-16-32,17-16 32,-17-1 64,17 17-96,-1-16 0,-16 16-32,17 0-64,-1 33 96,-16 17 0,17 33-64,0 16 64,-1 17-32,-16 1 0,17 32 64,-1 17 64,18-17-96,15 1 0,-15-1 96,15-16 32,1-17-192,-17 0 0,17-16-2016,-17 0-895,1-17-1985</inkml:trace>
  <inkml:trace contextRef="#ctx0" brushRef="#br0" timeOffset="-3711.1211">1279 2059 9728,'17'0'3680,"0"17"-1984,-17 0-1920,16-1 672,-16 1-352,17 16 0,-1 0-32,1 0 32,0 1-64,16-18 64,-17 1 0,18-17 32,-18-17 0,1 1-64,-1-18 32,1 18-128,-17-17 0,0-1 32,0 1 64,-17 17-96,1-1 0,-1 17-32,1 0-64,-18 17 96,18 16 64,-1 17 0,1-1 64,16 18-128,0-1 0,33-16-320,0-17-160</inkml:trace>
  <inkml:trace contextRef="#ctx0" brushRef="#br0" timeOffset="-3327.6665">2010 1993 12800,'-33'-17'4831,"16"34"-2623,0 0-2304,1-1 864,-1 1-544,1-1-64,16 1-160,-17 0-32,0 32 32,17 1-96,0 0 64,17-17 32,0 0 64,-1-16 32,17 0 96,-16-34-320,16-16-64,-16 0-320,-1-1-96,-16-15 320,0 15 160,0 1 0,0 17 32,-16-1 64,-1 0 64,17 17-160,0 0 32,-16 17 32,16 0 32,16 16-64,-16 0 64,33 0 96,1-16 32,-1-1-1248,0-16-479,0 0-3233</inkml:trace>
  <inkml:trace contextRef="#ctx0" brushRef="#br0" timeOffset="-2971.0688">2226 1910 8192,'0'33'3072,"0"-16"-1664,0 16-1024,16-16 832,-16-1-224,17 1-32,16-1-33,0 1-31,0 0-480,1-1-192,15 1 0,-32-17 224,16 0 96,-16 0-256,-1-17-96,-16 17-128,0-33 32,0 16-128,-16-16 0,16 0-32,0 0-64,0 16 96,0 17 0,0 0-128,0 17 32,16-1 0,18 18 64,-18-18 32,34 1 96,0-1-32,0-16 64,33 0-64,16-16-32,1-1-1184,-1-16-544,1-33-3455</inkml:trace>
  <inkml:trace contextRef="#ctx0" brushRef="#br0" timeOffset="-2473.6884">3620 632 9344,'-17'-17'3520,"17"17"-1920,-49 0-1856,49 0 576,-17 0-288,0 17 256,1-1-160,-17 34 160,16 16-160,17 17 0,-17 17-64,17 49 32,0-16-64,0 17-32,17-34 288,0 0 191,-1-16-223,1-34-64,-1-16 0,1-17 544,0-16 288,-1-17-512,1-33-192,-1-34-224,1 1 0,0-17-128,-1 0-64,1 16-288,16 1-160,0 16 192,0 33 128,-16 1-64,16 32 160,1 18 0,-1-1 64,0 50 0,-16 0 96,-1 17 96,-16-34 96,-16 0 32,-1-16-128,-33 0-32,17-33 32,0-1-64,-1-16-64,1-16-2719,0-34-1281,16-17-320</inkml:trace>
  <inkml:trace contextRef="#ctx0" brushRef="#br0" timeOffset="-2135.0134">4218 1213 9472,'33'16'3584,"-33"-16"-1920,17 50-1728,-17-33 704,16-1-448,1 17-96,-1 34-64,1-1-32,0 1 416,-1-1 191,-16-16-287,0 0 160,17 0 160,-17-34 128,-17 1 96,1-17-384,-1-33-192,17-1-288,-17-32 0,17 0-160,0 16 96,17-17-96,0 17 64,-1 1 0,1 15 32,-1 1 0,1 17 0,16 16-1408,0 16 768,1 1-5119,15-1 3231</inkml:trace>
  <inkml:trace contextRef="#ctx0" brushRef="#br0" timeOffset="-1731.3956">4882 1179 8192,'-17'0'3072,"17"0"-1664,0 17-1024,0 0 1280,0-1-992,0 1 479,17-1-703,-1 18 32,-16-18-288,34 1-32,-18-1-32,17 1 0,-16 0-64,16-17-128,0 0 32,-16 0 32,0-17 0,-1 0-160,1-16-32,-17 17 0,-17-1 128,1 0-128,-1 1 128,-16 32 448,0-16-192,-17 34 352,17-1-32,-1 17 0,1 16-128,0 1-64,33-1-192,0-16-32,17-17 32,16-16-64,17-1 32,-17-32-2400,33-1-1055,1-16-1633</inkml:trace>
  <inkml:trace contextRef="#ctx0" brushRef="#br0" timeOffset="-1361.1417">5297 1130 10240,'-33'49'3872,"33"-49"-2112,-34 67-1408,34-51 831,0 18-639,0-1-160,0 0-160,17 0-64,0 0-96,-1 1 32,17-18 0,17-16-32,-17-16-64,1-18-256,-1 18-160,-17-34-64,1-16 32,-17-1-256,17 17 416,-34-16 65,17 33 127,0 0 96,-17-1 0,17 34 0,-16 17 0,16 16 351,0 17-191,0 0 288,16 0-192,18-17-64,-1 0-96,0 0 0,33-16-64,-16-17-1216,0 0-543,16-17-2817</inkml:trace>
  <inkml:trace contextRef="#ctx0" brushRef="#br0" timeOffset="-1113.5905">5811 51 7808,'0'16'2880,"0"-16"-1536,0 67-1152,17-34 864,-17 17-672,17-1 128,-17 18-352,16 32 128,1-16-160,16 34-64,-16 15-32,16-15 32,-17-18-32,18 1-32,-18-1 96,1-16 0,-17-16 32,-17-1 0,1-16-64,-1-17-192,0-16 0,1-17-4096</inkml:trace>
  <inkml:trace contextRef="#ctx0" brushRef="#br0" timeOffset="-739.5593">6359 681 8576,'-16'0'3232,"16"0"-1728,-34 50-1184,18-17 864,-1-16-704,-16 33-96,0-17 32,-17 17 31,17 0-95,-17-1 32,33-15-224,-16-1-32,17-17 64,16 18-96,-17-18 0,34 1-96,-1-17-96,1 16 64,16-16 0,0 17-128,0-17 32,1 17-160,-1-17 32,0 16-447,0-16-97,0 17-800,-16-17-320</inkml:trace>
  <inkml:trace contextRef="#ctx0" brushRef="#br0" timeOffset="-539.9394">6559 798 9344,'0'16'3520,"0"-16"-1920,0 67-1792,0-34 544,0 0-288,0 17-64,16 0-64,1-1 32,-1-15 32,18-1-928,-18 0-416,17-16-2400</inkml:trace>
  <inkml:trace contextRef="#ctx0" brushRef="#br0" timeOffset="-385.6727">6575 499 6400,'-16'16'2464,"16"-16"-1344,16 67-1312,1-34-2304,-17-16 1280</inkml:trace>
  <inkml:trace contextRef="#ctx0" brushRef="#br0" timeOffset="1311.828">549 3753 10240,'-17'-50'3872,"17"33"-2112,0 1-1920,0 16 736,0 16-448,0 1-65,0 16-31,-16 17-32,16 0 0,0 33 0,16 0 0,-16 16 416,0-16-224,17 0 960,-17-16-608,0-17 448,0-17-576,0-33-672,0-17 128,-17-33-1440,1-16 832,-1-34-767,0 17 831,1-33 224,-1 16 288,17 17 128,17 17-64,-1 16 0,1 17 64,16 0 544,17 0-256,0 16 832,16 0-641,34 1 225,-17 16-384,0-17-96,-33 17 0,-1 0 192,-15 0-224,-34 0 128,-34 0-160,-15 33-64,15-16-32,-32 33-32,0 0 0,-1-1-96,1 1 64,33-17-672,-1 17 384,18-17-3135,16-16 1919</inkml:trace>
  <inkml:trace contextRef="#ctx0" brushRef="#br0" timeOffset="1652.3757">1396 3487 9472,'-34'0'3584,"34"0"-1920,-16 66-1856,16-32 768,0-1-448,0 17 512,16-1-352,1 1 447,0-17-447,-1-16 96,1 0-256,-1-34 0,18-16-64,-34-17 32,16 0-224,-16-16 32,-16 16-480,-1-16-96,0 16 1,1 0-1,-1 17 384,-16 16-352,16 17 384,1 17-288,16 16-2176,0 0-896,16 17 704</inkml:trace>
  <inkml:trace contextRef="#ctx0" brushRef="#br0" timeOffset="1899.202">1894 3271 8320,'0'17'3072,"0"16"-1664,-17 17-1504,17-34 608,17 18 32,-17 15 224,0 1-352,16 0-64,-16 0-224,17-17 64,-17 0-128,0-33-1568,0 0 800,-17-50-1408,1 1-1472,16-18-768</inkml:trace>
  <inkml:trace contextRef="#ctx0" brushRef="#br0" timeOffset="2099.4545">1960 2790 3072,'0'33'1120,"17"17"-576,-17 49-640,0-65 192,16 15-1376,-16 1-576</inkml:trace>
  <inkml:trace contextRef="#ctx0" brushRef="#br0" timeOffset="2377.4887">2176 3072 7808,'0'50'2976,"16"-17"-1600,-16 33-832,0-32 800,0-1-640,17 0-160,-17 17-32,17-17-32,-17-16-257,0-1 353,16 1 256,-16-1-320,17-32-32,-17-1-352,16 1-96,1-18-96,16-15-64,-16-1 0,-1 0 0,18 0-352,-1 0-64,-17 1 256,1 15 224,0 18 0,-1 16 32,-16 16-32,17 1 0,-1 16 64,1 0 0,0 1 64,16 15 32,0 1 320,0-17 192,0 1-384,17-18-128,0 1-64,-17-1-32,17-16-2463,-17-16-1057,17-1-928</inkml:trace>
  <inkml:trace contextRef="#ctx0" brushRef="#br0" timeOffset="2669.5945">3056 2491 8320,'0'33'3168,"16"17"-1728,-16 0-1696,17 0 512,-1-17-352,18 33 64,-1 17 96,0 0 32,0 17-32,0-17-64,-16-17 32,16-16 96,-33 0 64,17-34-1120,-17 1-576,-33-34-1920</inkml:trace>
  <inkml:trace contextRef="#ctx0" brushRef="#br0" timeOffset="2839.7252">2823 2923 9984,'0'33'3680,"0"-33"-1984,17 50-1408,-1-34 799,1 1-479,16-1-96,17-16-288,16-16-96,17-17-64,0-1-480,17 1-192,0-17-3711,32 1-2241</inkml:trace>
  <inkml:trace contextRef="#ctx0" brushRef="#br0" timeOffset="3395.4921">4085 2408 10880,'17'-33'4032,"-1"16"-2177,1 1-1311,-1 16 960,-16 0-448,17 0-64,0 0-512,-1 0-192,17 0-192,1 16 128,-1 1 96,0-1-32,50-16 64,0 17 0,17-17 96,16-17-224,-17 17-64,18-16-96,-18-1-64,-16 1 96,0 16-64,-33 0 128,0 0-96,-34 0-32,-16 16 0,-33 34 32,-17 0-32,-16 16-32,0 1-64,-34-1 32,0 0 32,1 17 416,-1-16 192,34-1-224,-1-16-64,1-17 0,33 0 32,0-33-32,-1 17-32,34-34-160,0 17-96,0-16 0,0-1 32,17 1-192,0-1-32,-1-16-1280,17 33-576,-16-17-3040,0 17-1311,-1 0 1215</inkml:trace>
  <inkml:trace contextRef="#ctx0" brushRef="#br0" timeOffset="5775.6558">5745 2176 7680,'0'-17'2880,"0"0"-1536,17 1-512,-17 16 928,0-17-512,16 17-65,1-16-511,-1-1-160,1 0-288,0 1 128,16-1 64,0 1 0,17-1-224,0 0-160,16 1-64,-16 16 32,0 0 0,-17 0 0,17 16 0,-34 18 0,17-1 0,-33 33 64,-16 1-32,-1-1 64,-16 17-64,-33-17 64,16 1-64,0-1-32,0-16 96,0-17-64,1 0-32,15-16 96,1-17 64,17-17-128,-1-16-32,17 0 0,17-17 0,-1 0-96,34 1 64,-17 15-128,17-15 96,0 32-32,16 0 32,-16 17 64,0 17 0,0-17-800,-1 17 448,1-1-544,-16 1-1119,-1-1-545,0-16-1760,0-16-768</inkml:trace>
  <inkml:trace contextRef="#ctx0" brushRef="#br0" timeOffset="6114.9017">6675 1727 10112,'16'17'3872,"-16"-17"-2112,0 17-1856,17-1 640,0 1-448,-17-1-32,16 18-32,-16-1-32,17 0 0,-34-16 63,17 16-31,0 0-32,-16-16 32,16-1 32,0 1-32,0-1-32,0 1 96,33-17 0,-17 0-32,18 0-128,15-17 32,-15 17-32,-1 0 0,0-16-96,0 16 97,0 0-1153,1 0 640,-18 0-4192,1 0 2656</inkml:trace>
  <inkml:trace contextRef="#ctx0" brushRef="#br0" timeOffset="6362.0262">7090 1578 9728,'-17'0'3584,"17"0"-1920,0 50-1856,-16-34 544,16 18-288,0 15 32,0 1-64,0 17 192,0-1-128,16 17 32,-16 0-64,17 0-64,-1-17 96,1-16 0,-17 0-32,0-17-64,0-49-7232,0 16 3936</inkml:trace>
  <inkml:trace contextRef="#ctx0" brushRef="#br0" timeOffset="6980.4606">7355 1644 9600,'0'17'3584,"0"-17"-1920,0 66-1376,-16-49 864,16 16-705,0 17-31,0 0-256,0-17 128,16 17-128,1-17 0,0 0 128,16-16 64,17-1-192,-17-16-32,17 0 0,-34-33-64,17 17-64,-16-51 32,-17 17-32,0-33-96,-17 17 64,1-17-128,-1 33 96,-16 0-32,16 17 32,1 17 0,-1 16 0,1 16 0,16 1 0,0-1 128,0 18-32,33-1 64,0-17-64,0-16 64,0 17-64,17-34 64,0 17-64,16-16-32,-32-1 32,15-16 32,1 16-32,-33-16-32,16 17 32,-16-1-192,-17 17 96,0 0-320,0 0 224,0 33 64,-17 17 64,0 33 224,1 0-96,-1-17-32,17 1 32,17-17 0,-1-17-32,18 0 576,-1-33 352,33-17-288,1-32-128,-1-1-224,-16-33-64,-17 0-160,-16 0-96,-34 0-96,-16 0 32,-17 16-32,0 17 0,-16 34-800,-1-1 480,1 34-5887,0-1 3423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2:08.667"/>
    </inkml:context>
    <inkml:brush xml:id="br0">
      <inkml:brushProperty name="width" value="0.05" units="cm"/>
      <inkml:brushProperty name="height" value="0.05" units="cm"/>
      <inkml:brushProperty name="color" value="#E71224"/>
    </inkml:brush>
  </inkml:definitions>
  <inkml:trace contextRef="#ctx0" brushRef="#br0">565 1229 5376,'0'-17'2112,"0"17"-1152,0-17-480,0 1 1216,0 16-960,0 0 512,0 0-736,0 0 128,0 0-352,0 33 160,17 0-224,-1 34 224,17-1-256,17 17 160,0 0-192,0 17 0,0-17-96,0 0 32,-17-17-64,0-16 64,0-17-64,-33-16-2400,17-17 1280,-34-17-4064,1 0 2880</inkml:trace>
  <inkml:trace contextRef="#ctx0" brushRef="#br0" timeOffset="309.6214">50 1793 8320,'-33'0'3168,"33"0"-1728,-16 0-640,16-17 1120,0 17-1089,16-33-127,17 17-480,17-34 288,0 17-288,33-50 224,0 16-224,33-49-128,-16 33-64,16-17-32,-16 34 0,-1 0-992,-32 32 544,-1 18-2783,-33-1 1791,-16 34-3584,0 33 2848</inkml:trace>
  <inkml:trace contextRef="#ctx0" brushRef="#br0" timeOffset="555.8193">648 2374 9344,'0'17'3520,"0"-17"-1920,50-17-736,-17 1 1663,-16-1-1439,16-16 224,0 0-832,17-34-288,-17 1-128,17-17-1120,0 16 576,0 1-2559,-17 16 1695,0 0-4128,0 34 3072</inkml:trace>
  <inkml:trace contextRef="#ctx0" brushRef="#br0" timeOffset="1221.7347">1329 531 8320,'-17'-66'3072,"17"66"-1664,0 0-1568,0 0 768,0 17-448,17 16 160,-1 17-192,18 16 0,-1 17-64,17 17 288,-1-1-160,1 34 512,0-33-384,0-1 703,0-16-575,-17-33 640,0 0-640,-16-17 352,-1 0-480,-16-16-96,0-1-128,-16-49-448,-1 33 224,-16-50-832,-17 17 544,0-17-288,0 17 384,1 17-32,-1 16 224,17 16 0,16 17 64,0 34 64,17-17 0,0 16 64,34 0-32,-1 1 64,0-34-64,0-16-1439,0-1 799,17-32-4352,-17-1 2752</inkml:trace>
  <inkml:trace contextRef="#ctx0" brushRef="#br0" timeOffset="1592.7241">1910 1063 9216,'0'-34'3424,"0"34"-1856,16-16-1344,-16-1 736,17 17-576,-17 0-224,0 17-96,17-17-64,-1 33 0,1-16 0,-17-1 0,16 1 192,1-1-96,0-16 95,-1-16-95,-16-1-128,0 1 0,0-18-32,0 18 1,-16-1 63,16 1 0,-17-1-96,0 0 64,1 17-128,16 17 96,-33 16 32,33 17 32,-17 16 0,17 1 0,0 16 64,17-17-32,-17-16-96,16-17 32,1-16-4416,-1-1 2432</inkml:trace>
  <inkml:trace contextRef="#ctx0" brushRef="#br0" timeOffset="2009.7744">2408 780 9472,'-17'-16'3520,"17"16"-1920,-16 0-1792,-1 16 608,17-16-320,-17 17 224,1 0-192,-17 16 736,-1 0-481,18 17 385,-1 0-448,1 16 128,-1 0-288,34-16 352,-17-17-288,16-16 224,17-17-224,-16-17-128,16-16-64,-16-33-32,16 16 0,-16 0-224,-1 0 128,-16 17-256,0 0 224,17 0-96,-17 16 128,16 17 0,-16 0 32,17 17 0,0 16 0,-17 0 0,33 0 0,-17 17 192,1-17-64,16-33-1792,-16 0 961,16-16-4801,0 16 3104</inkml:trace>
  <inkml:trace contextRef="#ctx0" brushRef="#br0" timeOffset="5760.5249">3138 316 8448,'-16'-17'3168,"16"17"-1728,0 17-1248,0-17 768,16 16-576,-16 1-128,0-1-160,17 18-96,-1-1 32,1 0-32,0 17 0,16-17 128,-16 0-64,-1-16 32,1 16-32,-17-33-1824,0 17 992,0-34-3936,0 0 2624</inkml:trace>
  <inkml:trace contextRef="#ctx0" brushRef="#br0" timeOffset="6006.4803">3072 0 5632,'16'17'2112,"-16"-17"-1152,17 66-1696,0-49-1696,-1 16 1248</inkml:trace>
  <inkml:trace contextRef="#ctx0" brushRef="#br0" timeOffset="6270.2364">3603 183 11392,'-33'-17'4224,"33"17"-2305,-17-16-2175,1 16 672,16-17-352,-17 17-128,17-17 32,-16 17-32,16 0 0,-17 0 0,0 0 0,17 17 64,0 0 0,-16 16 0,16-17 0,-17 1 64,17 0-32,0-17-32,0 0 32,17-17-128,-1 17 64,18-33-32,15 16 0,18 1 64,-1-1 0,1 17 0,-1 0 0,-16 17 0,16 16 0,-49 0 416,-1 33-224,-16 1 256,-16-1-224,-34 1-128,-16-1-64,-1-16-2591,1 0 1407,-17-34-4672,33 1 3264</inkml:trace>
  <inkml:trace contextRef="#ctx0" brushRef="#br0" timeOffset="6808.708">2640 1644 7296,'-16'-17'2816,"16"17"-1536,0 0-1280,16 0 576,-16 17-384,17-1 384,-1 17-320,1 1 864,0 15-640,16 1 800,-17 0-768,1 0 479,0 0-575,-1-17 320,-16 0-416,0 0-32,-16 0-160,16-33-96,-17 17 0,0-34-32,1 1 0,-1-34-96,17 0 64,0-16-32,0-1 0,0 1 64,17 0 0,16 16-96,-16 17 64,32-1-1088,1 34 576,-17-16-3135,1 32 2047,-1-16-3360,0 34 2816</inkml:trace>
  <inkml:trace contextRef="#ctx0" brushRef="#br0" timeOffset="7040.332">3238 1561 6784,'0'16'2624,"0"-16"-1408,33 17-352,-16-1 1568,-1 1-1344,1 0 96,0 16-737,-1 0-127,1 0-192,-1-16-32,1 16-32,-17-33-672,0 0 321,-17 0-3553,1-17 2112,-1-16-3360,1 0 2912</inkml:trace>
  <inkml:trace contextRef="#ctx0" brushRef="#br0" timeOffset="7211.1274">3238 1395 3968,'33'33'1568,"-33"-33"-832,33 33-928,-16-16-1408,0-1 800</inkml:trace>
  <inkml:trace contextRef="#ctx0" brushRef="#br0" timeOffset="7674.931">3636 1295 10368,'-33'17'3936,"33"-17"-2112,-50 16-2112,34-16 640,16 17-320,-17-1-96,1 18 32,-1-1-32,17 0 0,0 0 64,0 17 0,17-17 416,-1 0-225,1-33 417,16 17-352,17-50-128,-17 0-64,0-17-64,0 0 0,-16-16 64,0-1-32,-1 1-160,-16 16 64,0 33-96,0-16 64,0 50 64,0-1 32,17 34 0,-1 0 0,1 50-96,0-17 64,16 49 32,0-15 0,0 15 544,-16-15-288,-1-18 1024,-16-16-704,0-16 416,-16-17-544,-1-34-352,-16-16-64,0-50-1024,0 17 544,-1-50-1248,18 0 992,-1 0-320,34 0 609,16 0 95,0 33 192,17 0 160,16 1 0,1 15 64,16 18-64,16-1-1088,-16 1 608,0-1-3008,-16 17 1920,-17-33-2656,-17 16 2400</inkml:trace>
  <inkml:trace contextRef="#ctx0" brushRef="#br0" timeOffset="8060.6418">4168 897 9216,'0'16'3424,"0"-16"-1856,16 33-1056,-16 1 1152,17-1-993,-1 0-31,1 17-416,0 0-64,16-1-96,-17 1 96,18 0-96,-1 0-32,0-17 0,-16 0 160,16 0-96,-17-16 384,1-17-256,0 0 32,-1-17-160,1-32-64,-1-1 0,-16-17-128,17 1 64,-17 0-32,0 16 0,17 17 64,-1-1 0,1 18-96,-1 16 64,18 16 32,-1 18 0,-17-1 0,18 0 0,-1-16 64,-17-1-32,1-16-1792,0 17 992,-1-50-5087,1 16 3263</inkml:trace>
  <inkml:trace contextRef="#ctx0" brushRef="#br0" timeOffset="8278.2429">4815 581 8448,'-17'-33'3232,"17"33"-1728,0 0-1344,0-17 768,0 34-576,0-17-192,17 17-96,16-1-160,-16 17 64,33 1 32,-1-1 0,18 17 0,-1-1 0,-16 18 0,0-1 0,-17-16 0,0 0 0,-16-17-1504,-1 0 832,-16-33-3744,0 0 2464</inkml:trace>
  <inkml:trace contextRef="#ctx0" brushRef="#br0" timeOffset="8477.6518">4599 980 12544,'0'33'4735,"0"-33"-2559,33 33-1984,1-33 1120,-18 0-832,34-33 32,16 0-320,17-50 32,17 16-128,16-49-128,-16 0 0,16 0-1728,-16 16 960,-1 0-5823,1 34 3679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2:02.959"/>
    </inkml:context>
    <inkml:brush xml:id="br0">
      <inkml:brushProperty name="width" value="0.05" units="cm"/>
      <inkml:brushProperty name="height" value="0.05" units="cm"/>
      <inkml:brushProperty name="color" value="#E71224"/>
    </inkml:brush>
  </inkml:definitions>
  <inkml:trace contextRef="#ctx0" brushRef="#br0">1213 2590 6400,'0'-16'2368,"0"16"-1280,0 0-704,0 0 672,0 0-608,0 0-96,0 0-224,0 0-32,16 0-32,1 33 384,16 0-256,17 34 256,0-1-224,-1 17 128,18-17-192,-1 1 640,1-17-448,-18-17 735,1 0-607,0-33 256,-33 17-416,-1-51-256,1 18-64,-34-51-288,17 18 160,-16-1-320,-1 0 288,0 0-160,17 0 192,0 34 0,0-17 65,17 33 63,16 0 0,0 0 63,17 33-31,0 0-32,-17-16 32,17-1 32,-17-16-32,0-16 128,1-18-96,-18 1-32,1 17 0,-1-34-32,-16 17 0,-16-34 0,-1 17 0,-16 1-160,0-1 96,16 0-32,1 17 32,16 16-575,0 34 351,16-1-2080,1 34 1312,-1 0-3392,18 16 2496</inkml:trace>
  <inkml:trace contextRef="#ctx0" brushRef="#br0" timeOffset="384.8909">2375 2441 4608,'-17'-33'1760,"17"33"-960,0 0-320,0 0 800,0 0-736,-17 0 320,17 0-544,0 16 832,17 1-672,-17-17 864,0 17-768,17-1 192,16 1-448,-17-1-32,18 1-192,-18 0-64,1-1 0,-1 1 32,1-1-32,0-16 128,-1 17-96,-16-17 32,17 17-32,-17-17-64,0 0 32,0-17-32,0 0 0,0-16 64,0 0-32,0-17-96,0 17 32,0-17-32,16 17 0,-16 0 0,0 0 0,17 33-992,0-17 576,-17 34-4192,16-17 2592</inkml:trace>
  <inkml:trace contextRef="#ctx0" brushRef="#br0" timeOffset="1080.6747">2856 2308 5760,'-17'17'2176,"17"-17"-1152,-16 33-1056,16-16 608,16-1-384,-16 1 352,17 33-320,-17-34 1024,33 17-704,0-16 1024,17-17-896,0-17 256,0 1-576,-17-34-64,17 0-160,-34-16-32,1-1-32,-34 1-128,1 16 32,-17 0-128,-1 17 96,-15-17-32,32 34 32,-16-1 0,16 1 0,1 16 64,-1 16 0,0 17-96,17 17 64,0-17 32,0 17 0,17-33-160,0 16 96,-1-33-544,1 0 352,-1 0-384,18-17 352,-18-16 32,17 0 128,-16 0 96,0 16 32,-1-16 192,1 16-96,-1 1 32,1-1-64,0 1-128,-17 16 32,16-17-32,-16 17 0,17 17 64,-17-17 0,16 33 416,1 0-224,0 0 544,16 17-416,-17-33 352,18 16-384,-18-17 415,18-16-415,-18 0 0,17 0-160,-16-33-32,0 17-32,-17-34-64,16 17 32,-16-1-128,0 1 64,17 0-32,-17 16 0,16-16 0,-16 33 0,17 0 64,0 0 0,-17 17-96,16-1 64,1 1-895,16 0 511,0-1-4480,0-16 2688</inkml:trace>
  <inkml:trace contextRef="#ctx0" brushRef="#br0" timeOffset="1636.4337">4101 1379 6912,'-16'-17'2624,"-1"34"-1408,0-17-1216,1 16 576,16 1-384,-17-1 32,1 1-128,-18 33 160,34-17-160,-16 17 544,-1 0-384,17-1 1024,17-15-704,-17-1 640,16-17-705,1-16 97,0 0-352,-1-16-96,-16-17-96,17-17-64,-17 17 32,0-34-32,0 17 0,0 1 0,0-18 0,0 34 0,0 0 0,0 0-160,0 16 96,0 0-32,0 34 32,16 0 0,1 32 0,0 34 64,16 0 0,0 17-96,17 0 64,-17-1 32,0-16 0,-16 17 128,-1-1-64,-16-16 192,0 0-160,-33-16 32,17-17-64,-34-17-128,17-33 32,-34 0-384,34-17 192,-17-33-511,34 1 415,-1-1-64,34 0 224,-1 0 160,34 0 32,0 1 128,16 15-96,17 1-1504,0 0 768,0-17-4096,0 17 2656</inkml:trace>
  <inkml:trace contextRef="#ctx0" brushRef="#br0" timeOffset="2106.2487">382 1628 7936,'0'-17'2976,"0"17"-1600,17 33-1600,-17-16 448,17-1-224,16 18 64,17-1-32,-17 33 320,17-16-160,-1 16 384,1-16-320,0 17 224,-17-18-256,0-15 0,-16-1-128,0-17-2816,-17 18 1504,-34-34-3552,34 0 2688</inkml:trace>
  <inkml:trace contextRef="#ctx0" brushRef="#br0" timeOffset="2497.393">17 2076 8704,'-16'16'3232,"16"-16"-1728,16 17-1056,1-34 1440,-1 17-1089,18-16 417,15-1-736,18-33-128,-1 1-224,17-34-160,-16 16 0,16-16-256,-17 17 160,17-1-96,-17 18 128,-16 15-352,17 18 224,-34 49-1151,-16 0 767,-17 17-2336,0 0 1632,-34 33-3136,1 16 2528,-33 101 4832,49-68-192,-16-49 992,33-16-2080,0-17-129,0-17-927,16-33-128,18-17-288,-1-33-96,17 17-32,0-17-1600,-1 17 865,18-17-3585,-34 1 2400,17 15-2688,-17 18 2624</inkml:trace>
  <inkml:trace contextRef="#ctx0" brushRef="#br0" timeOffset="2898.5746">1146 1179 9600,'0'-33'3584,"0"33"-1920,0-16-1728,0 16 704,0 0-448,0 16-96,17 1-64,-1 16-128,1 17 64,0 33 32,16-17 0,0 34 64,0-17-32,17-17 480,-17 1-289,17-1 769,0-33-576,0 0 512,-17 1-512,0-18-32,-16-16-224,-17 17-96,0-17-32,-34-17-128,18 1 64,-17-1-32,-1 0 0,1 17 0,17-16 0,-18 32 0,18-16 0,-1 17 64,17 16 0,0 0 0,0 17 0,0-17 0,17 17 0,-1-17 64,-16-16-32,34-34-2560,-18 1 1377,34-17-4865,-17-17 3328</inkml:trace>
  <inkml:trace contextRef="#ctx0" brushRef="#br0" timeOffset="3270.223">1943 1379 9984,'-17'-17'3680,"17"17"-1984,0-17-1632,-16 17 640,32 0-480,-16 17-97,0-17-95,17 17-32,0-1 0,16 1 192,0-17-96,-16 0 192,16 0-192,0-17 96,-16 1-96,-1-18-128,1 18 0,-34-17-192,17 16 128,-16 0-320,16 17 256,-34 0-223,18 0 223,-17 17-64,-1 16 128,18 17 64,16 0 32,0 16 0,0-16 0,16 0-928,18 0 512,-1-34-4064,0 1 2496</inkml:trace>
  <inkml:trace contextRef="#ctx0" brushRef="#br0" timeOffset="3641.2796">2574 980 9728,'-17'0'3680,"17"0"-1984,-33 17-1824,16-1 576,1-16-320,-17 34 192,16-1-192,-16 17 447,16-17-319,1 33 576,-1-16-448,17 16 512,17-16-512,16-33 64,-17-1-256,18-16-32,-1-33-96,0 0-64,0 0 32,-16-34-128,-1 34 64,1-17-32,-17 17 0,0 17-96,0-1 96,-17 0-32,17 34 32,0 0 0,0-1 0,17 17 0,0 17 0,16-17 128,0 1-32,33-34-864,-16 0 448,33-50-3935,0 17 2399,17-50-3616,-1 0 3136</inkml:trace>
  <inkml:trace contextRef="#ctx0" brushRef="#br0" timeOffset="3903.017">3836 399 7936,'-34'0'2976,"34"0"-1600,-16 0-704,-1 0 1184,17 0-1088,0 0 223,-16 17-639,16-1 96,0 1-288,0 16 0,0 17-96,16 0 32,1 0-64,-1-1-32,18-15 32,-34-1-2143,33-17 1151,-33 1-4416,0 0 3008</inkml:trace>
  <inkml:trace contextRef="#ctx0" brushRef="#br0" timeOffset="4135.2778">3653 1 5632,'0'0'2112,"0"0"-1152,17 49-1184,-1-32-1984,1 0 1120</inkml:trace>
  <inkml:trace contextRef="#ctx0" brushRef="#br0" timeOffset="4388.3061">4334 50 10752,'-17'-16'4032,"17"16"-2177,-33 16-2015,0-16 736,33 17-448,-50 16-64,17 0-32,-17 17 384,17 0-224,-17 0 480,17 0-384,-1-1 352,1-15-352,33-18 192,17 1-256,16-34-128,17 17-64,0-33-32,16 16 0,17-16-160,0 0 96,0 16-32,0 17 32,0 17 64,-33 0 0,-17 32 0,0-15 0,-66 32-1344,16 0 736,-49 18-5247,0-1 3231</inkml:trace>
  <inkml:trace contextRef="#ctx0" brushRef="#br0" timeOffset="25808.7947">2242 5313 2304,'0'-17'960,"0"17"-512,0-16-320,0 16 256,0 0 544,0 0 256,0 0-96,0 0-32,0-17-96,0 1 32,0 16-544,0-17 320,0 0 96,-17-16-32,17 17 64,0 16-448,-16 0-96,16 0-288,-17 16-64,17 1-64,0-1 0,-17 1 128,17 0 96,0-1 288,0 1 160,0-17 351,0 0 161,0 0-288,0 0-128,17 0-320,0-17-160,-1 17-128,1-16-96,-1 16 32,1 0-32,16 16 0,0-16 0,1 17-96,15-17 64,-15 16 448,15 1 192,1-17-288,0 0-96,0 0 128,0-17 64,-1 1-192,18 16-128,-17-33-160,16-1-32,0 18 64,-16-1 64,17 1 0,-18-1 64,18 17-128,-1-17 0,1 17 32,-17-16 0,-1 16 0,1 0 0,17-17 0,16 17 64,-17 0-96,0-16 0,1 16 32,16-17 64,-17 17-96,1-17 0,-1 17 32,-16 0 64,0 0-96,16 0 0,17 0 32,-17 0 0,1 0 0,-17 17 0,16-17 0,0 17 64,-16-17-32,17 0-32,-18-17 32,18 17-32,-1 0 0,17-17 64,0 17-32,0-16-32,0 16-64,0 0 32,-16 0 32,-1 0 64,0 0-96,17 0 0,-16 0 32,32 16 64,-32-16-32,16 0-32,0 0 32,-17-16-32,17 16 256,0-17 224,0-16-224,0 33-64,17-17-192,-34 1-32,1 16 32,16 16 64,-17 1-32,1-17 64,-18 17-128,1-1 0,17 1-32,-18-1 0,34-16 128,-16 0 32,-1 0-128,1-16 32,16 16 0,-17-17 64,0 1-32,-16-1 64,17 17-128,-34 0 0,17 0 32,-17 0 0,17 17 0,-1-1 64,1 1-32,17-17-32,-18 0 32,1 16-32,17-16-96,-1-16 64,0 16 32,1-17 64,-17 1-32,0-1 64,-1 0-64,18 1-32,-17 16-64,16 16 32,0 1 32,1 0 64,-17-1-96,-1 1 0,18-1 32,-1 1 0,-16-17 64,0 0 32,33 0 160,0-17 96,0 1-128,0-1-64,-17 1-160,17-1 0,-16 0 0,-18 1 64,18 16-32,-17 0-32,-1 0 32,1 16-32,17 1 0,16-17 0,0 17-96,-34-17 64,18 0 32,-1 0 64,1-17-32,-1 17-32,0 0 32,-16-17 32,17 1-32,16 16-32,-17 0-64,1 0 32,-1 0 32,0 16 0,-16 1-96,0-17 64,16 0 32,-16 0 64,0 0-32,16 0 64,-16 0-128,17-17 0,16 1 32,-17 16 0,0-17 0,-16 17 64,17 0-32,-18 0-32,18 0 32,-17 0-32,-1 0 0,18 0 0,-1 0-96,17 0 64,0-16 32,0-1 0,0 17 0,-16-17 64,16 1 96,-17-1 128,0 1-128,1-1-96,16 0-32,0 17-32,-17 0-96,1-16 64,-1 16 32,-16 0 64,16 0-32,1 0-32,-17 0 32,-1 0-32,18 0 0,-17-17 0,33 17 0,-17-16 0,-16 16 0,16 0 0,-16 0 0,0-17 64,-17 17-96,17 0 0,-17 0 32,17 0 0,0 17 0,-17-17 0,0 0 0,17 0 0,0 0 0,-1 0 64,18 0-96,-1 0 0,-16 0 32,16-17 64,-16 17-32,0 0-32,0 0 32,0 0-32,-1 0-96,-15 0 64,-1 0 32,-17 0 64,18 0-32,-18 0-32,1 0 32,-1 0-32,-16 0 0,17 0 0,0 0 0,-17 0 0,0 0 0,0 0 64,0 0-32,0 0 64,0 0-128,0 0 0,0 0 32,0 0 64,0 0-96,0 0 0,0 0 32,0 0 64,0 0-96,0 0-64,0 0 64,0 0 64,0 17 0,0-17-32,0 0-64,16 16-32,-16-16-640,0 17-256,0-1-1184,0 1-512,-16 0-3615</inkml:trace>
  <inkml:trace contextRef="#ctx0" brushRef="#br0" timeOffset="29264.6976">6741 5280 3200,'33'-33'1216,"-33"33"-640,17-17-480,-1 17 320,-16 0-192,17-17 32,-1 17-160,1 0 0,-17-16 96,17-1 32,-1 17 160,1 0 96,-1 0-64,1 0 0,0 0-224,16 0 224,0 0 128,0 0-224,17-16-96,-17-1-128,17-16 0,16 0-64,1-17 64,-1 0-64,17 0-32,-16 0 224,16 1 96,-17-18 96,17 1 96,-17-17-288,1 16-128,16-16-64,-17 0-32,1 17 0,-1 0 0,-16-1 0,0 1 64,-1-1-32,-15-16-32,-18 0 32,17 17-32,-16-17 0,0 0 64,-17 0-32,0 17 64,0-17-128,0 0-64,-17 0 64,0 0 0,1 16 32,-1-16 64,1 0-32,-18 17-32,-15 16 160,-1-17 128,0 1 32,0 16 64,0-16-128,1-1-96,-18 18 64,1-1 64,-1 0-64,-16 17-64,-16 16-64,-1 17-96,1 17 32,-1-1-32,0 18-96,-32 15 64,15 1 32,1-17 64,17 17-32,-18 0-32,18 0 32,-1 16-32,-16 1-96,16 16 64,1-17 96,16 17 32,0 0-128,0-16 32,0 16 0,0-17 0,16 17 0,17 0 0,1 17 0,-1-17 0,17 0-96,16 0 64,0 0 32,17 33 0,0 0 0,0 17 64,17-34-32,0 18 64,16 15-128,17 1-64,-1-17 64,1 1 64,0-18 0,0-16 64,33 0 0,-17-33 96,1-17 384,-1 0 191,17-33-255,-16 0-128,-1-16-160,0-17 0,17-1-64,0-15 0,0-1-192,0 17 32,0 16 0,-16-16 0,-17 16 0,-1 17 0,1 0 0,-33-16 0,16 16 0,-16 0 0,-17 0 0,0 0 64,0 0-32,-17 0 64,17 0-64,-17 0 64,17 0-64,-16-17 64,16 34-1536,0-17-639</inkml:trace>
  <inkml:trace contextRef="#ctx0" brushRef="#br0" timeOffset="33405.221">8517 5197 4608,'0'-17'1760,"0"34"-960,0-34-448,0 17 576,17 0-192,-17 0 32,0-16-288,16-1-128,-16 17-192,0-17-64,17 1 32,0 16-160,-17-17 32,16 17 0,-16 0 0,17 17 0,-17-1 64,16 1-96,1-17 0,0 17 320,-1-1 96,-16-16-32,33 0 32,-16-16-224,16-1-32,0 17-64,1-17-64,-1 17 32,17-16 32,-17 16-96,0-17 0,0 17 32,0 0 0,1 0 0,-18 0 0,17 0 416,-16 0 256,16 0-256,-16-16-128,16 16-64,-16 0 64,-1-17-128,1 17-32,16-17-64,-16 1 32,-1 16-128,1-17 0,-1 17 32,-16 0 0,17 0 0,0 17 64,-17-17-96,16 16 0,1-16 32,-1 17 0,1-17 0,0 0 0,16 0 0,0 0 64,0-17-96,0 1 0,1 16 32,-1-17 64,0 1-32,-16 16 64,16 0-128,0 0 0,-16 16 32,16-16 0,-17 17 0,18-17 64,-18 0-96,1 16 0,16-16 576,-16-16 351,16 16-447,-17-17-224,18 1-160,-18-1 0,17-16-96,1 33 0,-18-17-32,17 1 0,-16 16 64,16 0 0,0 0 0,1 16 64,-18 1-32,17-17-32,1 16 32,-18 1-32,17-17 0,1 0 0,-18 0 64,17-17 32,1 1-128,-18 16 32,17 0-64,-16-17 0,16 17 64,-16 0 64,16 0-32,-16 17-32,16-17-64,0 0 32,0 16 32,0 1 64,17-17-32,0-17-32,0 1-64,0 16 32,0-33 96,-1 16 32,-15 17-32,15-17-64,1 1-64,-17-1 32,17 17 32,-17-16 0,1 16 0,-1-17 0,0 17 0,0 0 0,0 0 0,17 0 0,0 0-96,-17 0 64,17 0 32,-17 0 64,17 0 32,-17-17 32,0 17 416,1-16 256,-1 16-384,0 0-224,0 0-128,0 0-64,-16 0 0,16 0 0,-16 0 0,-1 0 64,18 16-32,-18-16-32,1 17-64,-1-17-32,1 0 128,16 0 32,-16 0-96,-1 0 32,18 0 64,-1-17 32,0 17-128,0 0 32,0 0 0,1 0 64,-1 0-96,0 0 0,-16 0 32,16 0 0,-17 17 0,18-17 0,-1 17 0,17-17 0,-17 0-96,0 0 64,17-17 96,-17 17 96,17-17-128,0 1-96,16-1 32,-16 17 0,16-16 32,-16 16 64,0-17-96,0 17 0,-1 0 32,18 0 0,-17 0 0,0 0 64,-17-17-32,17 17-32,-17 0 32,17-16-32,16 16 0,-16-17 64,16 17-32,-16 0-32,0-16 32,0 16-32,-1 0-96,1 16 64,0-16 96,-17 0 32,0 17-128,17-17-32,-17 16 32,-16-16 64,16 17 0,-16-17-32,16 0 32,-16 0-32,16 0 0,-17 0 0,18 0-96,15 0 64,-15 0 32,-1 0 64,0 0-96,0 0 0,0 17 32,1-17 64,-18 0-32,1 0 64,16 0-64,-16 16 64,-1-16-128,1 17-64,-1-17 64,-16 0 64,0 0 0,0 0 64,-16 0-64,-1 0-32,-16 0 32,-17 0-32,-16 0 0,-1 0 64,1 0-32,0 0-32,-1 16 32,-16-16-32,17 0 0,-17 17 64,-17 0-32,-16-1-32,16 17 32,1-16-32,-1 0 480,17 16 224,-16-33-320,-1 16-224,-16 1-96,33-17 0,-17 17-96,34-1 0,-17-16 32,16 17 64,1-1-32,-1-16-32,1 17 32,-17-17 32,0 17-192,17-17 32,-1 0 96,17 0 128,1 0 384,-1-17 160,0 0-352,-16 1-192,16-1-160,0 1 0,17-1 32,-34 0 0,1 1 0,0 16 0,-1 16 0,1 1 0,-1-17 0,1 17 0,0-1-96,-1 1 0,1-1 128,16 1 32,-16 0-96,-1-1 32,-16-16 0,17 17 64,-1-1-96,1-16 0,-1 17 32,1-17 0,0 0 64,-17 0 32,-17 17-192,0 16 0,17-17 32,0 18 96,-16-1-64,32 0 0,1 0-32,0-16 0,-1-1 64,17 1 0,-16 0 64,0-17 32,16 0-128,-17 0-32,18 0 32,-1-17 64,17 0 0,-17 1 64,17 16-128,-17-17 0,17 1-32,-17 16 0,17-17 128,-1 17 32,1 17-128,0-17 32,16 16-64,1-16 0,-17 17 128,16-17 32,-16 16-128,16 1 32,-33-17-64,17 17 0,-17-17 128,17 16 32,0-16-128,0 0-32,0 0 32,-1 0 0,18 0 32,-1 0 0,1 0 64,-1 0 32,17 0-128,-17 0-32,17 0 32,0 0 0,0 0 32,0 0 0,0 0 0,0 0 0,0 0-96,0 0 64,0 0 32,0 0 64,-16 0-32,16 0-32,-17 17 96,1-1 0,-18 1-608,-15 0-224,-35 49-1888,-15 17-832,-17 0-2175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2:39.785"/>
    </inkml:context>
    <inkml:brush xml:id="br0">
      <inkml:brushProperty name="width" value="0.05" units="cm"/>
      <inkml:brushProperty name="height" value="0.05" units="cm"/>
      <inkml:brushProperty name="color" value="#E71224"/>
    </inkml:brush>
  </inkml:definitions>
  <inkml:trace contextRef="#ctx0" brushRef="#br0">1 333 4736,'0'0'1824,"0"0"-960,0 0-672,0 0 480,0 16-352,0-16-96,0 0 0,0 17 0,0-1-96,0 1-32,0 0 96,0-1 320,0-16 160,16 0-352,1 0-96,0 0-96,16-16 0,0 16 0,0 0 0,17 0 0,-17 0 0,0 0 64,1 0 96,15 16 64,1-16 32,-17 17-192,17-17-64,0 16 0,0-16 0,0 17 352,-17-34 224,33 1-352,1 16-128,-1-17-128,0 1-96,1 16 32,-1-17-32,1 17 0,-1-17 0,-16 17 480,0 0 223,16-16-319,1 16-224,-1 0-96,17 0 0,-17 0-32,34-17 64,-17 17-64,0-33-32,0 16 32,0 1-32,0-1 64,0 17 32,0-16-32,0 16-64,-17 0 32,17 16 32,-16-16-32,-1 17-32,1-1 32,16 1 32,0-17-32,16 17 64,-16-17 576,0 0 320,0-17-416,0 17-224,-16-17-224,16-16-32,-17 17-128,17-1 0,0 17 32,0-17 0,-16 17-96,-1 17 64,17 0 32,-17-17 0,1 16 0,16 1 64,16-1-32,1-16-32,-17 0 32,0 0-32,0 0 544,0-16 288,0 16-512,-17-17-128,34 17-160,-17 0-32,0 0 0,0 0 0,0 17 0,0-1 0,0 18 0,-17-1 0,34 0-96,-17 0 64,17 0 32,-17-16 64,0-17 448,0 0 224,0 0-352,16-33-160,1 16-192,0 1-64,-1-18 32,-16 18 64,17-1-96,-17 17 0,0 0 32,0 0 64,-17 17-96,17-1 0,17-16 32,-1 34 0,-16-18 0,0 1 64,0-17-32,0-17-32,-16 17 224,16-16 160,0-18-192,16 1-32,1 0-96,-17 0-64,0 16 32,17 1 32,-34-1-96,34 0-64,-1 17 128,17 17 32,-16 0-96,0-17 32,-1 16 0,-16-16 64,17 0 160,0 0 128,-1-16-192,1-1-32,-17 0-64,0 1-64,0-1 32,0 1 32,-17-1-32,-16 17-32,33-17 32,-17 34 32,17 0-96,0-1 0,-16 17 32,-1 1 0,1-1 0,-1 0 0,0-16 0,1-1 64,-1-16-32,17 17 64,0-17-128,0-17 0,0 17 32,-16 0 64,-1-16 96,17 16 128,-33-17-128,0 17-96,0 0-32,-1 0-32,1 17 0,0-17 64,16 16-96,-16-16 0,0 0 96,0 0 32,-17 0-32,0 0-64,17 0 96,-17-16 0,0 16-32,17-17 32,-17 17-128,1 0 0,-1-17 32,0 17 0,-16 0 0,16 17 0,-17-17 0,18 0 64,-18 17-96,1-17-64,16 0 64,-16 0 64,-1 0 0,1 0 64,-1 0-416,-16 0-192,-16-17-1984,-17 0-832,-50-32-3647</inkml:trace>
  <inkml:trace contextRef="#ctx0" brushRef="#br0" timeOffset="941400.5731">3786 233 5504,'-17'-33'2112,"17"16"-1152,17 1-832,-17 16 480,0-17-224,0 17-64,17-17-160,-17 17-64,0-16-32,16 16 288,-16 0 256,0 0-32,0 0-32,0 0-160,0 16 0,17-16-32,-17 17 32,0 0 0,16-17 0,-16 16 0,17-16 0,-17 0 0,17 0 0,-1 0-192,1 0-65,-1 0 1,1 0 0,0 0-160,-1 0-32,1 0 32,-1 0 64,1 0 0,0 0 64,-1 0-64,17 0 64,-16 0 288,0 0 224,16 0-256,-17-16-32,1 16-256,0 0-128,16 0 32,-17-17 64,1 17-64,0 0 0,-1 0 32,1-17 0,-1 17 0,1 0 0,0 0 0,16 0 64,-33 0-96,33 0-64,-16 0 128,-1 0 32,1 0-96,-1 0 32,1 17 0,16-17 64,-16 0-32,16 0-32,0 17-64,-16-17 32,16 0 32,-16 16 64,-1-16-32,17 17-32,-16-17 32,16 16-32,-16-16 0,16 17 64,-16-17 384,-1 17 256,1-17-288,-1 0-128,18 0-288,-18 16 0,1-16 0,16 0 0,-16 0 0,-1 17 64,17-17-96,1 0 0,-1 16 32,0-16 0,0 0 0,0 0 64,1 17-96,-1-17 0,0 0 448,-16 0 192,16 0-288,-17 0-96,18 0-224,-1 0-32,0 0 32,0 0 64,0 0-96,1 0 0,-1 0 32,0 0 64,0 0-32,0 0 64,1 0 224,15 0 160,-15 0-160,15 0-96,1-17-128,0 17 0,-17 0-128,17-16 0,-17 16-32,-16 0 0,16-17 128,0 17 32,0 0-128,1 0-32,-1 0 32,17 0 64,-17 0-64,0 0 0,0 0 32,1 0 64,-1 0-32,0 0 64,17 0-224,0 0-32,-1 0 192,1-16 192,0 16 32,-17 0 96,17 0-192,-17 0-32,17 0 0,-17 0 0,17 0-64,-17 0-64,17 0 32,-17 0-32,0-17 0,17 17 64,0 0 256,0 0 96,16-17-192,-16 17-64,-17 0-160,17 0-32,-17 0 32,-16 0 64,16 0-96,0 0 0,0 0 32,1 0 0,-1 17 0,0-17 0,0 0 64,0 0 32,1 0-128,-1 0-32,0 0 32,17 0 64,0 0-64,16 0-64,-16 0 128,0 0 32,-1 0 0,-15 0 32,-1 0-128,17 0 0,-17 0 32,17 17 0,-1-17 0,-15 0 64,15 0-96,1-17 0,17 17 32,-18 0 64,18-17 160,-17 1 192,16 16-160,-33-17-64,17 1-96,-17-1-96,17 17-64,-17-17 32,17 1 32,0 16 0,-17 0 0,17-17 64,0 17-96,16 0 0,17 0 32,-16 0 64,-1 0-96,-16 0 0,0 0 32,-1 0 0,18 0 0,-17 0 64,-1 0-96,-15-16 0,32 16 32,0 0 64,1 0-96,-1 0 0,-16 0 32,0 0 0,0 16 0,-1 1 64,1-1-32,17 1-32,-34 0-64,17-1 32,-1-16 32,-15 0 64,15 0-96,18 0 0,-17 0 32,33 0 64,-17 0-32,-16-16-32,16 16 32,-16 0-32,16-17 0,-16 17 0,0 0-96,0 0 64,0 0 32,16 0 64,-16 0-32,16 0-32,1 0 32,-1 17-32,-33-17 0,17 0 0,-17 0 0,1 0 0,-1 0 0,0 0 0,-16 0 0,-1 0 0,1 0 0,-1 0 64,-16 0-96,0 0 64,0 0 128,-16 0-64,-1 0-64,17 0 0,-16 0 32,-1-17-96,0 17 0,1 0 32,-1-17 64,1 17-32,-34-16-32,-17 16 32,1 0 32,-17-17-32,17 17-32,-17 0 32,0 0 32,16 0-32,-16 0-32,-17 0 32,1 0 32,16 0-32,0 0 64,0 17-128,0-17 0,16 0 32,1-17 0,-17 17 0,0 0 0,0 0 0,0 17 64,17-17-32,-17 0 64,16 16-128,1-16-64,-1 0 128,18 0 32,-1 0 128,-17 0 32,-16 0-192,17 0 0,0 0-32,-1 17 64,1 0-32,16-17-32,-16 16 32,-1 1-32,1-1 0,-1-16 64,-32 17-96,16 0 0,0-1 32,0 1 0,0-1 0,0 1 64,16-17-96,-16 0 0,0 0 32,-16 0 0,-1 0 64,0 0 32,1 0-128,16 0 32,0 0 0,-17 0 0,-16 17-96,16-17 64,1 16 32,16-16 64,-17 17-96,17-17 0,17 16 32,-1-16 0,1 0 0,-17 0 0,0-16 128,0 16 160,17 0-320,-1-17-96,1 17 64,-1-16 64,-16-1-32,17 17 0,-34 0 32,1 0 64,16 0-96,16 0 0,-16 0 32,17 0 64,-1 0-96,1-17-64,16 17 64,0-16 64,-16-1 0,0-16-32,-1 16 32,-16 1 32,17-1-96,-1 1 0,-16-1 32,0 17 0,17 0 0,-17 0 0,-17 0 0,17 17 0,17-17-96,0 16 64,16-16 32,17 17 0,-1-17 0,18 16 0,-17-16 0,33 0 64,-17 17-96,0-17-64,17 0 64,-16 17 64,-1-1 0,1 1-32,-1-1-64,0-16 32,1 17 32,16 0 64,-17-1-32,17-16-32,0 0-64,0 0 32,17 0 96,-1 0-96,1-16 0,16-1 32,0 17 0,34 0 0,-1 0 0,17 0 0,0 17 0,0-1-96,0-16 64,0 17 32,50-1 64,-17-16-32,17 0-32,0 0 32,0 0-32,33-16 0,-17-1 0,0-16 0,-16 16 0,-17 1 0,34-1 0,-1 17 0,-32 0 0,-1 0 0,17 17 0,-1-17-96,18 16 64,-17-16 32,-1 17 64,1-17-32,17 0 64,-1-17-64,0 1-32,1-1 32,-1-16-32,1 0-96,-1 0 64,0 16 96,-16 0 32,0 17-128,-17-16 32,1 32 0,15-16 0,-15 34 0,-1-18 0,0 1 0,-16-1 64,-1 1-96,17-17 0,1 0 32,-18 0 64,1-17 160,-1 1 128,1-17-192,0 16-96,-1 0-32,1 1 32,-17 16-96,0 0 0,-17 0 32,-33 16 64,17-16-32,-17 17-32,-16 0-64,0-1-32,-1-16 64,1 17 64,-17-17 0,0 0 64,0 0-64,0 0 64,0 0 0,0 0 32,0 0-160,-17-17 32,-16 17 0,-17-16 0,-16 16 0,-17-17 0,16 17-96,-16 0 64,-16-17 32,16 17 0,-33 0 0,-17 0 64,0 17-96,0-17 0,0 17 32,-33-17 0,34 16-96,-1 17 64,17-16 96,-1 0 32,34-1-128,-33-16-32,0 17 96,16-1 32,1-16-96,-1 17 32,17-17 0,0 17 0,-17-17 0,-16 0 0,-17 16 0,34-16 0,-34 0 0,33 17 64,-16-1-96,0-16 0,-17 17 32,34 0 0,-18-1 0,1-16 0,33 0 0,-16 0 0,-18 0 0,1 0 0,0 0 0,16 0 0,1 0 0,-1-16 64,1-1-96,-18 0-64,18 1 64,-1-1 64,0 1 64,1-1 32,16 0-160,-17 1-32,1 16 32,-18-17 0,34 17 32,0 0 0,17 17-96,-17-17 0,17 16 128,-17-16 32,16-16-96,1 16 32,-34 0 0,17-17 0,0 17 64,17-16 32,-1 16-32,-16 0-64,17 0-64,0-17-32,-1 17 64,1 0 64,-1 0-64,-16 0 0,34 0 32,-18 0 0,34 0 0,-17-17 0,33 17 0,-16-16 64,17 16-32,-1-17 64,17 17-128,-17-16-64,17 16 64,0 0 0,0 0-64,0 0 0,17 16 64,16-16 0,17 33-64,0-16 0,16 0 64,-16-1 64,17 1 64,16-17 32,-17 0-160,17 0 32,0-17 0,33 1 0,0-1 0,1 0 64,-18 1-32,34-1 64,16-16-128,1 33 0,-1-17-32,1 17-64,32 0 96,-16 0 64,0 0 0,-16 0-32,16-16 96,0-1 0,0 1-32,-17-1-64,1 0-128,16 17 0,0-16 128,-17-1 128,0 17-96,17-16-96,17 16 32,-34 0 64,17 0-64,-33 0 0,33 16 32,0 1 64,-33-1-32,-17 1 64,17 16-128,-33-33 0,33 17 32,-1-17 0,-15-17 0,-1 17 64,0 0-32,-16-16-32,32-1 32,1 17-32,-17-17 0,1 17 0,-1 0 0,0 17 0,-16 0 0,32-1 0,-32 1-96,0 16 64,-17-16 32,-17-1 64,17-16-32,-17 17 64,-16-17-128,17-17-64,-34 17 64,33-16 0,-16 16 96,17-17 32,-18 17-128,18 0 32,-1 0 0,-33 0 64,1 0-32,-1 0-32,-17 17 32,1-17-32,-17 0-96,0 0 64,-17 0 32,1 0 0,-1 0 64,-33 0 32,17 0-128,-33-17 32,16 17 0,0-17 0,-16 17 64,-1 0 32,-16 0-128,-33 0 32,-17 17-160,-16 0 32,-1 16 128,-49-17 64,17 18-96,-18-1 32,34 0 64,-49-16 32,49-1-128,-17 17 32,17-33 0,-17 0 0,17 17 64,-16 0 32,16-17-128,-34 0 32,18 0 0,-17 16 0,-17-16-96,0 0 64,17 17 96,33-17 32,-17 0-128,1 0-32,-1 16 32,17-16 64,17 0-64,-17 0 0,16 0 32,1 17 0,-17-17 0,0 17 64,-17-1-96,17 17 0,0-16 32,-17 16 64,1 0-96,49-16 0,0 0 32,0-17 0,17 0 0,33-17 64,-16 0-96,-1 1 0,17-17 32,17 16 64,-1 0-96,34-16-64,-17 17 64,33-1 64,-16 0 0,17 17-32,-1-16-64,17 32 32,-17 1 32,17-17-96,0 17 64,0-1-320,0 1-96,17-1-896,-17 18-352,17-18-5952</inkml:trace>
</inkml:ink>
</file>

<file path=ppt/ink/ink7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3:41.506"/>
    </inkml:context>
    <inkml:brush xml:id="br0">
      <inkml:brushProperty name="width" value="0.05" units="cm"/>
      <inkml:brushProperty name="height" value="0.05" units="cm"/>
      <inkml:brushProperty name="color" value="#E71224"/>
    </inkml:brush>
  </inkml:definitions>
  <inkml:trace contextRef="#ctx0" brushRef="#br0">1 1046 9728,'0'-16'3584,"0"16"-1920,0-17-1504,0 17 928,16 0-705,-16 0 129,0 0-352,0 0 0,0 0-96,17 33 96,0 17-96,16 17 1024,-17-1-576,18 17 1248,-1-17-992,17-32 768,-1-1-896,1-50 224,17-33-512,32-66-480,-16-17 64,33-82-4864,17-18 2688,17-82-3583,16-50 1215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5:15.471"/>
    </inkml:context>
    <inkml:brush xml:id="br0">
      <inkml:brushProperty name="width" value="0.05" units="cm"/>
      <inkml:brushProperty name="height" value="0.05" units="cm"/>
    </inkml:brush>
  </inkml:definitions>
  <inkml:trace contextRef="#ctx0" brushRef="#br0">84 1860 6272,'0'0'2368,"0"0"-1280,0 0-576,0 0 768,0 0-320,0 0-64,17 17 32,-17-17 64,0 0-544,0 0 160,16 0 127,1 0-191,16-17 32,33-16-352,-16-17-64,17 17-96,-1 0 32,0-1-128,1 1 0,-1 17 32,-33-1 0,17 0-96,-33 17 64,-1-16-1248,-16 16-575,0 0-1505,-16 0-2048,-1 0 1568</inkml:trace>
  <inkml:trace contextRef="#ctx0" brushRef="#br0" timeOffset="385.8271">1 2292 7296,'0'-17'2720,"17"17"-1472,-1 0-192,1 0 1056,-1-17-384,18 17-129,-18-16-479,34-1-160,0 1-544,0-1-256,16-16-96,-16 0-64,33 16 64,0-16-32,-17 0 64,-16 16-64,-17-16-32,17 16-64,-33 17 32,16-16-32,-17 16 0,-16 0-1504,17 16-608,-17 1-2719,0-1-1473,17-16 3072</inkml:trace>
  <inkml:trace contextRef="#ctx0" brushRef="#br0" timeOffset="2827.9158">2109 133 5760,'0'0'2176,"0"-16"-1152,0-1-288,0 17 832,0-16-96,0-1 64,-16 17-480,16-17-192,-17 1-481,17-1-159,-16 17-32,-1-16 96,-16 16 160,16 0-128,0 0 0,1 0 64,-1 0 96,-16 0-192,16 16-96,-16 1 160,17-1 160,-18 1-256,-15 0-64,15-1-128,1 17-64,0 17 32,0-17-32,0 1-96,-1-1 64,1 0 32,17 0 64,-18-16-96,18 16 0,16-16-32,0-1 0,0 1 64,16-1 64,18 1-32,-1 0 64,17-17-64,-1 0 64,1 0-64,33-17 64,0 17-128,-16 0 0,16 0 32,-33 17 64,-1-1-32,-15 17 64,-18 34 0,-32-17 96,-18 33-96,1-17-64,-17 1 64,17-18 0,-33 1-32,16-33 32,-17-17-64,18-17 64,-18-16-64,17 0-32,1 0-64,15-1-32,1 1-2848,17 16-1279</inkml:trace>
  <inkml:trace contextRef="#ctx0" brushRef="#br0" timeOffset="5274.1227">1180 1611 5888,'0'-17'2176,"0"17"-1152,0 0-640,0 0 672,0 0-416,0 0-32,0 0-224,0 0 0,0 0-224,16-16 128,-16 16 96,0 0 0,17 0 32,-1-17-32,-16 17 64,34 0-96,-18 0 32,17-16-160,17 16 32,-17-17-160,17 0-64,0 1 127,16-17 33,1-1-64,32-15-32,18-1 320,-1 0 192,33-16 96,-16-17 64,33-17-64,0 0 32,0 1-128,-33 16-64,-33 16-384,-1 1-64,1 33-96,-34-1 0,1 18 0,-18-1 0,1 17-96,-17-16 64,-16 16 32,16 0 0,-33 0 0,17 0 0,-17 0-704,0 0-256,0 0-1344,-17 0-607,17-34-2081</inkml:trace>
  <inkml:trace contextRef="#ctx0" brushRef="#br0" timeOffset="6445.8294">1976 2657 10624,'0'-33'3936,"0"16"-2112,34 0-1057,-34 17 1057,0-16-576,0 16-64,16-17-416,-16-16-96,-16 16-384,16-16 32,-17 0 96,0 0-288,1 0-64,-1-17-64,1-17 0,-1 18 0,-16-18 0,16 17 0,1 17 64,-1 0-96,17 0-64,-17 16 64,17 1 0,0-1-64,0 34 64,17-1-32,0 1 0,-1 33 64,17-1 0,17 18 64,0-17 32,17 16 160,-18 0 96,1 1-128,0-17 32,0-17-32,0 17 96,-17-1-96,0-15-64,0-1-64,-16 0-96,-1 0 32,1-16-32,0-17 64,-17 0 32,0-17 32,0-16 0,-17 0-64,-16-34-64,16 1 32,-16-34-32,16 1-96,1-1 64,-17 17 32,16 0 0,0 17 0,1 16 0,16 0-96,-17 17 64,17 0-32,-16 0 0,16 16 64,0 0 64,-17 1-96,17-1-64,0 1 128,0-1-32,-17 0 0,17 1 32,0-1 32,0 1-32,0 16-32,0-17-64,17 17 32,-17-17-32,17 17 0,-1 0 64,1 0 0,16-16 0,17 16 0,0-33 0,16-17 0,17 0 0,17-16 64,-1 16-32,1-17-32,-17 18-64,0-18 32,-17 17 96,-16 1 32,0 15-128,-17 18-32,-16-1 32,16 1 64,-33 16-416,16 0-160,-16 0-352,0 0-160,0 16-1536,-16-16-736,16 0-2271</inkml:trace>
  <inkml:trace contextRef="#ctx0" brushRef="#br0" timeOffset="7079.8468">2873 1810 8704,'0'-16'3328,"-17"16"-1792,17 0-1376,-16 16 704,16-16-352,0 17-32,0 16-160,0-16 32,16 32-192,1 1 191,0 17 129,16-1 192,-17-16 128,1-17 128,0 17 160,-1-17-416,1-16-64,-1-1 64,-16 1 96,0-34-384,0 17-160,-16-33-128,-1-17 0,1-16-128,16-1 0,-17-16-32,34 0 0,-17 0 0,16 0 0,17 0 0,1 34 0,-1-1 0,17 33 0,-17 34 64,0-1 0,0 51 0,-16-17 0,-1 33 256,1 0 224,0 0-224,-1-17-128,1 0-192,-1-32-32,1-1-2048,0-33-960,16-33-3103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3:49.534"/>
    </inkml:context>
    <inkml:brush xml:id="br0">
      <inkml:brushProperty name="width" value="0.05" units="cm"/>
      <inkml:brushProperty name="height" value="0.05" units="cm"/>
      <inkml:brushProperty name="color" value="#E71224"/>
    </inkml:brush>
  </inkml:definitions>
  <inkml:trace contextRef="#ctx0" brushRef="#br0">17 1046 6400,'0'-16'2464,"0"16"-1344,17 0-608,-17 0 1248,0 0-992,0 0 832,0 0-928,0 0 703,0 0-767,0 0 224,0 0-480,0 0-128,0 16-128,0 1-160,0 0 32,0 16 32,0 17 0,0 0 64,-17-1-32,17 18 256,0-17-160,-16-1 1216,32 1-736,1-33 1024,-1-17-960,34-50 32,17 0-416,16-99-192,16 16-64,34-100-832,16 18 448,1-18-5632,-17 34 3297,16-33-3809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05.326"/>
    </inkml:context>
    <inkml:brush xml:id="br0">
      <inkml:brushProperty name="width" value="0.05" units="cm"/>
      <inkml:brushProperty name="height" value="0.05" units="cm"/>
      <inkml:brushProperty name="color" value="#E71224"/>
    </inkml:brush>
  </inkml:definitions>
  <inkml:trace contextRef="#ctx0" brushRef="#br0">283 150 6656,'0'-17'2464,"0"17"-1344,-17 0-480,17 0 1120,0 0-960,0-17 224,0 17-640,0-16 96,0-1-320,0-16 64,0 16-128,0 1 96,0 16-64,0-17 287,0 34-223,0-1 288,0 18-288,-16 32 384,-1-16-320,1 16 640,-1 1-480,-16 16 480,16 0-480,-16-17 32,16 0-256,1-16-32,-1 0-96,1-33-544,-1 16 256,0-33-2432,1 16 1440,16-32-4959,0-17 3455</inkml:trace>
  <inkml:trace contextRef="#ctx0" brushRef="#br0" timeOffset="277.0904">1 83 7808,'0'-16'2976,"0"16"-1600,0 0-832,0 16 1024,0-16-928,0 17 192,0 16-512,0 0 383,16 0-415,1 17 224,0 0-288,16 0 288,-17 0-288,18-1 320,-1 1-320,-17 0-32,1 0-128,0-17-128,-1 17 32,1-17-1088,-17-16 576,0-1-3199,0 1 2079,0-1-3520,0-16 2976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05.958"/>
    </inkml:context>
    <inkml:brush xml:id="br0">
      <inkml:brushProperty name="width" value="0.05" units="cm"/>
      <inkml:brushProperty name="height" value="0.05" units="cm"/>
      <inkml:brushProperty name="color" value="#E71224"/>
    </inkml:brush>
  </inkml:definitions>
  <inkml:trace contextRef="#ctx0" brushRef="#br0">0 100 8832,'0'-16'3328,"0"-1"-1792,0 1-1216,0 16 800,17-17-384,-1 0-129,1 17-127,16-16-64,0 16-224,1 0-128,15 0-32,1 0-32,17 0 64,-18 16-96,18-16 0,-17 0 32,-1 0 0,-15 0-992,-1-16-383,-17 16-1409,1 0-640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06.317"/>
    </inkml:context>
    <inkml:brush xml:id="br0">
      <inkml:brushProperty name="width" value="0.05" units="cm"/>
      <inkml:brushProperty name="height" value="0.05" units="cm"/>
      <inkml:brushProperty name="color" value="#E71224"/>
    </inkml:brush>
  </inkml:definitions>
  <inkml:trace contextRef="#ctx0" brushRef="#br0">1 33 8064,'0'-16'3072,"0"16"-1664,16 0-800,1-17 992,-17 17-928,17 0-256,-1 0-288,1 0-256,-1 0 64,1 0-800,0 0 448,-1 0-1568,1 0 1120,-1 0-3136,1 0 2240</inkml:trace>
  <inkml:trace contextRef="#ctx0" brushRef="#br0" timeOffset="243.8925">17 183 8704,'0'0'3328,"0"0"-1792,34-17-800,-34 17 992,16 0-961,1 0-319,-17 0-320,33 0-896,-16 0 417,-1 0-1761,1 0 1184,-1 0-3584,18 17 2496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07.685"/>
    </inkml:context>
    <inkml:brush xml:id="br0">
      <inkml:brushProperty name="width" value="0.05" units="cm"/>
      <inkml:brushProperty name="height" value="0.05" units="cm"/>
      <inkml:brushProperty name="color" value="#E71224"/>
    </inkml:brush>
  </inkml:definitions>
  <inkml:trace contextRef="#ctx0" brushRef="#br0">17 366 8064,'0'0'3072,"0"0"-1664,0-16-864,0 16 1088,0 0-960,17 0 320,-17-17-609,0 0 353,17 17-416,-17-16 192,16-1-288,1-16-64,16 33-96,0-17-64,-16 17 32,16 0-32,-16 0 0,16 17-96,-17 0 64,1 16 96,-17-17-32,0 18 64,0 15-64,-17-15 64,1 15-64,-17-15-32,-1 15 32,1-15-32,17-1 0,-18-17 64,18 1-32,-17 0 64,16-1-64,0-16-32,1 0 32,16 0-192,0-16 96,0 16 32,0-17 32,16 17 0,1-17 0,0 17 0,-1 0 0,1 0-96,16 0 64,-16 17 32,-1-17 0,1 17 0,-1-17 0,1 16-640,0-16 352,-1 17-2719,1-17 1695,-17 0-4032,16 0 3008</inkml:trace>
  <inkml:trace contextRef="#ctx0" brushRef="#br0" timeOffset="402.7853">715 184 8064,'0'-34'3072,"0"34"-1664,16 0-800,-16 0 832,0 0-608,0 0-128,0 17-448,-16 0-97,16 16-95,-17 0-64,17 0 32,-33 0-32,16 17 0,-16-17 0,0 1 0,0-1 0,-1 0 0,18-16 64,16 16-32,-17-33 64,34 0-64,-1 0-96,1 0 32,16-17-32,17 1 0,-17-1 0,0 17 0,1-17-95,-18 17 95,17 0-1024,-16 17 608,-17-17-2272,17 17 1536,-1-17-2912,-16 0 2336</inkml:trace>
  <inkml:trace contextRef="#ctx0" brushRef="#br0" timeOffset="680.5449">930 18 6144,'-16'0'2272,"16"0"-1216,0 33-608,0-17 640,-17 1-480,17 16 320,0 0-544,-16 34 352,16-17-416,-17 16 320,0 0-352,17 17 352,-16-16-384,-1-17 32,17 16-192,-16-16 0,16-17-32,-17 0-2592,17-16 1376,0-17-3968,0 0 2880</inkml:trace>
  <inkml:trace contextRef="#ctx0" brushRef="#br0" timeOffset="1097.2845">1130 1 7168,'0'0'2720,"0"17"-1472,0-1-1184,0 1 544,-17 16-32,17 17 384,0 16-512,-17 1 384,17-1-480,-16 17 384,-1-17-416,17 17 319,-16-16-351,16-17 480,0-1-448,16-32 288,1 16-352,-1-49-160,18 16-32,15-34-576,-15 18 288,15-17-384,-15-1 320,-1 1-128,0 0 256,-16 16 0,-17 1 96,0-1 128,0 1-32,-17 32 256,0-16-160,-16 17 256,17 16-256,-1-16 160,0 16-160,1 0-64,16 0-32,0 0-1024,16-16 544</inkml:trace>
  <inkml:trace contextRef="#ctx0" brushRef="#br0" timeOffset="1466.9466">1644 18 5632,'0'0'2112,"0"0"-1152,0 49-640,-16-32 1056,16 16-800,0 34 384,-17-1-608,17 34 128,0-34-320,-17 17 416,17 0-320,17-17 800,-17-16-608,17-33 288,16-1-416,-17-32-129,18-1-95,-1-16 0,0-17-64,-16-16-32,-1-1 32,-16-16-32,0 17-96,0 0 0,-16 32 64,-18 18 0,1 16-63,0 16-4417,0 1 2432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11.093"/>
    </inkml:context>
    <inkml:brush xml:id="br0">
      <inkml:brushProperty name="width" value="0.05" units="cm"/>
      <inkml:brushProperty name="height" value="0.05" units="cm"/>
      <inkml:brushProperty name="color" value="#E71224"/>
    </inkml:brush>
  </inkml:definitions>
  <inkml:trace contextRef="#ctx0" brushRef="#br0">134 183 7552,'0'0'2816,"0"0"-1536,0 0-1280,-17 0 512,17 0-352,0 16 192,0 1-224,-17 0 608,17-1-448,0 1 448,-16-1-416,16 1 192,0 16-288,-17-33 64,17 17-160,0-1 0,0 1-64,17-17 32,-1 0-64,-16 0-32,34 0 32,-1 17-192,0-17 96,0 33 32,0-17 32,-16 1 0,0 0 0,-17-1 128,0 17-64,-17-16 32,-16 16-33,0 0 33,-1-16-64,1 0 64,0-17-64,0 0-96,16-17 32,-16 0-1311,16 1 735,1-17-4256,16-1 2688</inkml:trace>
  <inkml:trace contextRef="#ctx0" brushRef="#br0" timeOffset="526.0746">84 199 10368,'0'0'3872,"0"0"-2112,16 0-1920,-16 0 799,0 0-479,34 0-64,-1 0-64,33-16-32,1 16 0,-18-17 64,18 17-32,-17-16-32,16 16 32,-33-17-128,1 17 64,-1 0 448,0 0-224,-33-17 256,17 17-224,-1 0-128,-16 0-64,0 17-128,0-17 64,0 17 32,0 16 0,-16 0-96,16 17 64,0 0 96,16-1-32,-16 1 768,17 0-448,16-17 544,0-16-64,0-1 32,17-16-448,17-16-192,-18-17-128,18-17 0,-17-17-64,-34 18 64,1-18-64,-34 1-32,-16-1-64,-17 18-32,0 15 64,1 18 64,-1-1 128,17 34 64,-1-1-96,-15 1-576,32 16 224,-16 0-480,16-16-5439,17 16-2433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15.022"/>
    </inkml:context>
    <inkml:brush xml:id="br0">
      <inkml:brushProperty name="width" value="0.05" units="cm"/>
      <inkml:brushProperty name="height" value="0.05" units="cm"/>
      <inkml:brushProperty name="color" value="#E71224"/>
    </inkml:brush>
  </inkml:definitions>
  <inkml:trace contextRef="#ctx0" brushRef="#br0">532 200 7808,'0'-17'2976,"0"17"-1600,-17 0-896,17 0 768,0 0-608,0-17-96,-17 17-352,1 17-128,-1-17-32,1 17 160,-18-1 192,-15 17 0,15 1 95,1-1-63,-17-17 0,17 34-224,0-17-64,0 1 224,-1-18 64,34 17-128,17-16-96,0-17-32,32 0 32,18 0-96,-17 0-64,33-17-96,0 17 32,-17 0 32,1 17 0,-18 0-96,-32 16 0,-50 0 128,0 0 32,-17 17 64,-17-17 0,1 17-64,-17-17-64,0-16 160,0-1 32,16-16-64,18 0-32,-1-16-96,33-1-32,34-16-1376,-1 0-640,18 0-3135</inkml:trace>
  <inkml:trace contextRef="#ctx0" brushRef="#br0" timeOffset="509.129">947 283 7040,'0'0'2720,"0"0"-1472,16 0-480,-16 0 864,0 0-640,17-17-128,-1 0-64,18 1 31,-18-1-415,17 1-192,-16 16-64,16-17-96,-16 0-64,16 17 32,-16-16 32,16 16-32,0-17-32,-16 17-64,16-16 32,-17 16-1375,18 0 767,-1-17-4608,-17 17 2912</inkml:trace>
  <inkml:trace contextRef="#ctx0" brushRef="#br0" timeOffset="953.9702">897 681 6784,'0'0'2528,"0"17"-1344,16-17-384,-16 0 864,0 0-192,17 0 0,0 0-417,-1-17-95,1 17-544,16 0-32,0 0-32,0-17-192,-16 1-32,16 16-128,0-17-32,1 1 32,-1 16 64,0-17-32,-16 0-32,16 17-1248,-17-16-607,1 16-2145,0 0-1952,-1-17 2208</inkml:trace>
  <inkml:trace contextRef="#ctx0" brushRef="#br0" timeOffset="2011.264">1743 216 7040,'0'0'2720,"0"0"-1472,-16 0-608,16 0 864,0-16-384,16 16 0,-16 0-352,0-17-161,17 0-351,0 1 32,16 16 64,0-17 64,0 1 160,17-1-256,0 17-96,0-17-224,-1 17 0,1 0 0,0 0 0,-17 17 0,-16 16 0,-1 17 64,-16 0 32,0 0 32,-33-1 0,0 1 64,0 17 96,0-18-128,-17-15-96,17 15 32,-17-15 64,17-1 0,-1-33 0,1 16-192,-17-16-32,34 0 32,-17-16 0,33 16-64,-17-17 64,34 1-32,-17-1-64,33 0 0,-17 1 96,34-1 0,-17 1 32,17-1 0,17 17 64,-18 0-96,1 0 0,-17 0 32,1 0 0,-1 17 0,-17-17 0,1 0-96,0 0 64,-1 16-32,1-16 0,-1 0-1280,1 0-544,0 0-1503,16-16-673</inkml:trace>
  <inkml:trace contextRef="#ctx0" brushRef="#br0" timeOffset="2364.1006">2706 83 7808,'-33'0'2976,"33"17"-1600,0 0-1120,-17-1 672,17 17-480,0 1-96,-16 15 64,16 18 32,0-17-224,0-1 0,16-15 96,-16-1 160,17 0 95,16-33-95,-16 0 32,16-17-224,0 1-160,1-34-160,-18 0 0,1 0-32,-17 1 0,0-18 128,-17 34-32,-16-17-32,16 34-128,1-1 0,-18 0 64,18 17 32,-1 17 32,1 0-352,-1 16-160,0 0-2143,17 0-961</inkml:trace>
  <inkml:trace contextRef="#ctx0" brushRef="#br0" timeOffset="2704.0547">3188 17 8960,'-33'17'3424,"33"-17"-1856,-34 49-1408,34-15 928,-16 15-704,16 1 607,0 17-575,0-1 480,16-16-128,18 0-64,-1-17-192,0-17 0,17-32-288,-17-17-192,17-1-64,-17-32 32,0 0 64,-33 16-256,17 0 128,-34 0-192,1 0 128,-34 17-1056,17 0 640,-1 33-5183,-15-17 3167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4:28.971"/>
    </inkml:context>
    <inkml:brush xml:id="br0">
      <inkml:brushProperty name="width" value="0.05" units="cm"/>
      <inkml:brushProperty name="height" value="0.05" units="cm"/>
      <inkml:brushProperty name="color" value="#E71224"/>
    </inkml:brush>
  </inkml:definitions>
  <inkml:trace contextRef="#ctx0" brushRef="#br0">17 66 7424,'-16'0'2816,"16"0"-1536,0 0-1152,0 0 608,0 0-480,0 0 288,0 0-320,16 17 448,-16-17-384,17 33 448,0-16-448,-1 16 448,1 17-448,-17-17 287,0 17-319,0-17 128,0 17-224,0-17 224,0 0-256,0-16 384,0-1-288,0 1 224,0-17-224,0-33 128,16 16-192,-16-33-64,17 1-64,-17-18-128,17 17 64,-1 1 32,1-1 0,-1 0-96,1 17 64,0 16-32,-17-16 0,16 33 0,-16 0 0,17 33 64,-17-16 0,16 16 0,1 17 0,-17 0 0,17-1 0,-1 1 64,1 0-32,-1-17-448,1-16 224,0-1-3359,-1 1 1951</inkml:trace>
  <inkml:trace contextRef="#ctx0" brushRef="#br0" timeOffset="376.5634">549 100 8448,'16'-17'3168,"-16"17"-1728,17-33-1248,-17 33 704,16-17-544,1 17-192,16-16-96,-16-1-160,16 17 64,-16 0-736,16 0 384,-33 0-3488,33 17 2144,-33-17-2496,17 0 2400</inkml:trace>
  <inkml:trace contextRef="#ctx0" brushRef="#br0" timeOffset="635.7853">648 232 9216,'33'-16'3520,"-33"16"-1920,34 0-960,-34 0 1439,33 0-1183,-17-17 128,1 17-640,16 0-224,-16 0-96,-1-16-1408,18 16 736</inkml:trace>
</inkml:ink>
</file>

<file path=ppt/ink/ink8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15.939"/>
    </inkml:context>
    <inkml:brush xml:id="br0">
      <inkml:brushProperty name="width" value="0.05" units="cm"/>
      <inkml:brushProperty name="height" value="0.05" units="cm"/>
      <inkml:brushProperty name="color" value="#E71224"/>
    </inkml:brush>
  </inkml:definitions>
  <inkml:trace contextRef="#ctx0" brushRef="#br0">250 864 11392,'-33'-33'4288,"33"33"-2305,-34 0-2175,18 0 640,16 0-384,-33 16 128,16 1-128,-16 33 384,16-1-224,-16 18 576,16-1-416,1 17 768,16 0-640,16-16 1024,1-1-864,33-49 512,0-1-672,16-49 0,17 0-320,-33-34-32,16 1-96,-16-34-64,-33-16-256,-1 33-160,-16 0-224,-16 33-192,-1 1 416,-16 15 96,16 18 192,-33 16 96,17 33-64,17 17 0,-1 0 64,17-1 0,17 1 32,16-17 128,0 1-64,17-51 32,0 17-32,16-66-128,0-1 32,-16 17 96,-17 1-32,17-18-32,-17 34 32,-16 0-192,16 0 32,-16 16-224,-1 34-32,1-17 224,-17 49 64,17 1 96,-1 17 0,17 16 64,-16 16-32,16-32 832,0-1-480,1-16 832,-18-17-704,17-33 64,1-17-384,-18-32-256,1-18 32,-17-32-128,16 16-352,-16-17-128,17 17 96,-17 33-64,0 0 352,17 34 64,-1-1 128,-16 34 128,17 16-96,-1 17 64,1 0 0,0 33 128,-1-17-96,17 0-32,-16 1 0,16-34-1312,-16 0 704</inkml:trace>
  <inkml:trace contextRef="#ctx0" brushRef="#br0" timeOffset="724.6631">1644 150 11776,'0'-17'4480,"0"17"-2433,0 0-1951,0 0 768,0 0-608,0 17-96,17 0-128,-17 32 32,16 18-32,-16 16-32,17 16 32,16 1-32,-16 16 0,16-16 64,-16-17-32,16-17-224,-17-16 96,-16-17-2720,17 0 1569,-17-66-4705,17 17 3328</inkml:trace>
  <inkml:trace contextRef="#ctx0" brushRef="#br0" timeOffset="988.7314">1910 449 11776,'0'33'4384,"0"-33"-2369,16 33-1503,1-16 1184,-17-1-1024,33 1-192,-16 0-320,0 16-64,16 0-32,0 0-608,0 0 288,0-16-2432,1 16 1472,-1-33-4799,-17 0 3327</inkml:trace>
  <inkml:trace contextRef="#ctx0" brushRef="#br0" timeOffset="1268.3896">2458 0 11392,'-33'17'4288,"33"-17"-2305,-50 116-1759,33-49 1216,17-1-928,-33 34 192,16 16-416,17 17-96,-16 16-128,16 1-1600,0-18 832,0-15-4511,16-34 2911</inkml:trace>
  <inkml:trace contextRef="#ctx0" brushRef="#br0" timeOffset="1501.8557">1080 1893 11904,'0'0'4480,"0"0"-2433,16 66-2463,1-16 704,-17 0-288,17 33-96,-1 17 64,17 16-320,-16-17 192,16 1-1215,0-17 767,1-16-3456,-18-18 2240</inkml:trace>
  <inkml:trace contextRef="#ctx0" brushRef="#br0" timeOffset="1992.3766">798 2275 11392,'16'50'4224,"-16"-50"-2305,83 0-1407,-50 0 1120,1-17-992,32-16-1152,0 0 192,1-17-1440,-1 0 960,1 0-1023,-1 0 1055,-16 17-544,-17 0 768,-16 0 288,16 16 192,-33 1 1024,16-1-512,-32 34 1184,16-1-960,0-16 1119,0 33-1023,-17-16 672,17 0-832,17 16 224,-17 0-480,33 0 96,0-16-288,17-1-64,0 1-64,16-17-608,-16-17 320,16 1-800,-32-1 576,15-16-896,-15 16 768,-18-32-672,1 15 737,-17 1 127,0 0 256,-17 0 704,1 16-320,-18 17 863,18 17-639,-34 33 224,17-1-384,0 34 32,16 0-192,0 0 224,34 0-224,0-16-1376,-1-17 672,34-34-5215,0-16 3199</inkml:trace>
  <inkml:trace contextRef="#ctx0" brushRef="#br0" timeOffset="2362.1119">2308 1627 12800,'-66'67'4735,"66"-67"-2559,-17 66-2336,1-33 896,16-16-544,0 0-32,-17 16-96,17-17-64,-16 1 32,16 16 96,0-33-64,0 0 32,16 17-32,-16-34 32,17 17-64,-1-16-160,1 16 64,16-17-256,17 17 192,0 0-224,-17 0 192,17 17 0,-17 16 96,-16 0 128,-1-16-32,-16 32 128,0-15-96,-33 15-96,16-15 0,-16-1-1376,0 0 768,0-33-5183,16 0 3231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4:35:31.1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697 3720 1920,'-16'0'768,"16"0"-384,0 0-512,0 0 128,0 0 0,0 0 64,16 16 384,-16-16 192,0 17 160,17-1 64,-17 18 32,0-1 0,0 17-64,0-1-32,0 1-384,0 17-96,17-18-192,-1 34-32,17-16 32,17-17 128,0 0 160,0-1 256,33-32 160,0 0-256,0-17-96,16 0-64,18-17 32,-18 17-160,18 0-96,-18 0-96,-16 17 0,17-1-64,16 1 64,0 16 0,0-16 96,17-1-32,-33-16 0,16 0 607,17-33 257,0-17 0,-1 0-64,1-16-256,-17-17-32,17 0-384,-17-17-96,1-16-128,15 0-64,-32 16 32,0 1 32,-1-18-32,1 1-32,0-17 32,-1 1-32,-16-1 0,-16-17 64,-18-16-32,-15 0 64,-1 0-128,-17 0 0,-16 0-32,-16 17 0,-34 33 128,0-1 32,0 18-32,-16 16-64,0 0-64,16-17 32,-17 17 32,1 0 0,16-16 0,-33-1 0,0 17 0,0 0 64,17 17-96,-1-34 0,-16 34 32,0-1 0,17 1 0,-34-1 0,1 18 0,16 15 0,0 1 0,16 0 0,-16 0 0,17 16 0,-1-16 0,-16 0 64,0 16-96,0 1-64,-16-1 64,16 17 0,0 0 32,-17 33 0,1 0-96,-34 17 64,17 0 32,-1 16 0,34-16 0,-16 0 64,16 0-96,0-17 0,0 0 32,0 0 0,-17 1 0,34-18 0,-17 17-96,0-16 64,33 16 32,-17 17 64,1 16-32,0 17 64,16-16-128,-17-1 0,18 1-32,-1-1 0,0 0 64,17-16 64,-17-17-96,17 17 0,0 0 32,16 16 0,-16 17-96,16 0 0,1 0 128,-1 17 32,-16 0 0,16-1-64,-16 18-64,16-18 32,1 17 32,16-16 0,-17 0 0,17-34 0,0 0 0,0 1 64,17-17-32,-1 16-32,18 0 96,15 1 0,1-1-32,0-16-64,16 33 32,-16-17-32,0 1 0,0-1 0,-17 17 768,0 0 352,0 17-480,1-17-256,-18-17-128,34 1-32,0-18-96,16 1-32,34-17 32,-17 1 0,33-18-64,-16 1 32,-1-17 0,17 16 32,1 1-64,-18 16-64,1-16 32,-17-1-32,0 18 256,-17-1 224,-16-17-224,17 18-64,-1-1-128,17-33-64,-17 0 96,1 0 0,-17-17-32,-1-16 32,1 16-64,-17 1 64,-16-1-64,0 1 64,-1 16-928,1 0-352,-1 33-3872,-16-17-1631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18.548"/>
    </inkml:context>
    <inkml:brush xml:id="br0">
      <inkml:brushProperty name="width" value="0.05" units="cm"/>
      <inkml:brushProperty name="height" value="0.05" units="cm"/>
      <inkml:brushProperty name="color" value="#E71224"/>
    </inkml:brush>
  </inkml:definitions>
  <inkml:trace contextRef="#ctx0" brushRef="#br0">34 0 13312,'0'17'4991,"0"-17"-2687,0 66-2336,0-33 992,0 1-672,0 32-64,0 17-160,0 0-192,0 0 64,0 0-896,0-17 544,0-16-1888,0 0 1312,0-17-3935,0-16 2751,-17-1-2880,1-16 2912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18.702"/>
    </inkml:context>
    <inkml:brush xml:id="br0">
      <inkml:brushProperty name="width" value="0.05" units="cm"/>
      <inkml:brushProperty name="height" value="0.05" units="cm"/>
      <inkml:brushProperty name="color" value="#E71224"/>
    </inkml:brush>
  </inkml:definitions>
  <inkml:trace contextRef="#ctx0" brushRef="#br0">0 116 11776,'0'17'4480,"0"-17"-2433,34 33-1599,-1-33 1696,-17 17-1248,34-34 192,0 17-672,16-33-1152,17 16 384,17-32-2656,0-18 1696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18.980"/>
    </inkml:context>
    <inkml:brush xml:id="br0">
      <inkml:brushProperty name="width" value="0.05" units="cm"/>
      <inkml:brushProperty name="height" value="0.05" units="cm"/>
      <inkml:brushProperty name="color" value="#E71224"/>
    </inkml:brush>
  </inkml:definitions>
  <inkml:trace contextRef="#ctx0" brushRef="#br0">1 249 13952,'0'17'5279,"16"0"-2879,-16 32-2368,0 1 1088,17 0-736,-17 33-128,16 0-160,1 33-160,16 0 32,-16 17 32,-1-17 0,18 1-576,-18-18 320,1-32-2432,-17-1 1472,16-33-5247,-16 0 3615</inkml:trace>
  <inkml:trace contextRef="#ctx0" brushRef="#br0" timeOffset="254.2651">565 0 14208,'17'0'5279,"-17"17"-2879,0 0-2656,0-1 928,0 17-416,0 1 32,0 32-160,16 17-96,-16 17 0,17 16-128,-17 0 64,0 17-384,0-17 192,0 0-992,16-33 640,-16-16-2400,0-1 1665,0-33-4545,0-16 3264</inkml:trace>
  <inkml:trace contextRef="#ctx0" brushRef="#br0" timeOffset="715.3952">67 1013 12288,'-17'17'4639,"17"-17"-2495,-16 0-1568,16 0 1792,0 0-1376,16 0 288,1-17-768,33 17 32,0-17-288,-1-16-32,18 17-128,-1-18-64,1 1 0,-1 0-320,-16 16 160,0-16-1984,-17 17 1152,-17-1-4960,1 0 3297,0 17-3905,-1 0 3744</inkml:trace>
  <inkml:trace contextRef="#ctx0" brushRef="#br0" timeOffset="1056.2522">997 880 11008,'-17'17'4128,"17"-17"-2241,-16 16-1919,-1 1 1152,17 0-704,0 16 768,-17 17-672,17 16 768,0 0-768,17 17 768,0-16-768,16-17 672,0-1-672,0-32 160,0-17-384,17-33-32,0 0-160,-33-50-192,16 16 32,-50-32-736,17 16 416,-50-17-1152,17 34 864,-33 16-2784,16 17 1920,-16 33-5151,16 0 3743,-17 33-2112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10.076"/>
    </inkml:context>
    <inkml:brush xml:id="br0">
      <inkml:brushProperty name="width" value="0.05" units="cm"/>
      <inkml:brushProperty name="height" value="0.05" units="cm"/>
      <inkml:brushProperty name="color" value="#E71224"/>
    </inkml:brush>
  </inkml:definitions>
  <inkml:trace contextRef="#ctx0" brushRef="#br0">747 1644 6400,'-33'0'2464,"16"0"-1344,1 0-896,-1 17 640,1-17 128,16 17 160,-17-17 96,0 0 96,17 0-736,0 0 223,-16 0 65,16 0-224,16 0-32,-16 0-192,17 0 32,16 16 160,0-16 64,1 17-224,15-1-64,1 18-32,0-18 64,-17 1 128,34 16 32,-18-33-128,18 17-32,-1-17-64,17 0 0,17 0-192,-17 0-64,17-17-64,-1 17 32,-16 0-64,0 0-32,33 17 32,1-17-32,-18 16 256,1-16 160,16 0-192,-33 0-128,17 0 0,16 0 0,-17-16 32,18-1 0,-18-16-64,-16 0-64,0 16 32,0-16 32,0 16-96,-16 1 0,16-1 32,0 0 64,-17 1-96,1-1 0,-1 1 32,-16-1 0,0-16 0,-1 0 64,-15-1-32,15-15-32,-15 15 32,-1 1-32,0-17 0,0 17 64,0 0-32,-16-17 64,0 17-64,-17 0-32,0-17 32,0 17-32,0 0 0,-34-17 0,18 17-96,-17-17 64,-1 0 32,1 0 0,0 17 64,-17 0 32,-16 0-32,-1-1-64,1 1 32,16 17-32,-16-1 0,-17 0 0,16 1 0,1 16 0,-34-17-96,17 17 0,-16-16 128,16 16 32,0 0 0,0 0-64,-17-17 32,34 0-32,-17 17 0,-17-16 0,0-1 0,17 17 0,0-16-96,0 16 64,0 0 32,-16-17 64,16 17-32,-17 0-32,1 0 32,-1 0-32,17 17-96,0-17 64,17 16 32,-1-16 0,17 17 0,1-17 0,-18 16 0,34 1 0,-34 0 0,18-17 0,-18 16 0,17 1 0,-16 16-96,16-16 64,17 16 32,-17 17 0,34-1 0,-18-15 0,18 32 0,-1 0 64,17 1-32,-16-1 64,16-16-128,-17 0 0,17 0 96,0-1 32,0 18 32,0-1 64,0 1-96,0-1 0,17 0 32,-1-16 64,17 0-32,1 0 0,32 0-32,-16-17 64,16 0 32,-16-16 32,16-1-128,-16 1-32,17-1 32,-17 1 0,-1 0-160,-15-17 32,15 0 64,-15 0 96,15 0-64,-15 0-64,-18 0 0,1 0 32,-1 0-96,1 0 0,-17 0 96,0 0 32,0 0-128,0 0-32,0 0-128,0 0 32,0 0-1184,-17 16-448,34-16-6496</inkml:trace>
  <inkml:trace contextRef="#ctx0" brushRef="#br0" timeOffset="3009.8773">6093 499 4096,'0'0'1568,"0"0"-832,0-17 64,0 17 704,-17-16-96,17 16 448,0-17-608,-16-16-672,-1 16-64,0 1-64,-16-1-96,0 1-32,0-1 0,-17 17 128,0-17 31,0 17 97,1-16 96,-1-1 64,0 17-32,0 0-64,0-16-128,1 16 0,-1-17-352,0 17-192,-16 17 160,-1-17 64,1 16-96,-1 1 0,34-1 256,-17 1 64,1 16-192,15-16-128,-15 16-64,15-16-32,-15 16 64,15 0 96,-15 17 224,15 16 128,1-16-192,0 16-32,0 1 128,0-1 96,-1 1-256,18-1-128,-1-16 160,1 0 128,16-1-192,0 1-128,16 17-64,1-1-32,16-16 192,-16 0 128,16 16-160,0-16-32,17 16 0,0-16 0,-17 0-64,17 0-64,-1-17 224,34 17 160,-16-17-128,-1 0 0,17 0-64,0 17 32,-16-17 0,16-16 32,0 16 0,0-16-128,16-1-32,-16 1-32,0-1-64,17 1 32,-1-17 32,-16 17-32,17-17-32,0 0 32,16 0-32,0-17 64,0 17 32,-16-33-32,-17 16 32,33 1-64,0-18 64,-16 18 0,0-17-128,-17 16 32,0 0 0,0 1 0,0-1 0,0-16 0,0 0 0,16 0 0,-16-1 0,0 1 0,0 0 0,0-17 64,-16 0-96,-1-16 0,34 0 32,-17-1 64,16 17-96,-16-16-64,0 16 64,-33 0 64,0-16 0,0 16-32,-17-16-64,0-1 32,-16 1 32,-17 0 64,0-1-32,-17 1-32,17 16 32,-16 0 32,-1 17-32,-16-17-32,-17 0 32,0 1-32,-16-1-96,-1 0 64,18 0 32,-18 17 0,1-17 0,-1 17 64,1-17-32,-17 17-32,-33 0-64,16 16 32,0 0 32,-16 17 0,17-16 0,-1 16 0,-33 0 0,17 0 64,16 0-32,1 0-32,-1 0-64,1 0 32,-1 0-32,-16 16 0,0 1 64,33 0 64,-17-1-32,0 1 64,17 0-128,0-1 0,17 1 32,-17-1 64,0 1-96,16 0 0,1-1-32,16 1 0,-16-1 64,33 1 64,-1-17-32,-15 33-32,15-16 32,-15-1-32,-1 18 0,17-18 64,-1 1-96,1-1-64,17 1 64,-1 0 64,0-1 0,1 1-32,-1-1-64,1-16-32,16 17-288,0-17-160,0 17-1280,-17-17-544,-16 33-5344</inkml:trace>
  <inkml:trace contextRef="#ctx0" brushRef="#br0" timeOffset="24734.4769">249 1744 7040,'0'-17'2720,"0"17"-1472,0-16-1184,0-1 544,0 17-192,0-16 64,0-1 32,0 17-32,17 0 192,-17 0-384,0 0 128,0 0 96,0 0 96,16 0 95,1 0 33,-17 0 32,17 0-160,-1-17 32,17 17-160,-16-16 32,0-1-224,16 1-96,-17 16-256,1-17-32,0 17 32,-1 0 32,1 0 32,-1 0 0,18 0 0,-18 17 64,17-17 384,17 0 192,-17 0-320,17 0-192,-17 0-64,1 0 0,-1 0-96,0 0 0,0 16 32,-16-16 64,16 17-96,0-17 0,0 16 32,17-16 0,0 0 0,-17 0 64,34-16-32,-1 16 64,17-17-64,-16 17-32,-1-16-64,-16 16 32,16 0 32,-16 0 0,0 0 0,16 16 64,-33-16-96,17 17 0,0-1 32,16-16 0,1 0 0,-1 0 64,17 0 32,-16 0 32,16-16 288,0-1 96,-17 17-224,-16-16-160,16-1-96,-16 17-32,16 0 0,1 0 0,-1 17 0,1-17 0,-1 16 64,0-16 32,-16 0-128,17 0-32,-1 0 96,-16-16 96,16 16 32,1-17 0,-1 17 96,0-17 96,-16 17-288,17-16 0,-17 16-64,-1 16 0,-15-16-96,15 17 0,1-17 128,-17 0 32,1 17-96,-1-17 32,0 0 0,0 0 64,0 0-32,-16 0 64,0 0-64,-17 0-32,16 0 32,-16 0 32,0 0-32,0 0-32,0 0 32,0 0 32,-16 0-32,16 0-32,0 0 32,-17 0 32,0-17 32,-16 17 96,17-17 32,-18 1 32,18-1-128,-34 1-96,0-1 0,-16 0-32,-1 17 0,-16-16 0,17 16 0,-17 0 0,16 0 0,-16 0 0,0 0 0,-16 0 0,-1 0 0,17 16 0,0-16 0,0 17 0,-16-17-96,16 17 64,-17-1 32,0 1 64,1 16-96,16-16 0,0-1 32,0 17 64,16-16-32,-16 0-32,17-17 32,0 16-32,-17-16 0,0 0 0,16 0 0,-16 0 0,17 0 0,-17 0 64,16 0-32,-16 17-32,17-17 32,-34 16-32,17-16 0,-16 17 0,32 0-96,-16-1 64,17 1 32,-1-1 0,1 1 64,0 0 32,16-17-128,-17 16 32,18-16 0,-1 0 0,0 0 0,0 0 64,0 0-96,17 0 0,17 0 32,-18 0 0,18 0-96,-1 0 64,17 0 32,17 0 64,-1 0-32,18-16-32,15-1-64,1 17 32,0-17 32,0 1 64,16-1-32,-16 1-32,0-1 32,0 0-32,16 1-96,0 16 64,17-17 32,0 17 64,-16-16-32,16 16-32,0 0-64,17-17 32,-1 17 32,17-17 0,1 17 128,-18-16 160,17-1-160,-33 17 0,17-16-64,16-1 32,-16 17 0,-17 0 32,0 0-224,0 0 0,-17 0 96,1 0 64,-1 0-96,-16 17 32,16-1 0,17-16 0,0 0 0,0 17 64,0-1-32,0-16-32,0 0 224,-16 0 96,-1-16-96,17-1-64,0 17-160,0 0 0,0-16 0,-16 16 0,-18 0 0,-15 16 64,15-16-192,-15 0 32,-1 33 96,0-16 128,0 0-96,-16-1-96,16 1 32,0-17 64,-16 16 0,16-16 64,-16 0-64,-1 0 64,-16-16-64,0 16 64,0 0-64,-16 0 64,-1-17-128,0 17-64,-16 0 64,0 0 64,0 0 0,-17 0-32,-16 0-64,-1 0 32,1 0 32,-1 0 0,1-16 64,-17 16 32,0-17-32,-33 0-64,-1 17 32,18 0 32,-17 0-32,-1 0-32,1 0 160,-17 17 32,1 0-64,15-1-96,1 1 0,17-1 32,-18 1-32,1 0-32,0-17 32,16 16 32,1-16-32,-1-16 64,1 16-64,16-17 64,0 17-128,-34 0 0,18 0 32,-1 17 0,34-1-96,-17 17 64,0-16 32,16 0 0,1-1 0,16 1 0,17-1 0,0 1 0,-1-17 0,18 0 0,-1 0 0,17-17 0,0 17 0,0-33 0,33 17 0,-16-1 0,16-16 0,0 16 64,-16 1-32,16-1-32,17 0-64,16 1 32,1-1 32,-1 1 0,17 16 0,0-17 64,0 0-32,0 1-32,34 16-64,-18-17-32,17 17 64,-16 0 64,16 0 0,-16 0 64,33 0-128,-1 0 0,-15 17-32,15-1 0,1-16 128,0 17 32,16 0-128,1-17-32,-17 0 32,-1 0 0,-15-17 96,32 0 32,-33 1-128,0-1-32,1-16 32,-18 0 64,-16 0 0,-16-1-32,-17 18 32,-1-1 32,-15 1-32,-18-1-32,17 17 32,-16 0-32,-17 17-96,0-17 64,0 16 32,-17-16 0,17 17 0,-33-17 0,17 0 0,-18 0 64,1-17-32,-17 17 64,1-16-64,-34-1-32,16 17-64,-16-17-32,0 17 64,0-16 64,0-1 0,-33 17-32,0-16-64,16 16 32,0 0 32,1-17 64,-1 17-32,-16 0-32,0-17-64,0 17 32,16 0 32,0 17 0,-16-17 0,33 0 0,0 17 0,-16-1 64,16 1-96,-17 16 0,17-16 32,17 16 64,-17-17-96,16 18-64,-16-18 64,17 17 64,16-16 0,0-17-32,-16 17 32,32-17-32,-15 0 0,15 0 0,1 0 0,0 0 0,0-17 0,16 17 64,-16 0-96,16 0 0,1-17 32,-1 17 0,-16 0 0,16 17 0,1-17 0,-1 0 0,1 0-96,-1 0 64,0 17 32,17-17 64,0 0-96,-16 0 0,16 0 32,0 0 0,16 0-96,1 0 64,0 0 32,16 0 64,0 16-192,17-16-32,0 0 128,-17 0 160,33 17-64,-16-17-32,16 16 0,-16-16 32,17-16-256,16 16-32,16-17 320,-16 17 160,17 0-192,0-16 0,-17-1-64,16 17 64,1 0-32,16 0-32,-16 0-64,-1 17 32,1-1-32,-17-16 0,0 17-96,16-1-32,-16-16 96,0 0 96,0 0 160,0 0 64,-33 0-192,0-16 0,-17 16-256,0-17 0,-33 17-2592,-33-33-1056,-33 33-3487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02T18:29:28.677"/>
    </inkml:context>
    <inkml:brush xml:id="br0">
      <inkml:brushProperty name="width" value="0.04667" units="cm"/>
      <inkml:brushProperty name="height" value="0.04667" units="cm"/>
      <inkml:brushProperty name="color" value="#ED1C24"/>
    </inkml:brush>
  </inkml:definitions>
  <inkml:trace contextRef="#ctx0" brushRef="#br0">14985 15840 4096,'-10'-31'1568,"20"20"-832,0-30-384,-3 34 480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8:19.6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166 100 8064,'-33'0'2976,"33"-17"-1600,0 1-1664,0 16 448,0 0-96,0 0 160,17-17 32,-17 17-128,16-17 224,-16 17 64,17 17 352,-17-17 224,-17 17-160,17 16-33,-16-17-95,16 34-64,-17 0 96,17 16 64,-16 1-352,16-1-160,-17 17-128,17-16-32,-17-1-64,17 17 32,0 17 352,0-1 256,-16 17-416,16-16-160,0 0-96,-17-1 32,1 1 320,16 16 128,0-16-224,-17-1-96,17-16-128,0 0-64,0 0 32,0-33 32,0 17 256,17-18 96,-17 1-192,0 0-64,0 0-96,0 0-64,0-1 32,0-15-32,0 15 0,0 1 64,-17-17-96,17 1 0,0-1 32,-17-17 64,17 18-32,0-18-32,0-16 32,0 17 32,0-17-32,0 0 64,0 0-128,0 16 0,17-16 32,-17 17 64,0-17-32,0 17-32,17-17 32,-17 16-32,0 1 0,16-17 0,-16 0 64,17 0-96,16-17 0,0 1 32,17 16 64,0-17-96,0 17 0,-1-17 32,1 17 0,17 0 0,-18 0 0,18 17 0,-17-17 0,33 17 0,0-17 64,0 0-32,0 0-32,16 0 32,1 0-32,-34-17 0,34 0 64,0 17-192,-1 0 32,-16 0 96,0 17 64,-16 0-96,-1-17 32,0 16 0,1 1 64,-1-1-96,1-16 0,16 17 32,0-17 0,0 0 0,0 0 64,0 0-32,0-17 64,0 1-64,16-1-32,1 1 32,-1-1-32,1-16-96,0 16 64,-17 1 32,16-1 64,1 0-96,33-16 0,-17 17 32,-16-1 64,16 0-32,-17-16 64,18 17 0,-1-18 32,-17 18 64,1-17 96,0 33-128,-17-34-96,0 18-32,16-1-32,-32 1 0,32 16 0,1-17 0,-17 0 0,16 17 0,-16 0 0,17-16 0,-17 16 64,-16 0-32,32 0-32,17 0 32,-16 0-32,0 16-96,-1-16 64,1 17 32,-17-17 0,16 0 0,1 0 0,16 17 0,-33-17 0,17 0 0,-17 0 64,0 0-96,0 0 0,-17 16 32,17-16 64,17 0-96,-1 17 0,-16-17 32,-16 16 0,16-16 0,-17 17 64,1-17-32,-1 17-32,0-17-64,17 16 32,0-16 32,1 17 0,-1-17 0,-17 16 0,0-16 0,1 17 0,-1-17-96,-16 0 64,0 0 32,-17 0 64,0 0-32,0 0 64,-16-17 0,16 17 32,-16-16-160,-1-17-32,1 33 96,-17-34 32,0 18 0,0-17-64,0 16 32,0-16 32,-17 0-32,17-1 64,-16-15-64,16-18-32,-17 1 32,17-1-32,0-32-96,0-1 0,0 34 64,17-34 0,-17 0 32,0 1 64,16-1-96,1-16 0,-17 16 32,0 34 64,0 0-96,0 16 0,0-17 32,17 18 0,-17 15 0,0-15 0,0-1 0,0 17 0,0-17 0,0 17 0,0-1 0,0 1 0,0 0 0,0 0 0,-17 0 0,17 16 64,-17-16-96,17 16-64,-16 1 64,16-1 0,-17 0 32,1 17 0,16-16 0,-34-1 64,18 17-96,-1 0 0,-16-16 32,0 16 0,0 16 0,-1-16 0,-15 0 0,-1 17 64,-33-1-96,16-16-64,-16 17 64,17-17 64,-17 17-64,16-17 0,-16 0 32,0 0 64,0 0-32,-33 0-32,33 0 32,-16 0-32,-1-17 0,0 17 0,1-17 0,-17 17 64,-1 0-96,18-16 0,-17 16 32,-1-17 64,18 1-32,-17-1 64,-17 17-128,33-17 0,-33 17 32,17-16 0,17 16 0,-34-17 0,0 17 0,0 0 0,0 0 0,0-16 64,1 16-96,-18 0 0,17 0 32,17-17 0,0 17 0,16 0 0,-16 0 0,-17-17 64,17 17-32,17 0-32,-1 0-64,0 0 32,1 0 32,-1-16 64,1 16-32,-18-17-32,18 17-64,-1 0 32,17-16-32,-17-1 0,17 0 128,-16 1 32,-1-1-128,1 17 32,-1 0 0,17 0 64,-17 17-96,17-17 0,0 0 32,0 16 0,-33 1 0,33-17 64,0 17-96,0-17 0,17 0 32,-1 0 0,1 0 0,16-17 64,0 17-96,1-17 0,-1 17 32,-17 0 64,1 0-96,0 0 0,-1 17-32,17 0 0,-16-1 64,16-16 64,0 17-96,1-17 0,15 16 32,-15-16 64,15 17-32,18-17-32,-18 0 32,1 0-32,17 0 0,-18 0 0,18 0 0,-1 0 64,-16 0-96,16 0 0,-16 17 32,17-17 0,-18 16-96,1-16 64,17 17 32,-18-1 64,1 1-32,17 16-32,-18 0-416,18 1-128,-17-1-3936,-1-33-1727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15:50.161"/>
    </inkml:context>
    <inkml:brush xml:id="br0">
      <inkml:brushProperty name="width" value="0.05" units="cm"/>
      <inkml:brushProperty name="height" value="0.05" units="cm"/>
      <inkml:brushProperty name="color" value="#E71224"/>
    </inkml:brush>
  </inkml:definitions>
  <inkml:trace contextRef="#ctx0" brushRef="#br0">4765 4316 6016,'0'-33'2272,"0"33"-1216,0-16-256,0 16 864,0-17-64,0 17 96,-16 0-832,16 0-321,0 17-95,-17 16 160,17 0-320,0 17 288,17 0-352,-1 16 576,18-16-416,16 0 576,-1-1-544,18-15 576,-1-1-576,1-17 480,16-16-480,0-16 128,16-17-320,1-17 0,-1 0-128,1-33-64,-17 17 0,0-17 32,-17 0 32,-16-17 32,0 17-64,0-17-64,0-16 32,-1 17-32,-15-18 64,-18 1-96,17-17 0,-16 17-32,-17 0 0,0 0 64,0-17 64,-33 33-96,16-16 0,1 16 32,-18 17 0,1 0-96,-33 0 64,16 34 32,-16-1 64,-17 17-32,-17-1 64,17 18-128,-17-17-64,1 33-32,-17 0 96,-17 0 0,17 16 96,-1 1-96,1 33 0,16 16 96,1-16 32,-17 33-128,16-17-32,0 17 32,17-16 0,17 32 32,0 1 0,16 33 0,17-1 0,-1-15 352,34 32-192,0 34 0,50-1 96,0-32 352,16 16-320,1-17 448,32-16-448,1 0 352,0-34-352,16-32 256,0-17-288,0-34 128,-16 1-224,16-50 0,0-1-96,-16-32 32,0 0-64,-34-1 64,0 17-64,-32 1-32,-1 32 32,-17-16-128,-16 16 64,0 17-32,0-16 0,-16 32 0,16-16-64,-17 17-352,1 16-160,-1-16-6560,0-1 3904,17 17-2847</inkml:trace>
  <inkml:trace contextRef="#ctx0" brushRef="#br0" timeOffset="3766.5914">9397 2457 7424,'0'-17'2816,"0"17"-1536,17-16-640,-17 16 1280,0 0-1088,0-17 96,16 17-576,-16-16 127,0-1-255,17 0 128,0 1 32,16-17 64,17-17 64,16 17-32,17-17-224,17-17-32,33-16 96,-17 17 160,0-34 96,0 17-288,0 17-96,-16 0-192,-17 16-32,-33 17 32,0 16 64,-17 0-32,-17 1 64,-16-1-832,0 17-320,0 0-736,0-16-223,-16 16-1761,16 0-1888,0 0 1856</inkml:trace>
  <inkml:trace contextRef="#ctx0" brushRef="#br0" timeOffset="4490.1549">9430 1976 7680,'17'-50'2880,"0"50"-1536,-17-33-800,16 16 800,1 0-704,-17 1-192,16-1-288,-16 17-128,0 0 0,17 0-128,-17 33 64,-17 1 32,1-1 64,16 17 160,-33-1 128,16 34 160,-33-16 63,0 16-31,17 0 64,-17-17-128,1 1-32,32-18-192,0-15-96,1-18 64,49 1 0,0-34-96,17 1-32,16-34-32,17 0 32,0 17-128,0-17 0,0 17 32,0 16 64,1 17-32,-35 17-32,1-1-64,-33 18 32,16-18 32,-33 17 64,17 1-32,-1-18-32,-16-16-1664,17-16-735,-1-18-2657</inkml:trace>
  <inkml:trace contextRef="#ctx0" brushRef="#br0" timeOffset="8742.8938">11041 2092 8960,'0'0'3328,"0"0"-1792,0 0-1024,16-17 1568,-16 17-1185,0 0 705,17 0-960,-17-16 224,17 16-512,-1-17 32,1 0-256,-17 17 160,16-16-192,-16-1 96,17 1-96,-17-18-64,17 18 0,-17-17-32,16-1 0,-16-15 0,0-1 0,17 0 0,-17-16 0,16 16 0,-16 0 0,17 17 0,0-17 0,16 17 0,-17-17 0,1 17 0,16 0 0,-16-1 0,-1 1-96,-16 17 64,17-1 32,-17 0-96,0 17 64,-17 17 32,17 0 0,-16 16 0,-1 0 256,1 17 576,-1 16-416,17-16 416,17 16-480,-1-16 384,1 0-416,-1-17 256,18-16-320,-1-34 0,17 1-160,-17-51-64,17 17 0,-34 1-256,17-18 128,1 17-320,-18-16 256,-16 16-160,17 17 192,-1 0 0,-16 0 64,17 16 0,-17 17 0,0 0 64,0 0 0,0 17 64,0-1-32,0 1-32,0-1 32,0 1-32,0 16 0,0-16-96,0 16 64,0 0 32,0 34 128,0-1 160,0 17-160,-17 0 0,17 0-64,0 0 160,0 0-128,0-17 192,0-16-192,0-17 32,17 1-64,0-18-1376,-1-16 704,1 0-5824,16-16 3553,-33-1-4737,17 0 4352</inkml:trace>
  <inkml:trace contextRef="#ctx0" brushRef="#br0" timeOffset="12795.5157">12120 2059 5248,'0'-17'2016,"0"17"-1088,16-17-320,-16 17 1312,0 0-1088,0 0 480,0 0-800,0 0 480,0 17-544,0 0 800,0-17-673,0 33 545,0-17-640,-16 34 256,-1 0-448,-16 0 0,16 16-192,-16-16 0,17 16-32,-18-16-544,18 0 256,-1 0-5311,1-17 3007</inkml:trace>
  <inkml:trace contextRef="#ctx0" brushRef="#br0" timeOffset="15116.2749">12867 1395 5120,'0'0'1920,"0"0"-1024,0-17-192,0 17 1344,17 0-1088,-17-17 864,0 17-1088,0-16 416,0 16-672,-17-17 0,0 17-289,1 0-31,-1 17-96,1-17 32,-18 16-64,18 1 192,-1 0-128,-16-1 192,33 1-192,-17-1 32,1 1-64,16-17 32,0 17-64,33-17 64,-16 0-64,32 0-32,1-17 32,17 17-32,-18 0 0,1 0 0,0 0 0,-33 0-96,16 17 64,-33 16 160,0-17-64,-17 18 320,-16-1-192,-17 0 160,0 0-192,1-16 64,-1-1-128,17-16-64,-1 0 0,1-16-1664,33-1 896,0 1-5055,17-18 3199</inkml:trace>
  <inkml:trace contextRef="#ctx0" brushRef="#br0" timeOffset="15394.6309">13365 1029 6528,'0'-16'2464,"0"16"-1344,17 0-1024,-17 16 832,0 1-544,0 16 640,0 0-576,16 17 416,-16 0-512,0 16 320,0 1-384,17-1 192,-17 1-256,0-18 0,16 1-128,1-33-128,-17 16 0,0-50-4000,17 1 2208,-17-1-3552,0 1 3040</inkml:trace>
  <inkml:trace contextRef="#ctx0" brushRef="#br0" timeOffset="15655.808">13232 1428 9472,'0'-17'3520,"0"17"-1920,33-16-1024,-16-1 1055,0 17-959,-1-17-256,17 1-288,17-1-1024,0 1 480,-17 16-4767,0-17 2879</inkml:trace>
  <inkml:trace contextRef="#ctx0" brushRef="#br0" timeOffset="16058.0507">13996 1361 7552,'-17'0'2880,"17"0"-1536,-16-16-736,16 16 1120,-17 0-992,17 0 96,-17 16-544,-16-16 383,17 0-383,-1 17 576,0 0-480,-16 16 288,33-17-384,-16 18 192,16-1-256,0-17 224,0 1-256,16-17-32,1-17-96,-1 1-64,18-1 32,-18-16-128,1 16 64,-1 1-384,-16-1 192,0 1-224,0 16 256,0-17 0,-16 17 128,16 0 0,0 17 0,0 16 128,0-17-32,0 18 128,0-1-96,16 0 32,1-16-32,0-17-2656,16 0 1409,-17-17-4865,1 17 3360</inkml:trace>
  <inkml:trace contextRef="#ctx0" brushRef="#br0" timeOffset="16411.6289">14095 1278 9728,'0'34'3680,"0"-34"-1984,17 33-1408,0-17 1151,-17 1-863,16 0 128,1-1-416,-1 1 32,1-1-192,-17 1 64,17 0-96,-17-1 96,0 1-128,-17-34-32,17 17 0,0-16-128,0-1 64,0-16 32,0 16 0,17-16 0,-1 16 0,1-16-160,-1 17 96,18-1-32,-18 0 32,1 17 64,-1 0 0,1 17 64,16 0-32,-33-1-32,33 1 32,-33-1-128,17 18 64,0-34-672,-1 16 384,1 1-5087,16-17 2975,-16 16-3424</inkml:trace>
  <inkml:trace contextRef="#ctx0" brushRef="#br0" timeOffset="16797.399">14793 647 8192,'0'0'3072,"16"0"-1664,-16 0-800,0 0 832,17 17-736,-17 0-224,16 16-32,1 0-1,0 17-223,16 33-64,0-17-96,-16 17 384,16-16-256,0-1 608,-16-16-416,16-17 352,-33 0-416,0-16 192,0 0-288,-17-34-128,1 17-64,-17-17-256,-1 1 128,1-17-512,0 16 320,16 17-224,-16 0 320,16 17-64,1 16 160,-1-17 64,1 18 32,16 15 0,0-15 0,16-1-928,1 0 512,33-33-831,0 0-3425</inkml:trace>
  <inkml:trace contextRef="#ctx0" brushRef="#br0" timeOffset="17186.4656">15307 1146 10368,'-33'16'3936,"17"17"-2112,-18 1-1696,34-34 831,-16 16-671,16 17-160,-33 1-96,16-18 384,0 17-224,1 1 704,16 15-512,-17-15 512,34 15-480,-17-32 128,16 0-320,18-34 0,-18 0-128,34-16-64,-17 0-96,0-17 32,-16 0-128,0 17-320,-1 0 256,1 0-128,-17 16 160,0 17 32,0 0 96,-17 17 96,17-1 0,0 18-32,17-1 32,-17 0 32,16-16 32,1 16 96,16-33-1088,-16 16-416,-1-32-2815,18 16-1217,-1-33 1408,0-1 800</inkml:trace>
  <inkml:trace contextRef="#ctx0" brushRef="#br0" timeOffset="17569.832">15639 963 4992,'-16'33'1824,"16"-16"-960,16 16-32,-16 0 736,0 0-288,17 1-96,0 15-256,-1-15-128,1 15 192,-1-15 671,1-18-927,0 17 288,-17-16-352,16 0-96,-16-1-288,0-16-128,0 17-96,0-17 32,0 0 0,0 0-192,0-17 0,0 17 32,0-16 96,0-1-160,0 0 32,17-32 96,-1-1 128,1 0-192,0 0 0,-1 0 0,1 1 32,-1 15-64,18 18 0,-18-1 64,1 34 0,-1-17-64,18 33 64,-18-16 32,1 16 0,-1 0 0,18-16 0,-18-1-1920,1-16-831,-17 0-2145</inkml:trace>
  <inkml:trace contextRef="#ctx0" brushRef="#br0" timeOffset="18188.4172">16287 515 10368,'16'-17'3936,"1"17"-2112,-17 0-1696,17 0 831,-1 17-543,1-1-224,16 1-128,0 33-128,0-1 32,17 34 96,-17 1 32,1-18 96,-1 0-96,0 1 96,0-1 96,-16-33 192,-1 1 160,1-1 160,-17-33 64,0 0-448,-17 0-256,1-17-96,-17-16 0,-17 16-96,0 1 0,0-1-128,0 34 32,1-1 0,15 18 64,1-1 32,0 17 224,16-1 128,17 1 192,0-17 64,17 1-288,33-18-32,16-16 64,-16 0-192,0 0 0,0-16-128,16-1-32,-33 0-736,0 1-320,-16-1-1344,0 1-512,-1-1-2495,-16 0-1057,-16 17 3328</inkml:trace>
  <inkml:trace contextRef="#ctx0" brushRef="#br0" timeOffset="18480.6783">17183 1444 13312,'0'0'4927,"-16"34"-2687,-1 32-1824,0-33 1056,1 0-896,-1 17-320,1 0-160,-18 16-2208,18-16 1152,-17 17-6047,-1-18 3903</inkml:trace>
  <inkml:trace contextRef="#ctx0" brushRef="#br0" timeOffset="26712.9015">17632 847 4992,'-17'16'1920,"17"-16"-1024,17 17-288,-17-17 1440,0 0-1120,16 17 1184,-16-1-1248,17-16 768,-17 17-929,0-1 129,16 1-512,-16 0-128,0-1-96,0 17-96,17 1 32,-17-1-128,0 17 64,0-17-1088,0 0 577,0 0-4673,0-16 2880</inkml:trace>
  <inkml:trace contextRef="#ctx0" brushRef="#br0" timeOffset="26960.6772">17881 830 7936,'0'17'2976,"0"-17"-1600,16 0-768,1 0 1056,-17 0-960,16 16-64,-16 1-416,17 0 0,-17 16-129,0 0-542,-17 0 223,17 17-4256,-16-17 2432,16-16-3136,0-1 2944</inkml:trace>
  <inkml:trace contextRef="#ctx0" brushRef="#br0" timeOffset="27532.9254">18428 1013 7680,'0'0'2880,"0"0"-1536,0 16-800,0-16 1152,0 17-960,0 16 256,0 17-608,0 0 159,0 0-319,0-1-64,0 18-96,0-1-64,0-16 32,0 0-320,0-17 160,0 0-2847,0-16 1631,0-17-3872,0 0 2944</inkml:trace>
  <inkml:trace contextRef="#ctx0" brushRef="#br0" timeOffset="27736.5365">18213 1395 9088,'0'0'3424,"0"0"-1856,33-17-992,-17 17 1120,1 0-993,16-17-255,0 1-320,1-1-608,-1 1 256,0 16-1375,0-17 863,0 0-2464,1 17 1792</inkml:trace>
  <inkml:trace contextRef="#ctx0" brushRef="#br0" timeOffset="28076.4841">18694 1179 8448,'0'0'3232,"0"0"-1728,17 33-992,-1-16 1440,-16-1-1153,17 1 641,-1-1-896,1 1 288,0 0-480,16-17-64,-17 16-160,18-16 64,-1 0-128,0-16-32,0 16 0,-16-34-736,-1 18 384,1-17-928,0 16 704,-17 0-192,0 1 448,-17-1 193,17 17 63,-33 0 735,16 17-383,1 16 768,-1 0-608,0 0 128,1 1-352,-1-1-32,17 0-128,0-16-2112,17-1 1120,-1-16-5215,18 0 3391</inkml:trace>
  <inkml:trace contextRef="#ctx0" brushRef="#br0" timeOffset="28478.7936">19341 1013 9984,'-16'0'3776,"16"0"-2048,-17 0-1184,17 16 1055,0-16-959,-16 17-256,16 0-256,-34 16-32,34 0-64,-33 0-32,33 0 32,-16 1 32,-1-1-32,17-17 128,17 1-96,-1-17 32,1 0-32,16 0-64,0-17 32,0 17-192,1-16 96,-1 16-32,0 16 32,-16-16 64,-1 17 0,-16 0 0,0 16 0,-16 0 352,16 0-192,-34 0 288,18 1-256,-17-18-96,16 1-64,0-17-1664,1 0 896,-1-17-5279,17 1 3359</inkml:trace>
  <inkml:trace contextRef="#ctx0" brushRef="#br0" timeOffset="28740.5963">19707 847 10368,'16'16'3872,"-16"-16"-2112,0 34-1984,17-1 608,-17-17-320,16 34-64,-16 0 32,17 0-320,-17 0 160,0-17-1088,0 17 672,0-34-3328,0 17 2112,0-16-2528,-17 0 2464</inkml:trace>
  <inkml:trace contextRef="#ctx0" brushRef="#br0" timeOffset="29019.4741">19557 1162 8960,'-16'0'3424,"16"0"-1856,16 33-768,1-33 1247,-17 17-1151,16-17-128,1 17-544,16-17-352,0 0 64,17-17-3807,0 17 2143,0-17-4160,0-16 3328</inkml:trace>
  <inkml:trace contextRef="#ctx0" brushRef="#br0" timeOffset="51414.7505">8219 5379 3328,'-17'-17'1312,"17"17"-704,-17-33-224,17 16 416,-16 1-64,-1 16 0,1-17-384,-1 1-224,0 16-64,1 0-64,-1 0 0,-16-17-160,16 17-32,-16 0 640,-17 0 320,17 0-160,-17 0-96,1-17-96,15 17-32,-15-16-64,-1-1 32,0 1-192,0-1-96,0 17-32,1 0 32,-1 0-96,0 17 0,-17-1-32,18 1 0,-1 16 128,-17-16 32,18 16-128,-1 0 32,17 0 0,-17 0 0,17 1 0,-17-1 0,0 0 0,-16 0 0,16 0 0,0 1 0,-16-1 0,-1 0 0,-16 17 0,33 16 0,-16 1 0,16-1 0,17-16 0,-17 33 0,17-17-96,0 1 64,0-1 32,16 1 64,-16-1-32,16 17-32,1-17 32,16 17-32,-17-16 0,17-1 0,0 1 0,0-1 0,0-16 0,0 16 64,17 17-32,-1-16-32,1 16 32,-1-17-32,1 0 0,0-16 0,16 0 704,17 0 384,-1-17-544,1 0-192,17 0-256,-1 1-96,17-18 32,-17 1-32,17 16 0,0-16 0,0-1 0,17 17 64,0-16-96,-17 16 0,16-16 96,-16 16 32,0-16-32,17-17-64,0 16 160,-1-16 128,1 17-160,-1-17-64,1 0-32,-17 0-32,0 0 0,17 0 0,-1-17 64,1 1 32,-17-18 447,16 18 257,-16-17-448,17-17-192,0-17-192,16-16-32,-17 0 256,1 0 128,-17 0-256,0 0-64,-17 17-32,1 16 64,-17 0 0,-1-16 64,-15 16-64,-18-33-32,1 17 32,-17-17-32,0 0 0,-17 0 64,-16 16 32,0 1 32,0 0-64,-1-1-64,1 17 32,0-16-32,0 16-96,0-16 64,-17 16 32,0 0 0,0 0 0,0 1 0,1-1 0,-18 16 64,1-15 256,-1 15 160,-16 1-224,-16 0-128,-17 0-96,16 16 32,0 1-96,-16-18 0,33 18 96,-16-1 32,-1 1-128,0 16 32,1 0-64,32 16 0,1 1 64,0-1 0,16 1-96,0 0 64,17-17 32,0 16 0,16 1 0,0-1 64,34 1-736,0 0-256,16-1-2783,50 1-1185,0-67 832</inkml:trace>
  <inkml:trace contextRef="#ctx0" brushRef="#br0" timeOffset="53526.8798">16386 5014 6656,'-66'-50'2528,"49"50"-1344,-16 0-1440,17 0 384,-1 0-128,0 16 0,-16-16 416,0 0 192,0 0-288,0 0 96,-1 0 96,1 0 224,0 0 96,-17 0-352,0 0-192,-16 17-192,16-17 0,-16 33-128,16-16 0,-16 16 32,16-16 0,-17 16 0,1 0 0,0-16 416,-1-1 192,1 17-288,-17-16-193,16 0-63,-16 16 0,17-17-96,-17 18 0,16-1 32,-16 0 64,-16 17 32,16-17 32,-17 17-224,34 0 0,-17-1 32,0 18 32,16-1 32,1 1 0,16-1 0,0 1 0,1-1 0,15 0 0,1 1 0,0-1 0,0 1 0,16 16 0,17 0 0,0 0 64,0 16-96,17-16 0,-17-16 512,16-1 224,1 17-416,16 17-128,0-17-128,17 0 32,-17 0-32,17 0 64,17-17-224,-1-16-32,17 0 192,-17-1 128,1 1 0,-1 0 0,17 0-192,-16 0-32,-18-1 32,18 18 64,-1-1 0,1-16-32,16 16-64,-17 1 32,1-17 32,16 16 0,-17-33 416,0 17 256,1-17 32,-17 1-32,33-1-352,-17 0-128,17 0-128,0 0 32,-17 1-64,17 15-32,-16-15-64,16-1 32,-17 0 32,1 0 0,-1 17 0,34-17 64,-17-16 160,0 16 192,0-16-96,16-1 0,-16 1-64,0-1 64,0-16-224,33 17-64,-16-17 32,0 17 96,-1-17-64,1 16 0,-17-16 32,0-16 64,17 16 32,16 0 32,-17-17-64,1 0-32,16 1-32,-33-1 64,0-16-32,17 0 0,16-17 32,0 0 32,-33 0-96,17-16-32,-17 16 32,0 0 64,-17 1-96,-16-1-64,16 17 0,1-17 32,16-17-32,-17 17-32,-16-16 32,16-17-32,-16-17 0,0 34 64,0-17-32,-17 0 64,17 0 0,-17-17 96,-16 1-32,-1-1 0,1 1-192,-17 32-32,-17 1 32,17-17 0,-16 0 32,-1 0 0,-16 0 0,16-17 64,-16 1-32,0 16 64,0 0-64,-17 16 64,0-16-64,-16 17 64,-1-1-64,17 18 64,1-1-128,-18 0 0,-16 0 32,17 17 64,-17-17-96,0 17 0,-17-17 32,17 17 0,17-17 0,-1 17 64,-16 0-32,17-17 64,0 0-64,-1 0 64,-16-16-64,-16 16-32,-1 0 32,0 17 32,17 0-32,0 0-32,0-17 32,-16 17 32,-1-1-96,0 1 0,17 0 32,0 16 64,17-16-32,-17 17 64,0-18-64,17 18 64,-34-1-128,-16 17 0,16 0 32,-16 0 64,16 0-96,1 0 0,-17 17-32,-1 16 0,1 0 64,17 0 0,32 1 0,-16-1 64,17 0-96,-1-16 0,1 16 32,16-17 0,17-16 0,16 17 0,-16 0-288,0-17-128,16 33-1760,-32 17-736,15-1-4191</inkml:trace>
  <inkml:trace contextRef="#ctx0" brushRef="#br0" timeOffset="64159.9743">1844 6076 21119,'0'0'0,"99"-16"256,-49-1 288,-17 17-288,17 0 768,16-17-608,1-32 672,-1 15-640,1-49 352,-1 33-480,17-49 256,0-1-320,0-16 128,-16 0-224,-1-17 0,-16 17-96,0-50-64,-17 33 32,-17 0 32,18 0-32,-34 1-32,0 15 32,0-32-32,-17 16-96,0 0 64,1 17 32,-17 0 0,-34 16 0,1 1 0,16 16 64,-16 16-96,-1 1-64,-16 16-32,0 0 96,-16 17 0,-1 16 32,0 17 0,1 17 64,-1 0-96,-16 32 0,0 1 32,-34 17 0,34-1-96,0 34 64,16-1 32,1 1 0,-1 16 0,0 0 0,1 17 0,32 0 0,1 16 0,16-16 0,34 17 64,-1-18-32,34 34 192,-1-33-128,34 17 256,0-18-224,16-15 160,-16-1-160,50 0 288,16-16-224,17-17 256,-17-17-256,0-33 256,0-16-256,17-17 160,-17-17-192,17-32 128,-33-1-160,-1 0 0,-16 0-64,-16 0-64,-17 17 32,-17 0-32,0 0 0,-16 16 0,-1 0 0,-16 1 0,0 16 0,0-17 64,0 17-32,-16-16-384,16 16 224,-17-17-1472,0 17 896,17-33-7488,-16 16 4480,16-33-5663,-17 1 5375</inkml:trace>
  <inkml:trace contextRef="#ctx0" brushRef="#br0" timeOffset="29436.2373">20603 1079 8960,'-16'-50'3328,"16"50"-1792,0 0-1024,-17 0 1152,17 0-993,-17 17 257,1-17-576,-17 17 576,16 16-512,-16 0 576,16 0-576,1 0 640,16 1-608,0-18 480,0 17-512,33-33 32,0 0-256,0-33-96,0 17-64,17-34-32,-17 17 0,1-1-352,-18 1 192,-16 0-448,0 0 352,0 33-96,-16 0 224,-1 0 64,17 33 64,-17 0 0,1 17 0,16-17 0,0 17 0,0-17 0,16 0 0,1 1-1856,16-34 1024,0 0-5791,1 0 3679</inkml:trace>
  <inkml:trace contextRef="#ctx0" brushRef="#br0" timeOffset="29992.9178">21068 897 13440,'-17'0'5087,"17"0"-2751,0 0-2304,-16 0 1024,32 16-704,-32-16-256,16 17-96,-17-1-64,17 18 0,-33 15 64,16-15 0,1 15 0,-1 1 0,1 0 64,16-17-32,16-16 192,1-1-128,-1-32 32,18-1-64,15-16-192,-15 0 64,15-17-256,-15 0 192,-18 0-512,17 17 352,-16 17-224,0-1 320,-17 17 0,0 17 128,-17 32 0,0 1 0,1 50 64,-1-17 0,-16 50 608,0-17-320,-17 17 1088,17-34-768,-34-16 416,34-16-576,-17-34-128,17 0-192,0-16-384,0-34 160,16-16-1120,1 0 672,16-34-864,16 1 768,17-1-160,-16 18 480,16-1 128,0 17 96,17-1 32,-17 18 0,34-1 128,-34 17-32,17-16-288,0 16 128,-1 0-1568,1 0 928,-17-17-4671,17 17 3007</inkml:trace>
  <inkml:trace contextRef="#ctx0" brushRef="#br0" timeOffset="30395.0177">21699 880 13056,'-33'17'4927,"33"-17"-2687,-34 16-2624,1 1 768,33-1-384,-33 1-96,0 16 64,0 17 96,-1-17-32,1 17 480,0 0-288,16 0 832,17-17-608,0-17 448,0 18-544,17-34 32,16 0-224,17-34-448,-17 18 160,17-34-1024,-17 17 640,0-17-832,-16 17 768,0 0-224,-1 16 480,-16 0 64,0 17 128,0 17 160,0 0 0,0 16 128,0 0-96,0 0 128,17 0-128,-17-16-1440,16 16 768,1-33-5055,-17 0 3135</inkml:trace>
  <inkml:trace contextRef="#ctx0" brushRef="#br0" timeOffset="30642.5415">21981 780 11136,'-33'34'4128,"33"-34"-2241,0 83-1279,0-67 1312,0 17-1152,0 1-64,0 15-480,0 1-128,16-17-64,-32 17-544,16-17 288,0-16-1728,0 0 1056,-17-17-2911,17-17 2143,-16-16-3328,16 0 2848</inkml:trace>
  <inkml:trace contextRef="#ctx0" brushRef="#br0" timeOffset="30812.5151">22031 631 6784,'0'16'2528,"0"-16"-1344,0 34-1536,0-18-2336,16 1 1376</inkml:trace>
  <inkml:trace contextRef="#ctx0" brushRef="#br0" timeOffset="31073.8963">22213 747 8832,'-16'-17'3328,"16"17"-1792,0 17-1376,0-17 768,16 17-576,-16-1 224,0 18-320,0-1 351,17 17-351,-17-1 160,0 1-256,0 0 704,0-17-480,0 0 1024,17 1-800,-17-34 352,0 16-576,0-32-128,16-1-160,1-16-288,-1 0 96,1-34-96,16 17-256,-16 1-32,-1 15 96,18 1 96,-18 17 160,1-1 64,-17 17 64,16 17 0,1 16 0,-17 0-96,0 0 64,17 0-896,-17 1 512,16-1-3775,-16-17 2303,17 1-3744,0-17 3200</inkml:trace>
  <inkml:trace contextRef="#ctx0" brushRef="#br0" timeOffset="31445.1375">22778 647 10880,'0'0'4128,"-17"17"-2241,17-17-1631,-16 17 864,16-17-704,0 16-288,-17 1-128,1-1-160,16 18 96,-17 16 96,0-17 0,17 0 64,-16 0-64,16-16-224,16-1 96,-16-16-736,34 0 448,-18-16-320,17-1-127,17 1-65,-17-1-96,1 17-160,-1 17 640,0-17 288,-16 33 160,-17-17 768,0 18-384,-17 15 1056,0-15-768,1-1 576,-1 0-705,-16-16-95,16-1-256,1-16-2207,16 17 1151,-17-50-4320,17 16 2944</inkml:trace>
  <inkml:trace contextRef="#ctx0" brushRef="#br0" timeOffset="31692.6553">23309 415 10368,'17'17'3872,"-17"16"-2112,16 0-1632,-16-16 767,17 16-447,-17 0-32,0 0-224,0 17-128,-17 16-32,1-16-32,16 17 0,-33-17-1056,16-17 576,0 0-4031,1-16 2495,-1-17-3104,1 0 2944,-18-34 416</inkml:trace>
  <inkml:trace contextRef="#ctx0" brushRef="#br0" timeOffset="31970.0606">23044 714 10624,'0'0'3936,"0"0"-2112,0 16-1217,16 1 1089,1-17-704,-1 17-256,1-17-352,16 0-128,0 0-128,1-17-288,-1 17-64,17-17-1664,-17 1-735,0 16-2529</inkml:trace>
  <inkml:trace contextRef="#ctx0" brushRef="#br0" timeOffset="32216.6791">23475 33 9472,'-16'0'3520,"16"17"-1920,16-1-1088,-16-16 863,17 34-799,-17-18-320,16 17-160,1 1-1503,0-1 767,-1 17-1024,1-1-2272,-1-15-1056,-16-18 2336,0 1 1184</inkml:trace>
  <inkml:trace contextRef="#ctx0" brushRef="#br0" timeOffset="32385.8685">23774 0 8960,'0'0'3328,"0"0"-1792,0 83-320,-17-50 1247,17 0-1343,0 17-416,0 0-512,0 16-1344,17-16 608,-17-17-5119,17 1 3103</inkml:trace>
  <inkml:trace contextRef="#ctx0" brushRef="#br0" timeOffset="73246.217">22894 3603 7296,'17'-34'2816,"-17"34"-1536,0-16-448,16-1 1760,-16 17-1440,17-16 223,-17 16-479,0-17 32,17 17-512,-17 0-96,-17 0-64,17 17 352,-17 16-320,1 33 256,-17 1-288,-1 49 0,18-17-160,-17 18 448,16-1-320,-33 17 416,34-17-384,-18 0 32,1-33-192,0-17 0,33 1-32,-33-34 96,33 17-96,-17-34-576,17 1 256,-16-17-2720,16 17 1664,0-34-5663,-17 0 3903</inkml:trace>
  <inkml:trace contextRef="#ctx0" brushRef="#br0" timeOffset="73632.5552">22413 3486 10880,'0'-16'4032,"0"16"-2177,0 0-1663,0 0 960,0 16-736,0 1 288,0 0-416,0 16 768,16 0-608,1 33 736,16 1-704,0-1 608,1-16-608,15 33 256,1-33-448,0 16-96,0-16-96,0 0 0,-1 16-64,1 1-32,0-1 32,-33 0 32,16 1-32,-17 16-32,1-17 32,0-16-32,-1 16 0,-16-32-288,17-1 160,-1 0-1632,-16-33 960,17 0-5216,0-17 3329,-17-49-4193,16 16 3936</inkml:trace>
  <inkml:trace contextRef="#ctx0" brushRef="#br0" timeOffset="74082.2288">21981 3354 10240,'33'-17'3872,"-33"17"-2112,17-33-929,-1 16 1729,1 17-1472,33-17 352,-17 1-896,33-17 32,1 16-320,-1 0-96,1 1-96,-1-1-64,1 1 32,16-18 32,-17 1-32,34 0-32,-17 16 32,-17-16-32,0 0-96,1 0 64,-17 16 32,-17 1-928,17-1-416,-17 0-1568,-17 17-607,18 0-1505</inkml:trace>
  <inkml:trace contextRef="#ctx0" brushRef="#br0" timeOffset="76738.7144">23774 3420 7040,'0'-17'2720,"17"1"-1472,-17-1-672,0 17 800,0-16-64,16 16 64,-16-17-385,0 17-223,0 0-416,17 0-224,-17 17-32,0 16 0,16 0 32,1 17 128,-17 33 96,17-17 704,-17 17-544,16 0 320,1 0-512,-17-16 192,16-18-288,1-15 0,0 15-128,-17-32 96,16 16-128,-16-16 32,17-17-32,-17 16-544,0 1 256,0-17-1728,0 0 1056,-17 0-2559,17 0 1951,-16-17-3808,-1 17 3008</inkml:trace>
  <inkml:trace contextRef="#ctx0" brushRef="#br0" timeOffset="77530.3395">23376 3984 7040,'-17'0'2720,"17"0"-1472,-17 0-608,17 0 1568,0 0-1248,0 0 1087,0 0-1183,0-16 832,17 16-992,0 0 640,-1-17-800,17 1 736,1 16-768,32-34 608,17 18-640,17-34 32,16 0-160,-17-16 0,18 16-256,-1 17-64,-17 0-32,-16-1 0,-16 18 0,-1-17 0,-33 16 64,17 17-96,-33-17-64,16 17-160,-16 0 0,-17-16-928,16 16-352,1 0-1728,-17 16-799,16-16-1473</inkml:trace>
  <inkml:trace contextRef="#ctx0" brushRef="#br0" timeOffset="80769.7933">25285 2806 10624,'0'-17'3936,"0"17"-2112,0 0-1345,0 0 993,0 0-512,0 0-96,0 0-64,0 0 32,0 17-448,16-17 128,1 0 64,0 0 96,32-17 128,1 17-288,0-33-64,33 0-128,33-1 32,-16-15-64,-1-1 64,1 17-192,-17-1-32,-17 1-64,-16 17-64,-17 16-64,1 16-32,-18 17 64,-32 17 0,-1 17 32,-33 32 64,-33 34-96,-16 16 0,-1 34 32,17-17 0,0 17 128,0-34 64,33-49-64,17-1-96,16-16 192,17-33 96,17-17 32,16 1 96,17-34-160,33 0-96,0-17-96,0 0-96,0 1-128,-17-1 0,1 17 64,-17-16 32,-1 16 32,-15 0 0,-18-17-448,1 17-160,-1-33-736,-16 16-288,0-33-1824,-16 1-800,-1-1-1631</inkml:trace>
  <inkml:trace contextRef="#ctx0" brushRef="#br0" timeOffset="81047.7843">25218 3536 11648,'34'-16'4384,"-1"16"-2369,17-17-1151,-17 17 1184,17-17-384,16 1-96,17-17-832,17-1-288,-1 1-288,1 0-128,-17 0 0,0 16-128,-17 0 64,1 1-32,-34-1-64,0 34-608,0-17-256,0 0-1600,-16 0-736</inkml:trace>
  <inkml:trace contextRef="#ctx0" brushRef="#br0" timeOffset="81649.7577">27443 1328 7296,'33'-33'2720,"-33"33"-1472,0-17-832,0 1 1280,0 16-992,-17 0 1088,1 0-1025,-1 0 929,-16 16-960,0 1 288,0 0-128,-1-17 64,-15 33-96,15-17 32,18 18-512,-17 15 128,-1 18 128,1 16-160,-17 16 64,17 1-128,-17 49 64,1 34-192,15 16-32,-15 34 160,15-1 96,18 17-192,16-33-32,0-17 128,33-33 96,17-33-64,0-17 0,49-16-128,1-1-32,16-32-32,0-1 0,-16-16-224,-1-17 0,-15-16 32,-1-1 32,0-16 32,-17 0 0,-16-16-64,-17-1-64,-16 1-64,-17-1-32,0 0 128,0 1 32,-17-1-160,0-16 0,17 16-128,-16 1 0,16-1-384,-17 1-160,1-1-864,16 0-320,-17 1-2304,-16-1-928,16 1-1023</inkml:trace>
  <inkml:trace contextRef="#ctx0" brushRef="#br0" timeOffset="83633.7012">28157 1444 8320,'0'0'3072,"0"0"-1664,16-16-1376,-16 16 672,0 0-384,0 0-96,0 16-64,0 1 32,0 0-96,17 16 160,-17 0 64,17 17 32,-17 16 96,0 1 64,0-1 63,0 0 33,0-16 32,-17 0-224,0 0 0,1-17-128,-17 17 0,-17 0-160,17-1-32,-17-15-32,17-1-64,-17-17 32,0 1 32,17-17-32,-17-17 64,17 1-64,0-17-32,-1-1 32,18 1 32,-1 0-96,17 0 0,0-17 32,17 17 0,16-17-96,-16 0 64,16 0 32,17 17 0,16-17 0,17 1 64,-17-1 256,17-17 160,-16 34-96,16-17 32,-17 17-128,1 0 64,-1 0-128,17 0 32,-17-1-96,1-15-96,-1 15-32,-16-15 0,-17 15-32,0-15 0,1 15 64,-18-15-32,1 15-32,-17 1 32,0 17-128,-17-1 0,1 0-448,-18 34-128,1-17-928,0 17-384,0 16-1791,16 0-801,-16 0 672</inkml:trace>
  <inkml:trace contextRef="#ctx0" brushRef="#br0" timeOffset="86500.9334">27393 2988 7552,'0'-16'2880,"0"16"-1536,-17 0-800,17 0 864,0 0-256,0 0-32,0 0-417,0 0-127,0 0-320,0 0 384,17 0 288,16 0 0,0-17 32,17-16 160,17 16 64,32-33-192,34 1-128,17-18-224,16-16 0,33-33-224,-17 0 0,1 16-192,0 1 32,-17-1-160,0 0-64,-50 34 0,0-17 32,-33 33-96,0 0 0,-17 1 32,-16 15 0,-17 18-288,1-17-128,-1 33-640,-17-17-192,1 17-1280,-17 17-512,0-17-3071,0 33-1313,0 0 3872</inkml:trace>
  <inkml:trace contextRef="#ctx0" brushRef="#br0" timeOffset="87472.7205">28157 3520 10240,'-17'-17'3872,"1"17"-2112,-1 0-1216,17 0 1055,-17 0-415,1-17-32,-1 17-160,17-16-64,0-1-512,-16 1-96,32-1 0,-16 0 160,0-16 96,0 0-224,17 16-128,-17-16-128,0 16 0,0 1-64,0 16-32,0-17 32,0 17 32,16 0-96,1 17 0,0-1-32,-1 18 0,17-1 64,17 0 64,-17-16-96,17 16 0,0 17 32,-17 0 64,0-1-32,1 1-32,-18 0 32,17 0-32,-16-17 0,0 17 64,-1-17-32,1 0 64,-17-16 0,16-1 32,-16 1 192,17-34 192,-17 17-192,0-33-32,0-17-160,0-16-96,0 0 0,-17-17 32,17-17-96,-16 17 0,-1 0 32,1 0 64,16 0-96,-17 16 0,17 18-32,-17 15 0,17 1 0,0 0 0,0 0 0,0 33 0,0-17 64,0 17 0,0 0 0,0 0 0,0 0 0,0 0 0,17 0 0,-17-16 64,0 16-96,17 0 0,-1-17 32,34 0 64,0 1-96,16-17 0,1-1 32,16 1 0,16-33 0,-16 16 64,17 0-96,-17 0 0,0 1 32,-17 15 64,-16 1-96,0 17 0,-34-1-256,1 17-64,-17 0-672,0 0-192,0 17-1024,0-1-320,-17 1-2687,1-1-1857,-1 18 3040</inkml:trace>
  <inkml:trace contextRef="#ctx0" brushRef="#br0" timeOffset="88044.0881">29286 2955 9472,'0'-33'3584,"0"33"-1920,0-17-1088,0 17 991,0 0-639,0 0-192,0 0-384,-17 17-160,17 16-96,0 0 64,0 0 32,0 34 192,0-17 96,17 16 0,-17-16 128,0 0-288,16 0-32,-16-17 128,0-17 32,17 18 32,-17-18 32,0-16-192,0 17-64,0-17-128,0 0-32,0-17-96,0-16-32,0-17 32,16-16 0,1-17 0,16 0 0,0 16 0,1 1 0,-1 33-96,0-17 64,0 33-32,0 1-64,-16 16 96,0 16 0,-1 34-64,1 0 0,-1 0 64,1-1 64,16 1-64,-16 0-64,-1 0 128,18-17 96,-18-16-32,1-1 0,16-16-256,-16 0-128,-1-16-1952,1-34-864,-1 0-2847</inkml:trace>
  <inkml:trace contextRef="#ctx0" brushRef="#br0" timeOffset="88616.8186">29369 614 9728,'0'-33'3680,"16"16"-1984,-16 1-1216,17 16 927,-1-17-351,-16 17-64,34 17-288,-18-17-96,17 33-352,1 0-32,-1 0 0,17 50-96,-1 1-32,34 32-32,17-17-64,16 18 384,34 15 192,-17 1 0,-1 0 32,18-17-256,-34-16-64,0 16 192,-33 0 64,-33 17-64,-17 0-32,-33-17-128,-33 0 32,0 34-64,-17-18 0,-16 18-160,16-17-96,-17-34 256,18-16 192,15-16-160,1-1-96,0-33 64,16 1 64,-16-18-128,17-16 32,-1-16-160,17 16-64,-17-17-224,1 0-128,-1 1-512,1-1-224,-1 1-1408,0 16-576,1-17-3487,-1 17-1889,1 0 4064</inkml:trace>
  <inkml:trace contextRef="#ctx0" brushRef="#br0" timeOffset="89822.0075">22745 6325 11776,'-17'0'4384,"1"-16"-2369,16 16-1855,0 0 864,0 0-96,16 0 160,1 0-64,33-17 96,16 0-608,34-16 256,32-17 128,51 1-288,33-18-96,66-32-224,17 16-32,99-17-96,34-16 0,83-17 96,32-33 96,51 0-64,33-33 0,16-34 192,17 17 128,0 1-288,-16-18-96,-50 51-160,-51-1-64,-82 17 32,-83 33-32,-50 17 0,-66 16 64,-67 34-32,-50 16-32,-66 0 96,-49 34 0,-34 16-128,0 0 32,-34 16 0,1 1 0,0-1 64,0-16 32,16 17-128,-16 0 32,16-17 0,1 0 64,-1 16-32,17-16-32,-17 0 32,17 0 32,0 0 32,-16 0 32,16 0-64,-17 0-64,17 0 32,0 0 32,17 0-32,-17 0-32,0 17-64,16-17 32,-16 0 32,17 0 64,0 0-32,-17 0-32,0 0 96,0 0 0,0 0-32,-17 0 32,17 0-64,0 0-32,0 0-64,0 0 32,-17 0 96,17 0 32,0 0-128,0 0-32,0 0 32,0 0 64,0 0 0,0 0 64,0 0-64,0 0-32,-16 0-64,16 0 32,0 0 32,0 0 0,0 0 0,0 0 0,0 0 0,0 0 64,0 0-96,0 0 0,0 16-32,0-16 0,0 0 64,0 0 64,0 0-32,0 0-32,0 0 32,0 0-32,0 0 0,0 0 0,0 0-224,0 0-96,0 0-512,0 0-288,-17-16-1152,17 16-480,-50-33-4704</inkml:trace>
  <inkml:trace contextRef="#ctx0" brushRef="#br0" timeOffset="134688.4406">27825 10127 7808,'0'-33'2976,"0"16"-1600,0-16-896,0 16 832,16 1 0,-16-1 159,0 0-319,0 1-128,0-1-576,0 1-128,0 16 0,0 0-352,0 33 64,0 17-64,0-1 288,-16 34 160,16 0-64,0 0 32,-17 0 64,17 34 96,0-1 64,-16 17 96,16-17-256,-17 33-96,0 17 64,1 17 64,-1-34-128,-16 34-32,16-17-64,1 0 64,-1-17-96,0-16 32,17 17-32,-16-18 32,16-15 0,-17-1 0,17-17-64,0-32 32,0-1-64,0-16 64,0 0 64,0-17 160,0-33 96,0 0-288,0 0-128,0-17-192,0-16 32,0 17-32,0 16 0,0 0 0,0-17 0,0 17 64,0 0 0,0 0-96,0 17 64,0-17 32,0 0 64,17 0-32,-1 0-32,34 0 32,0-34-32,50 18 0,33-17 64,16-1-96,34-15-64,16 15 64,0 1 64,50 0 0,-17 16 64,-16-16-64,0 17 64,-17-1-64,-16 0 64,-17 1-64,-17 16-32,-32-17-64,-18 17 32,1 0 32,-34 0 64,1 0-96,-1 0 0,-16 0 32,-17 0 0,0 17 0,-16-17 0,-1 0 64,1 0 32,0 0 32,-17 0 64,16 0-32,-16 0 0,0-17-96,0 17 32,-16-16 0,16 16 32,-17-34-160,17 1 32,-17-17 64,17 1 32,-16-51-128,16-16 32,16 0-64,1-50 0,-17 0 64,17-17 64,-1 17-96,1-17-64,-1 17-32,-16 34 96,0-1 0,0 33 32,17 17 0,-17 17 0,0 16 0,17-17 0,-17 34 0,0 0 0,0 0 0,0 16 0,0-16 0,0 16 64,0 17-32,0-33-96,-17 17-32,17-1 128,0 0 96,-17 1-192,17-1 0,0 1 0,0-1 96,-16 0-64,16 1 0,0-1 32,-17 17 0,17-16 0,-16 16 64,-1 0-96,-16 0 0,0 16 32,16-16 0,-33 17 0,17-17 64,-33 16-96,-1-16 0,-32 17 32,-18 0 0,-32-17 0,-1 16 0,-32-16 0,-17 17 0,-1-1 0,1-16 0,0 17 0,33-17 64,17 17-32,32-17-32,1 0 32,33 0-32,0 16-96,17-16 0,16 0 128,17 0 32,0 0-96,-1 0-32,18 0 32,-1 0 64,1 0-64,-18 0 0,1 17-256,-17-17-64,1 16-384,-34 1-160,-34-17-576,-15 17-288,-1-1-32,16 1-32,-15-1-320,32 1-160,-16-34-3071</inkml:trace>
  <inkml:trace contextRef="#ctx0" brushRef="#br0" timeOffset="156626.1251">21068 9712 8064,'-17'0'2976,"1"16"-1600,-1-16-768,17 17 928,0-17-480,-16 0-129,16 17-255,0-17-32,0 0-352,16 0 384,1-17 192,-1 17-32,-16-17 64,34 1-160,-18-17-64,17 16-224,1-33-32,15 0 32,1-16 96,33 0 64,17-1 96,33-16-32,16-16 64,50-1-224,0-16-32,-16 16-288,0 1-64,-1 16-64,-16 33 32,-16 0-128,-34 17 0,-16 0 32,-17 16 64,-17 0-32,-16 1-32,-17-1 32,0 17 32,-16-16-192,-1 16-32,1-17-864,-17 0-352,-17 1-2400,1-1-1056</inkml:trace>
  <inkml:trace contextRef="#ctx0" brushRef="#br0" timeOffset="157351.8307">21483 8649 9344,'33'-49'3520,"-16"32"-1920,-1-16-1024,1 33 895,-17 0-127,17 0 32,-17 0-320,-17 0-160,17 16-512,-17 34 32,1 0 32,-17 16-32,16 17 0,0-16-32,-16 16 0,-17 0 512,17 0-512,-17 16-96,17-16-192,-17 0-96,17-16 32,-17-1-32,17 1 0,0-34 0,0 17 0,16-34 64,1 17-32,-1-16-32,17 0 32,0-17 32,0 16-32,33-16 256,0 0-160,1-16 160,15-1-160,18 0 64,-17 1-96,16-1 0,0 1-32,1-1-128,-1 17 32,-16-17 32,0 17 0,0 0-96,-34 0 64,17 0 32,-16 17 0,0-17-96,-1 0 64,1 0-896,-17 0 512,16 0-3008,-16 0 1920,17-17-5919,-17 17 4159</inkml:trace>
  <inkml:trace contextRef="#ctx0" brushRef="#br0" timeOffset="158756.8774">24587 7703 7936,'17'-33'2976,"-17"16"-1600,0 17-704,17 0 896,-17 0-192,0 0 31,0-16-415,0 16-128,0 16-512,0-16-128,-17 33-32,0 1 256,-16 49 160,17 16-160,-18 17-32,1 34 64,0-1 64,0 17 128,16-16 128,17-34-288,17-16-64,16-34-64,17 0 0,0-32-64,-1-1 32,18-50-192,-1-16-32,-16-17-128,0-16-96,0-17-96,-34 0-32,1 16-96,-1 1-32,-32 0 96,-1 32 160,1 1 0,-1 17-32,-16-1 0,16 34 0,1 16 0,-1 33 96,0 1-64,17 16-32,0 0 96,17-17 0,16 0-256,0-16-128,1-33-2336,-1-17-960,17-33-2047</inkml:trace>
  <inkml:trace contextRef="#ctx0" brushRef="#br0" timeOffset="159081.221">25501 7769 12544,'0'34'4639,"0"15"-2495,-34 34-2080,34-66 896,0 49-448,0 17-32,0-16-160,0-1 32,0 1-192,17-17 32,16-1 128,0-15 0,1-18 64,15-16-64,1-33-32,33-17-160,-33-16-32,0-17-32,0 0-64,-50-17-128,0 17 64,-34-17-32,1 17-32,0 34 96,-17-1 0,0 33 32,1 34 0,15-1-96,-15 18 0,15-1-1088,18 0-480</inkml:trace>
  <inkml:trace contextRef="#ctx0" brushRef="#br0" timeOffset="178674.0694">13531 11887 640,'-33'16'256,"33"-16"-128,0 0-448,0 17 0</inkml:trace>
  <inkml:trace contextRef="#ctx0" brushRef="#br0" timeOffset="180141.6917">13597 11837 6400,'-33'-17'2464,"17"17"-1344,-1-16-1248,17 16 480,0 0-128,-17 0 96,17-17 128,0 17 96,0 0-288,17-17 288,-17 17 160,0 0 0,0 0-32,0 0-224,17 17-32,-17 0-64,0-1 96,0 17-33,-17-16 1,17 16-160,-17-16 0,17-1-96,0 18 0,-16-1 32,16-17 96,0 34-64,0-17 32,-17 17 128,17 0 64,0 0-160,-16 0-96,16-1 256,0 1 64,0 0-160,0 0-64,0-17 128,0-16 32,-17-1-160,17 1-96,0-1-192,0 1 0,0 0 0,0-1 0,0-16-96,0 17 64,0-1 32,0 1 64,0 33-96,0 0-64,0-1 64,17 18 64,-17-1 0,0 1 64,0 16-128,0-17-64,0 17 64,0 0 64,0 0 416,0 0 256,0 0-416,0 0-160,0 0-96,0-16 32,0-1 32,-17-16 32,17 0-160,0 16 32,0 0 0,0 1 0,0-17 256,0-1 224,0 1-224,0 0-64,0-17-128,0 0 32,0 1-64,0-18-32,0 17 32,0-16 32,0 16-32,0 0-32,0 1-64,0-1 32,0-17 32,-17 18 0,17-18 0,0 17 0,0-16 0,0 16 64,0-16 160,0 16 128,0-16-128,0-1 32,0-16-96,0 17 64,0-1-128,0-16-64,0 0 0,0 0-32,0 0 0,0 0 0,0 17 64,0-17 32,0 0-128,0 0-32,0 0 32,0 0 64,0 0-64,0-17 0,0 17-192,0 0 0,0-16-1536,0-1-576</inkml:trace>
  <inkml:trace contextRef="#ctx0" brushRef="#br0" timeOffset="183831.2513">13332 15273 8576,'-17'0'3232,"17"0"-1728,0 0-1056,0 0 832,17-16-288,-17-1-33,16 0-255,1 1-32,0-1-384,-1-16 320,-16 0 224,17 16 96,-1 1 96,-16-1-416,17 17-128,-17-17-224,0 17-96,0 17-64,0-17-96,0 17 32,17-17 32,-17 16 32,0-16 96,16 17 192,-16-17 128,17 0-128,-1 0 32,1 16-192,0-16 32,-1 0-160,17 17-64,1-17 64,-1 17 0,0-1 32,0 1 64,17-1 32,0 1 32,16 0 0,1-17 64,-1 0-32,34 0 64,-1-17-192,-16 0-32,17 17 0,-1-16 0,1 16-160,-17 0-32,33 0 32,-16 16 0,-1 1-64,1 16 64,-17-16 96,17 16 32,-1-16-32,18-1-64,-1-16 32,0 0 32,0-16-32,-16-1-32,16-16 32,17 16-32,0 1 0,-17-1 0,0 0 0,0 1 0,-16 16-96,33 16 64,-17 1 32,0 0 0,0-1 0,0 1 0,1-17 64,32 0 32,-16-17-32,0 1-64,0-18 32,-1 1-32,18 0 0,-17 0 0,-17 0-96,0 16 64,-16 17 32,-1 0 0,-16 0-96,-16 17 64,-1-1 32,0 17 64,17-16-32,-16-17 64,-1 17 64,-16-17 128,0 0 0,0 0 0,-1-17-32,1 0 0,0-16-128,-17 0-96,-16 0 0,-1 0 32,-16-1-96,0 1 0,0 17 32,-16-18 64,-1 18-96,1-17 0,16-1 32,-17-15 0,17-1-96,-17-50 64,17-16 32,0 0 64,0 0-96,17-50 0,-17 0 32,0 16 0,0 1 0,17-1 0,-17 1 0,16 16 64,-16 17-32,17 16 64,-17 1-128,0-1 0,16 17 32,-16-17 0,0 17-96,0-33 64,0 33 32,0 0 0,0 17 0,0-17 0,-16 33 0,-1 0 64,17 0-96,-16 17 0,-1 17 32,17 16 0,-17 16-96,1-16 0,-17 17-32,16-1 96,0 1 0,-16-17 32,17 17 0,-1-17 64,-16 0 32,16 0 32,-16 0-64,16 0-64,-16 0-64,0 0 32,0 0 32,0 0 64,-1 0-32,-15 0-32,-18 0 96,17 0 0,-16 0-32,-17 0-64,0 0 32,0 0-32,-17 0 0,17 0 64,-16-17-32,-17 17-32,-17 0-64,17 0 32,-34-17 96,17 17 32,-16 0-32,0 0-64,16 0 96,-17 0 0,17 0-128,-16 0 32,16 0 0,0 0 64,1-16-32,15 16 64,-15-17-128,-1 17 0,0-16 32,0 16 64,17 0-32,0 0-32,-17 0-64,-16 16 32,-1-16 32,17 17 0,17-1-96,-17 1 64,-16-17 96,16 17 32,17-1-32,0-16-64,16 0 32,0 0 32,17 0 32,17 0 32,0 0-64,-1 0-64,17 0-64,17 0 32,0-16-256,16 16-64,-16 0-672,33 0-288,0 0-2400,-16 0-1024,-1-34-2143</inkml:trace>
  <inkml:trace contextRef="#ctx0" brushRef="#br0" timeOffset="209313.2397">1 14144 10112,'0'0'3776,"0"0"-2048,0-16-1312,0 16 1247,0 0-991,0 0 224,0-17-544,0 17 384,17 0-448,-17 0 288,0 0-320,16 0-64,-16 0-128,0 0 32,17 0-64,-17 0 416,16 0-256,1 0 544,-17 0-416,17-16 224,-1 16-320,1 0-128,16 0-64,-16 0 32,16 0-32,0 0 64,0 0-64,-16 0-96,16 0 32,0 0 32,0 0 0,1 0-96,15 0 64,18 0 96,-17 0-32,16 0 64,0 0-64,1 0-32,-1 0 32,1 0-32,-1-17 0,0 17-96,17-17 64,0 1 32,-16 16 0,16 0 0,-17 0 0,1-17 0,-1 34 0,0-17 0,-16 0 0,17 0 0,-1 0 0,17 0 0,0 0 0,17-17 64,-17 1-32,0-1-32,0 0 32,0 1-128,0-1 64,0 1 32,0-1 0,0 0-96,0 17 64,0-16 96,-17-1-32,17 17 64,-16-16-64,-1-1 64,-16 17-64,33-17-96,0 1 32,-17 16 32,1-17 0,-1 17-96,0 0 64,-16-16 32,17 16 0,-18 0 0,1 0 0,17 0 0,-1 0 0,0 0 0,17 0 0,0-17 64,-16 17-32,-1-17-32,17 1 32,-16 16-32,-1-17 0,0 1-96,1 16 64,-1 0 32,1 0 0,-1 0 0,-16 0 0,16 16 0,-16-16 0,17 17 0,-18-17 0,18 0 64,-1-17-32,1 1 64,16-1-64,0 0-96,0 1 32,-17-1 32,0 1 0,-16 16 0,17 0 0,-18 16-96,1-16 64,0 17 32,-17-1 0,17 1 0,0 0 0,16-17 0,1 0 0,-1 0 64,0 0-32,1 0-32,-17 0 32,16-17-32,0 17 0,-16-17-96,-17 17 64,17 0 32,0 0 0,0 17 64,0-17-32,16 0-32,0 17 32,1-17-32,-1 16 0,-16-16 64,16 0-32,1 0 256,-17-16-160,0 16 160,16 0-160,0-17 0,1 17-64,-1-17 32,1 17-64,-1 0-32,0 0 32,1 0-32,-1 0 0,1 0 0,-18 17 0,1-17 0,17 0 0,-1 0 64,0 0-32,-16 0-96,17 0 32,-18 0-32,1 0 0,17 0 128,-18 0-32,1 0-32,0-17 32,0 17-32,0 0 0,16 0 0,-16 0 0,16 0 64,1 0-32,-18 0-32,1 0 32,-17 0-128,17 0 64,0 0 32,0 0 0,0 0 0,-1 0 0,-15-16-160,15 16 96,1 0-1728,-17 0 992,17-17-5664,-17 17 3585,-16-16-4129,0 16 4032</inkml:trace>
  <inkml:trace contextRef="#ctx0" brushRef="#br0" timeOffset="211476.8416">449 13912 7040,'0'0'2624,"0"0"-1408,33 0-640,-16-17 1312,0 17-1088,-1-16 352,17 16-704,1-17 447,-1 1-511,17-1 416,-17 0-448,0 1 128,17-1-320,-17 1 0,17-18-96,-17 18 32,17-17-64,0-1 128,-17 1-96,33 0 384,-16 0-224,33 0 160,0-1-224,0 1-64,0-17-64,0 0 32,0 1-32,0-1-32,0 17 32,17-34 32,-17 17-32,0 1-32,-17-18 32,17 17 320,-17 1-192,1-18 416,-17 17-320,16-16-128,-16 16-64,33-33-160,-17 17 64,17-17 32,-16 0 0,16 0 0,0 0 0,-17 0 64,1 16-32,-1-32 64,-16 32-64,16-32-32,1 32 32,-1-32-32,0 32 0,-16-16 0,0 17 0,16-17 0,-16 0 0,0-17 0,0 34 0,0-34 0,-17 17 0,17 0 0,-1 17 0,1-17 64,-17 16-32,17-16-32,0 17 32,0-17-32,-17 0 0,17 0 0,-17 33 0,17-16-96,-17-1 64,17 1 32,0 16 0,-1-33 64,-15 33-32,15-16-96,1 0 32,0-1 32,16 1 0,-16 16-96,0 0 64,17 0 32,-34 17 0,17 17 64,-1-18-32,1 18-96,0-1 32,0 1 32,0-1 0,-1 0 0,18 17 0,-1-16-96,1 16 64,16 0 32,-34 0 0,18 0 0,-1 0 0,-16 16 0,0-16 0,16 17 0,-16 0 0,16-1 0,-16 17 0,33-16 0,0 16 0,0-16 0,-16 16 0,16-16 0,-17 16 0,0-17-96,1 18 64,-17-18 96,-1 17-32,1 1-32,-17 15 32,34-15-32,-34-1 0,17 17 0,0-17 0,-1 0 64,-15 0-32,15 0 416,-15 1-256,15-1 352,1 17-320,-16-17-192,15 17-32,-15-1 0,-1 1 0,0 0 0,0 0 0,0 16 64,1-16-32,-1 0 256,0 0-160,0-1 256,0 1-256,1-17 32,-1 34-96,17-17 96,-17-1-96,0 18 128,-16-17-128,16-1 256,0 1-192,0 17 256,0-17-256,1 16 32,-1-33-96,-17 34-128,18-18 32,-18 18 96,1-17-32,16 16 128,-16-16-96,16 16 128,0-16-128,0 0-32,0 0 0,17-1 32,-17 1-32,17-17 128,-17 17-96,1-17 192,-1 1-160,17 15-32,-17 1-32,0 17-32,0-18 0,0 18 64,1-17-32,-1-1 64,-17 1-64,18 17 64,-18-18-64,17-15 128,17 15-96,0-15-32,0-1 0,0 0 96,-1 0-64,1 0 32,0 1-32,-17 15-64,17-15 32,-17 15-32,17-15 0,-17 15 0,0-15 0,1-1 0,-1-17 0,17 18 0,-17-1 0,17 0 64,16-16-32,1-1 64,-18 1-64,1-1 64,17 1-64,-18-17 64,1 17-64,0-17-32,0 0 32,-17 0 32,0 0-32,0 0-96,-16 0 32,0 0-832,-1 0 480,-16 0-3296,17 0 2048,-34-17-6623,17 0 4607</inkml:trace>
  <inkml:trace contextRef="#ctx0" brushRef="#br0" timeOffset="213159.869">5745 8201 8960,'17'0'3424,"-17"0"-1856,0 0-1696,0 0 864,0 0-512,0 0 416,16 17-384,-16-17 448,0 16-417,17 1 577,-17-1-480,16 1 576,1 16-544,0-16 352,-1 16-448,-16-16 192,17 16-288,-17-16 128,16 16-192,-16 17 352,0-1-288,0 1 224,0-17-224,0 34 224,0-17-256,17-1 160,-17 1-192,0 0 64,0 0-128,0 0 224,0-17-192,0 17 160,0-1-160,0 1-64,0 0-32,-17 0 96,34 16-64,-17-16 192,0 0-160,0 0 32,0-1-64,0 1-128,17-17 32,-17 17 96,0-17-32,16 17-32,-16-17 32,17 17 32,-17 17-32,16-18 64,1 1-64,-17 0-32,0 0 32,0 0 32,17-1-32,-17 1-96,0 0 32,0 0 32,0-17 0,0 17 64,0-17-32,0 17-32,0 0 32,0-1 160,0 1-96,0 0 256,0 0-224,0 0 32,0-1-96,-17 1 32,17 0-64,0 0-32,0 0 32,0-17-128,0 0 64,0 17 160,0-17-64,-17 17 320,34 0-192,-17 0 96,0-1-160,0-15 64,0 15-96,-17-15 0,17 15-32,0-15 32,0-1-64,0 0-32,-16 0 32,16 0-32,0 1 0,-17-1 0,17 0 0,0 0 0,0 0 0,-16 1 64,16 15-32,0 1-32,0 0 32,0 0 96,0 0-64,-17-17 128,17 0-128,0 0 32,0-16-32,0 16-64,0 0 32,0 0-32,0 1 0,-17-1 0,17-17 0,0 18 64,0-1-32,0-17-32,0 18 32,0-1-32,0 0 0,0 0 0,0 17 0,0 0 64,0-17-32,0 0-32,0 0 32,0 1-128,-16-1 64,16 0-32,0-16 0,-17 16 128,17-17-32,0 18-32,0-1 32,-16-17-32,16 18 0,-17-18 64,17 1-32,0 16-96,0-16 32,0-1 32,0 1 0,-17-1 64,34-16-32,-17 17-96,0 0 32,0-17-192,0 0 128,0 16-512,0-16 320,0 17-928,0-17 704,0 17-2400,0-1 1632,-17 1-6463,17-1 4319</inkml:trace>
  <inkml:trace contextRef="#ctx0" brushRef="#br0" timeOffset="215503.0718">4848 14609 6144,'0'0'2272,"0"0"-1216,0 0-384,0-16 800,17 16-416,-17-17 384,17 17-832,-17-17 512,16 1-640,1-17 159,0 16-351,16 0-96,-17 1-128,18-17-64,-18 16 32,17 0-128,-16 1 64,16 16 96,0 0-32,-16 16 128,16 1-96,0 0 128,-16 16-128,0 0 256,-1 0-192,-16 17 256,0 0-256,-16 0 160,-1-1-160,0 1 64,1 0-96,-17-17 0,-1 17-32,-15-33 32,-1 16-64,0-17-32,17 1 32,0 0-128,16-17 64,0 0-32,1 0 0,32-17 64,1 0-96,16 17 64,17-16 32,-17-1 0,0 1 0,17 16-96,-17-17 64,-16 17 32,16 0 64,-16-17-32,16 17-32,-33 0-64,17 0 32,-1 0-480,1 0-192,-1 0-864,-16 0-287,17 0-1409,0-16-1888,-1-1 1440</inkml:trace>
  <inkml:trace contextRef="#ctx0" brushRef="#br0" timeOffset="215885.7556">5645 14261 9472,'0'-34'3584,"17"34"-1920,-17-16-608,17 16 1215,-17-17-831,0 17-256,0 17-640,0 16-352,-17 0-192,17 17-32,-17-17 32,1 17 0,16 0 0,-17 0 64,17-17-32,-16-17-32,16 18 32,16-34 32,1 0-32,-1-17-32,18 0 32,-1 1-32,17-1-96,-17-16 0,-17 16-1088,18 17 672,-1-16-1376,-17 16 1088,-16 0-2015,17 0 1599,-17 0-3520,0 0 2656</inkml:trace>
  <inkml:trace contextRef="#ctx0" brushRef="#br0" timeOffset="216148.9441">5961 14045 9344,'-17'33'3520,"17"-33"-1920,-16 33-1600,16-16 736,0-1-480,0 34-128,0 0-96,0 16 32,0-16-32,0 17-32,16-18 32,-16 1-32,17 0 0,-17-17-448,0 0 256,0-16-4288,16 0 2464</inkml:trace>
  <inkml:trace contextRef="#ctx0" brushRef="#br0" timeOffset="216843.1938">6276 14078 10112,'-16'17'3776,"16"-17"-2048,0 33-1600,-17-17 991,17 1-735,0 16-32,0 0-224,0 17-160,0 0 0,0 0 96,0 0-32,17-1 256,-17-15-160,16-1 512,-16-17-352,17-32 96,-1 16-256,18-33-544,-18-1 192,17-32-544,1 16 448,-18 0-128,1 1 256,-17-1 32,0 17 96,-17-1 352,17 18-192,-33-1 192,16 17-160,1 0 288,-1 0-224,1 0 160,-1 0-192,17 0 128,-17 0-160,17 0 160,17 0-192,-17 0-32,17 0-32,-1-16 32,1 16-32,-1-17-96,18 17 32,-18-17 32,1 1 0,-17 16 0,16 0 0,-16 0 0,17 16 0,-17 1-96,0 0 64,0 32 32,0 1 0,0 17-96,17-1 64,-1 0 320,1-16-192,-1 0 832,18-17-512,-18-33 384,17 0-480,-16-33 64,16 0-256,0-17-64,1-16-32,-34 16-32,0 0 0,0 0-96,-17 17 64,0 16-192,-16 1 128,0-1-608,0 17 416,-17 17-2432,17-1 1504,0 18-5087,-1-1 3519</inkml:trace>
  <inkml:trace contextRef="#ctx0" brushRef="#br0" timeOffset="217661.0723">8003 8799 8320,'16'16'3072,"-16"-16"-1664,0 50-928,0-50 960,0 17-832,0-1 0,17 18-416,-17-18-256,0 1 32,0-1-4448,0 1 2464</inkml:trace>
  <inkml:trace contextRef="#ctx0" brushRef="#br0" timeOffset="217909.3465">8086 9728 8704,'0'0'3232,"0"0"-1728,0 0-1824,0 0-2912,0 0 1632,0 0-3008,0 17 2624</inkml:trace>
  <inkml:trace contextRef="#ctx0" brushRef="#br0" timeOffset="218157.7436">8152 10243 6528,'0'33'2464,"0"-33"-1344,0 33-1312,0-33-608,0 17 352,0-17-2560,0 17 1664</inkml:trace>
  <inkml:trace contextRef="#ctx0" brushRef="#br0" timeOffset="218158.7436">8235 10608 6272,'0'17'2368,"0"-17"-1280,17 33-1344,-17-33-2208,0 17 1248</inkml:trace>
  <inkml:trace contextRef="#ctx0" brushRef="#br0" timeOffset="218374.1124">8318 11057 7040,'17'16'2720,"-17"-16"-1472,-17 17-1376,17-17-288,0 0 160,0 0-3008,0 0 1792</inkml:trace>
  <inkml:trace contextRef="#ctx0" brushRef="#br0" timeOffset="218565.1475">8351 11372 7936,'-33'50'2976,"33"-50"-1600,0 50-1184,-16-34 576,16 1-512,0-1-3360,0 1 1664,-17 0-3168,17 16 2624</inkml:trace>
  <inkml:trace contextRef="#ctx0" brushRef="#br0" timeOffset="218760.171">8351 11837 10240,'0'16'3872,"0"-16"-2112,0 34-2112,0-34-1024,0 16 608,-16-16-3904,16 17 2624</inkml:trace>
  <inkml:trace contextRef="#ctx0" brushRef="#br0" timeOffset="218945.7995">8318 12385 6656,'0'33'2464,"0"-33"-1344,-16 50-1088,16-34 512,0 1-352,0-1-1856,0 1 896,0-17-2752,0 17 1984</inkml:trace>
  <inkml:trace contextRef="#ctx0" brushRef="#br0" timeOffset="219129.8656">8335 12982 9984,'-17'33'3680,"17"-33"-1984,0 17-2048,0-17-1536,0 0 928,0 0-3712,0 0 2624</inkml:trace>
  <inkml:trace contextRef="#ctx0" brushRef="#br0" timeOffset="219392.0357">8401 13298 7040,'0'33'2624,"0"-33"-1408,0 16-160,0 1 2176,0 0-1761,0-17 1153,0 16-1568,0 1 64,0 0-672,0-17-1600,0 0 608,0 16-4319,0-16 2687,0 0-3776,17 0 3392</inkml:trace>
  <inkml:trace contextRef="#ctx0" brushRef="#br0" timeOffset="219576.7881">8351 13763 12800,'0'33'4735,"0"-33"-2559,-16 16-2688,16 1-2495,0-17 1471,0 0-4608,16 0 3488</inkml:trace>
  <inkml:trace contextRef="#ctx0" brushRef="#br0" timeOffset="220704.1386">8086 14576 10496,'0'-33'3936,"0"33"-2112,16-17-1633,-16 17 801,17 0-544,-17-16-160,17-1-192,-1 17-96,1-17 32,-1 1-128,18-1 64,-1 17-32,-17 0 0,18 0 64,-1 33 0,-17 1 0,1 15 0,0 1 64,-17 17 96,0-1 0,-17 17 0,0-17 96,-16 17 96,0-16-192,16-1-32,-16-33 64,0 1-96,0-18-128,16 1 0,-16-34-128,33-16 96,-17 0-96,17-17 64,0 17 0,17-17 32,0 17 64,16 0 0,0 16-96,0 0 64,0 17 96,1 0-32,-1-16 64,0 16-64,0 0 64,0 0-64,1 0-96,-18 0 32,1 0 32,-1 0-1696,1 0-767,0 0-2369,-1 0-928</inkml:trace>
  <inkml:trace contextRef="#ctx0" brushRef="#br0" timeOffset="221072.5973">8750 14310 10624,'0'0'3936,"0"0"-2112,16 34-1920,-16-34 767,0 16-479,17 1-96,-17 16-64,0 0-32,0 17 0,0 0 64,-17-17-32,17 17-32,-16 0 32,-1-17 32,1 17-32,-1-34-32,0 17 32,1-33-128,16 17 64,0-34-192,16 17 128,1-16-448,16 16 289,0-17-641,1 1 480,-1-1-640,0 0 608,-16 1-2112,-1 16 1440,1 0-2816,-1-17 2208</inkml:trace>
  <inkml:trace contextRef="#ctx0" brushRef="#br0" timeOffset="221319.3958">8916 14227 9984,'-17'34'3776,"17"-34"-2048,-16 99-1792,-1-49 1056,34-17-641,-17 17 257,0 0-352,0 16 0,0 1-160,16 16 0,1-34-32,-1 1 96,-16 0-96,17-33-1088,0-1 576,-1-16-4927,-16 0 2975</inkml:trace>
  <inkml:trace contextRef="#ctx0" brushRef="#br0" timeOffset="221752.5986">9248 14095 9728,'0'0'3584,"0"0"-1920,0 33-1504,16-17 992,-16 1-737,0 49 385,17-16-480,0 50 544,-1-17-480,1 0 416,16 0-448,-16-17 192,16 1-320,-17-18 288,18-15-288,-18-18 96,17-16-192,-16-33-1056,16 0 512,-16-17-1184,-17-16 896,0-1-224,0 17 544,-17 1 448,17 15-32,-16 1 512,-1 33-288,0 17 736,1 16-576,-1 17 512,17 0-512,0 16-32,0 0-224,0 1-32,17-17-64,-1-17-3136,1 0 1664,0-50-5439,16 1 3871</inkml:trace>
  <inkml:trace contextRef="#ctx0" brushRef="#br0" timeOffset="222112.4117">9729 14128 10112,'-16'16'3776,"16"-16"-2048,-17 50-1664,17-17 991,17-16-671,-17 33 192,16-17-352,1 33 64,-1 1-160,18-17 352,-1 16-256,0-33 448,0 17-384,17-33 224,-17-17-288,1-17-64,-1-16-96,-33-34 32,16 1-64,-32-17-32,-1 17 32,-33-1-128,17 17 64,-17 1-128,17 32 96,-17 0-32,17 17 32,-17 17-352,17 0 192,16 32-4671,-16-15 2687,33-1-4320,0 0 3744</inkml:trace>
  <inkml:trace contextRef="#ctx0" brushRef="#br0" timeOffset="224628.7899">8418 9147 8448,'-17'0'3168,"17"0"-1728,17-16-544,-17 16 1440,16 0-1281,-16-17 193,17 1-768,0-1 192,16 0-384,0-16 128,0 17-256,34-18 128,-34 18-160,17-1 0,-1 1-64,-15-1 32,15 17-64,-32 17 192,16-1-128,-33 1 32,0 16-64,0 17 96,-16 0-96,-1 16 192,-16 0-160,0 17 192,16 0-192,-16 0-32,16 0-32,1-33 96,32 0-64,-16-17 128,33 0-128,1-33 32,15 0-32,1-33-128,0 0 32,0 0-480,0-17 288,-17 17-1792,-17 0 1088,1-1-3871,0 34 2655</inkml:trace>
  <inkml:trace contextRef="#ctx0" brushRef="#br0" timeOffset="224906.2443">8517 9529 10624,'0'0'4032,"0"0"-2177,17 0-1375,-17 0 1280,33 0-1024,0-33 128,1 16-544,15-16 32,1-17-224,17 1-192,-18 15 0,1 1-896,-17 0 544,1 0-1952,-1 16 1345,0 1-4417,-16 16 3040</inkml:trace>
  <inkml:trace contextRef="#ctx0" brushRef="#br0" timeOffset="225591.1918">9430 9048 10112,'17'0'3776,"-17"0"-2048,17-33-1248,-1 16 1215,-16 17-1023,33-17-32,-16-16-416,0 17-192,16-1-64,-17 0-32,1 1 0,0-1-704,-1 17 384,1-16-2079,-1 16 1375,-16 0-4032,0 0 2880</inkml:trace>
  <inkml:trace contextRef="#ctx0" brushRef="#br0" timeOffset="225868.1871">9464 9247 10880,'0'0'4032,"0"0"-2177,0-17-1535,16 17 960,-16 0-768,0 0-128,0 0-256,17 0 64,-1 0-128,18 0 256,-18-16-192,17 16 160,1-17-160,-18 1-832,17-1 352,1 0-2240,-18 1 1441,1-17-4353,16 16 3072</inkml:trace>
  <inkml:trace contextRef="#ctx0" brushRef="#br0" timeOffset="226737.0592">9845 8251 6656,'-16'0'2528,"16"0"-1344,0 0-384,0 0 1568,0 0-1280,0-17 608,16 34-1025,-16-17 65,0 0-448,17 16-32,0 1-160,-1 0 0,1 16-32,-1 0-64,1 17 32,-17 0-32,17 0 0,-1-1 0,-16 1 0,17-17-512,-17 1 288,0-18-1663,0 1 1055,0-34-4320,0 17 2880</inkml:trace>
  <inkml:trace contextRef="#ctx0" brushRef="#br0" timeOffset="226985.8718">9796 8517 9984,'0'0'3776,"0"0"-2048,0 0-960,16 0 1407,-16-17-1247,17 17 32,-1-17-608,1 17-64,16-16-192,-16-1-128,16 1 0,0-1-128,-16 17 96,16-17-608,-16 17 384,16-16-960,-16 16 736,-1 0-1471,1 0 1119,-1-17-4192,1 17 2848</inkml:trace>
  <inkml:trace contextRef="#ctx0" brushRef="#br0" timeOffset="228348.5496">10277 8267 8704,'0'0'3328,"0"0"-1792,0 0-672,0 0 1088,0-16-257,0 16-31,17-17-736,-1-16-224,1 16-448,0-16-32,16 0 96,0 0-192,-16 16-64,-1-16-128,17 33 32,-16-17 32,16 34 0,-33 0 0,17 16 0,-1 0 0,-16 17 0,0 0 0,0-1 0,-16 18 0,16 16 0,-17-17 64,17 17 32,-16 0 96,16-16-96,0-17-64,0-1 0,0-15 800,16-18-448,-16 1 128,33-17-320,-16-33-96,33 16-64,-17-33-32,17 17 0,-17-17 0,17 17 0,-34 0-96,18 16 64,-18 1-32,-16 16 0,17 0 0,-17 16 0,0-16-864,0 33 512,-17-33-3200,17 17 1984,0-17-5119,0 0 3775</inkml:trace>
  <inkml:trace contextRef="#ctx0" brushRef="#br0" timeOffset="228625.192">11057 8400 15488,'0'0'5791,"0"0"-3135,17 0-2528,-17 0 1184,0 17-864,0-17-224,17 0-160,-17 17-160,16-17 64,1 16-1088,-17 1 576,16-1-3776,-16 18 2400,0-34-5151,0 16 3999</inkml:trace>
  <inkml:trace contextRef="#ctx0" brushRef="#br0" timeOffset="229181.3925">11257 7686 7808,'0'-33'2976,"0"33"-1600,0 0-352,0-16 2048,0 32-1729,0-16 609,0 0-1216,0 0 160,0 0-544,0 0 384,0 17-448,0-1 448,16 18-448,-16-1 288,17 17-320,-1 16 128,1 0-224,16 1 128,0-1-160,1 1-64,-1-18-32,-17-15 32,18 15-32,-18-15-96,1-18 32,-1 17-1792,1-16 960,-17-17-5951,0 0 3775</inkml:trace>
  <inkml:trace contextRef="#ctx0" brushRef="#br0" timeOffset="229658.4269">11605 7587 9344,'17'-17'3520,"-17"17"-1920,0 0-672,0 0 1759,0 0-1471,0 0 320,16 0-960,-16 0 256,0 0-512,17-16 416,0 16-448,16-17 448,0 0-448,0-16 160,0 17-288,17-18 0,-17 1-96,1 17-128,-1-1 32,-17 0 96,18 34-32,-34 0 64,0 16-64,0 17-96,-17-1 32,0 34 32,1 0 0,-17 0 0,16 0 0,0 0 192,17-16-96,17-17 320,-17-17-224,33-17 32,0-16-128,1-16-128,15-17 0,18-17-608,-17 0 352,-1 17-2080,1 0 1312,-17-1-3744,1 18 2689,-18-1-4129,1 17 3552</inkml:trace>
  <inkml:trace contextRef="#ctx0" brushRef="#br0" timeOffset="230137.5957">13083 7852 11264,'0'0'4224,"0"0"-2305,-17 50-1119,1-33 1728,-1-1-1472,-16 18 640,0-1-1024,-34 17 672,17-1-736,-49 1 512,16 17-640,-50-1 96,0 17-320,-83 33-96,34-16-96,-101 49 96,34-32-96,-49 49 192,49-34-160,-34 34 32,51-33-64,-17 33 32,33-33-64,17 16 64,49-16-64,1 0-32,49-33 32,-16-17-32,50 0 0,-17-34 192,33 1-96,17-17 192,0 1-192,-1-18-32,1-16-32,17-16-736,-1 16 384,17-34-4448,0 18 2624,17-34-6847,-1 33 5055</inkml:trace>
  <inkml:trace contextRef="#ctx0" brushRef="#br0" timeOffset="246442.7584">26978 12700 7936,'0'0'2976,"0"0"-1600,0 0-1120,0 0 672,0 0-128,17 0 0,-17 0 96,16 0 159,1 0-575,-17 0 288,16 0 128,1 0 64,0 0 64,-1 0-128,1 0-96,-1 0-224,1 0-32,0-17-192,-1 17-32,1 0-128,-1 0-32,1 0-96,16 0 32,0 0 0,17 0 96,0 0 96,0 0 64,0 0 96,16 0 128,0 0-192,1-16 32,16 16-128,33-17 0,-16 1-160,-1 16-96,18-17 0,-34 17-32,16 0 0,17 0 64,1 0-32,-1 17-32,0-17 96,0 0 64,17 0 128,16-17 64,1 17-160,-1-17-128,1 1-192,16-1 0,-17 1 128,0-1 128,-16 0-96,-16 1-32,-1-1 0,0 1 64,0 16-32,-16 0 64,-17 0-128,0 0 0,-17 0 32,1 0 0,-18 0 64,18 0 32,-17 0 32,-17-17 64,0 17 32,-16 0 32,-1-17-64,1 17 32,-1-16-64,-16 16 64,-16 0-128,-1-17-64,1 1 0,-18-1-32,-32 17 0,-17-17 0,-17 17 0,1 0 0,-17 0 0,-1 0 0,-49 0 0,-16 0 0,-1 0-96,-33 17 64,-16 0-32,-1-17 0,1 16 64,16 17 0,17-16-160,-17 0 32,34-1 64,-1 1 32,34-1 32,16-16 0,0 0 0,-16 0 0,16 0 0,33 0 0,-16 0-96,16 0 64,17 0-32,0 0 0,0 0 0,17 17-64,-1-17 0,1 17 0,16-17-256,17 16-96,0 1 320,16-17 224,17 16-64,33-16-64,17 0 96,17 0 32,49-16 64,33-1 64,17 1-256,33-1-96,1 0 96,16 1 64,33 16 96,-34 0 32,1 0-224,17 0 0,-18 16 96,18 1 128,-17-17-192,-1 17-96,1-1 224,-33 1 96,16-17 0,0 0 0,-33 0-32,-16 0 0,-34 0-64,0 0 32,-33 0-128,-16 0 0,-18 0-32,-15 0 0,-34 0-96,-17 16-32,0-16 0,-32 17 64,-18-17 64,1 17 32,-1-17 96,-16 16 96,0-16 0,0 0 64,-33 0-128,-17-16-64,-33 16 0,-16-17-32,-34 0 0,0 17 64,-50-16-96,34-1 0,0 17 32,-1-16 64,17 16-96,17 0 0,17 16-32,32-16 0,-32 17 64,32-1 0,1 1 0,32 0 0,1-17 0,17 16 0,16 1-96,16-17 64,1 16 32,16-16 0,17 0-224,16 0-96,17 17 96,0-34 64,50 17 96,33 0 32,33 0 32,50 0 0,33 0 0,17 0 64,33 0-96,17 0 0,0 0 96,49 0 32,-33 17-32,0-17-64,-16 17 96,-17-17 0,-33 0-32,0 0-64,0 0 160,-50 0 128,-17 0-224,-33-17-96,-16 17 0,-17 0 64,-33 0-64,-1 0-64,-32 0 128,-17 0-160,-33 0-64,-17 17 0,-33-17 128,-17 0 32,17 0 32,-16 0 64,-1 0 96,-33-17 64,17 17 96,-33 0-96,16-17 32,-50 17-96,1 0 0,-34 0-192,-50 0-32,-16 0-64,-33 0 0,16 0-192,0 0-64,33 17 288,51 0 192,32-17-192,33 16-64,34-16 96,17 17 64,16-17 32,16 0-32,17 0 96,17 0 64,17 0-64,16-17-64,33 17-96,17 0 32,49 0-128,17-16 32,34 16 0,49 0 64,0 0 32,34 0 32,16 0 0,33 16 0,17-16 0,-17 0 0,17 0 192,-17 0 128,0 0-256,-16-16 0,-17 16-64,-33-17 0,-17 17 0,-33-17 0,-17 17-160,-16 0 32,-33 0 64,-34 0 96,-33 0-288,-33 0-64,-16 17 96,-34-17 32,0 17 128,-49-17 32,-18 16 32,1-16 0,-17 0 128,1 0 160,-34-16 32,0 16 64,-34-17-352,-32 17-96,-17 0 160,-50 0 96,0 0-320,-49-17-64,16 34 32,-17-17 64,17 17 0,33-17 32,50 16 128,33-16 32,50 17-128,17-17 32,16 0 0,50 0 64,0 0-32,33 0 64,17 0-128,16 0-64,34 0-32,49 0 0,34-17 0,33 34 96,83-17-160,16 16 64,67 1 64,-17 16 32,67-16 32,-34-1 0,50 1 64,-33 0 96,17-17 0,-50 0 64,-17 0-64,-16-17 0,-34 17-32,-49-17 0,-17 17-224,-33 0 0,-17 0 32,-50 17 32,1-17-128,-18 0-32,-32 17-64,-17-1 0,-33 1 160,0-17 32,-34 0 128,1 0 96,-34 0 64,1-17 32,-34-16-64,-33 16-32,-17-16-96,-16 17 32,-50-1-64,0 0-32,-33 1-64,-17 16 32,0 16 96,-16 1 96,16 0-288,33-1-64,1 17 96,49-16 32,16 0 64,18-1 0,49-16 0,33 17 0,17-17 0,50 0-160,50 0 32,33-17 64,33 17 32,66-16 32,50-1 0,34 0 0,-1 1 0,34-1-96,16 17 64,-16 17 32,32-17 64,-15 0-32,-34 0-32,16 0 96,-32-17 0,-18 1-32,-48 16 32,-1-34-64,0 34-32,-50-16-64,-17 16-32,-16-17-160,-66 17-416,-34 17 0,-49-1 32,-34 1 160,-49 0 224,-34 16 128,-33-17 96,-16 18 32,-17-1 0,-17 0 64,-16-16-32,-17-1-32,-16 1 96,-34-1 0,17 18-32,-16-18-64,16 17 32,33 1-32,33-18 64,67 17 96,50-16-128,32-17-96,51 17 96,33-17 32,66 0 64,50-17 0,50 0-64,49-16 32,51 0-128,32 0 0,51 0 32,16-1 64,33 18-32,-16-1-32,16 17 32,-16 17 32,-1-17-32,-32 16-32,-51-16 96,1 17 64,-17-17-64,-50 0 0,-33 0 32,-33 0 64,-33 0-160,-1 0-32,-32 0 64,-51 0-96,-49-17-128,-50-16-128,-66 0-64,-67 0 32,-17 0 32,-32-1 192,-1 1 32,34 0 128,-1 16 32,1 1-32,16-1 32,17 1 64,0 16 128,16-17 0,34 17 64,-1-17-192,17 1-32,17 16-64,-17-17 32,1 17-128,15 0-64,34-16 64,17 16 0,16 0-128,17 0-32,83 0-128,66 0 256,50 0 96,50 0 64,49 0 32,18 0-64,32 0 32,-16 0-64,33 0 64,-33 16-128,-34-16 0,1 17 32,-17-17 64,-50 0-32,-33 16-32,-16-16 96,-34 0 0,-33 17-128,-17-17-32,-66 0 32,-66 0 0,-50 0 32,-67-17 0,-66 17 0,-33 0-96,-17-16 0,-17 16-32,1-17 96,16 17 64,-33 0 128,33 17-128,1-17-32,15 0 0,34 16 0,0 1 0,17 0 0,49-17-96,17 16 64,33-16 96,17 0 32,33 0-128,17 0-32,66 0-128,66 0 96,50-16 64,67 16-64,49-17 64,67 17 32,17 0 64,32 0-192,-16 0 32,34 0 32,-18 0 96,17 0 64,-49 0 32,-17 0 0,-17-17 64,-50 17-96,-32 0 0,-34-16 32,-34 16 64,-32 0-96,-50 0-128,-34-17 0,-65 17-192,-51 0 0,-33-16-64,-66 16 32,-17 0 160,-33 0 32,0 16 64,33-16 0,-16 0 64,16 17 32,0-17-32,17 0-64,0 16 96,0-16 0,-1 0-32,18 0-64,-17 0 32,16 0-32,50 0 0,33 0 64,17 0-96,34 0-64,32 0-160,67 0 0,49 0 128,51 0 64,49 0 64,67 0 0,-1 0 0,51 0 0,-1 0 0,34 0 64,-34 0 32,-33 0 96,17-16 32,-50 16 32,-33-17-64,-50 1-32,-33 16-96,-83 0-256,-50 0-32,-83 0-128,-116 0 64,-50 16-192,-133 1-96,-50 16 160,-49 33 160,32 17 160,34-16 128,83-1-64,50 17 0,66-33-1376,50 0-576</inkml:trace>
  <inkml:trace contextRef="#ctx0" brushRef="#br0" timeOffset="267035.0664">27161 12966 3584,'-17'0'1408,"0"-17"-768,1 17-480,16 0 416,0 0 448,0 0 224,0 0-96,-17 0-32,17-17-640,0 17 416,0 0 192,0 0 32,-16-16 128,16 16-385,0 0-159,0 0 96,0 0 32,0 0-288,0 0-96,0 0-64,16 0 0,1 0 0,-1 0 64,1 0-32,0 0 0,16 0-32,0-17 0,33 17 0,1 0 64,-17 0-96,16 0 32,0 0-160,17 0 32,1 0-32,15 0 32,17 0-64,1 0 32,15-16 0,-15 16 32,32-17-64,0 17 32,-16 0 0,0 0 96,16 0-96,1 0-64,-1 17-64,1-1-96,-1-16 32,17 0 32,0 0-32,0-16 64,-16 16 64,16-34 128,0 18 0,-17-1 0,-33 1-160,0-1-96,-16 0 64,-34 17 64,1 0-64,-17-16-64,-17 16-96,0 0 32,-33 16-32,17-16 0,-17 0 64,-17 0 0,17 17 0,-17-17 64,1 0-32,-17 0 64,16-17-64,-33 1-32,17 16 32,-33-17 32,-1 1-32,1 16-32,-34-17-128,-16 0 0,-33 1 64,-51 16 32,1 0-64,-17 0 0,0 16 64,1 1 0,-18 0-64,17-1 64,17 1 32,-17 16 0,1-16 64,32-1 32,0 1-128,1-1 32,16 1 0,33 0 64,0-1-32,17-16-32,16 17-64,17-1 32,17-16 32,16 17 0,17-17-96,16 17 0,1-1-32,32 1 96,17-17 0,67 16 96,16 1-32,50-17-32,50 0 96,17-17 64,65 1-128,-15-17-32,-1-1 192,-17 1 128,-16 17-320,-49-18-128,-18 18-32,1 16 96,-50-17 32,-17 17 32,-33-16 0,-17 16 0,-16 16 0,-17-16 0,-33 17-96,0-1 64,0 1 32,-16-17 0,-1 17-160,17-1-32,0-16-352,0 0-96,0-16-2432,17-1-1024</inkml:trace>
  <inkml:trace contextRef="#ctx0" brushRef="#br0" timeOffset="271049.145">26414 8898 6784,'16'-16'2528,"-16"-1"-1344,0-16-384,17 16 800,-17 17-96,0-16-32,0-1-673,16 1-319,-16 16-288,17 16-160,-17 1 64,17 16-64,-1 33 64,1 1-128,-1 16 0,18 33 32,-18 0 0,17-16 416,-16-1 192,0-16-96,-1-16-32,1-17-160,-17-1-32,16-32-160,-16 16-32,0-33-256,0 0-128,-16-33-2464,-1 0-1119,1-34-833</inkml:trace>
  <inkml:trace contextRef="#ctx0" brushRef="#br0" timeOffset="271356.7276">25683 9347 11264,'17'-50'4224,"-1"17"-2305,18-17-1247,15 17 1120,34-17-192,17-17 96,16-49-608,34 17-192,-1-1-512,0 0-256,-16 17-64,-17 17 0,-16 16 32,-17 0-192,-17 17 0,-16 17-544,-17-18-192,1 34-928,-18 0-384,-16 0-1504,-16 17-543,-18 0-321</inkml:trace>
  <inkml:trace contextRef="#ctx0" brushRef="#br0" timeOffset="271838.8195">26912 9247 9344,'0'-17'3520,"16"17"-1920,-16 0-1504,0 0 736,0 0-416,0 0 0,17 17 127,-1 0 97,1-1-320,0 17 320,-1-16 192,17 0-96,1-17 32,-18 0-128,17-17-96,-16 0-224,0-16-128,16 17-192,-17-18 0,1 1 0,-17 0 0,0 0-96,0 16 0,-17 1-96,17 16 32,-16 0 32,-1 0-32,1 16 32,16 1 0,-17 33 96,0-1 0,17 1 96,0 0 32,0 0-32,17-17 32,0 0-128,-17-16 0,16-1-1440,1-32-640,-1-1-3359</inkml:trace>
  <inkml:trace contextRef="#ctx0" brushRef="#br0" timeOffset="272224.8419">27692 8799 12288,'17'-17'4639,"-17"1"-2495,0 16-2432,0 0 800,0 0-416,0 0-64,0 16-96,-17 1 32,0-1 32,1 18 0,-18-1 0,1 17 0,17-17 64,-18 0-96,18 0 0,-1-16 32,17-1 64,0 1 384,17-17 192,16 0-320,-16-17-192,16 17-160,0-16 0,0 16 32,1-17 64,-18 17-192,1 17 32,-1-1 32,-16 1 96,-16 0 0,16 16-32,-17-17 32,-16 18-32,16-1 0,1-17 64,16 1 32,-17-17 32,0 0-1472,17-17-608,0 17-3487</inkml:trace>
  <inkml:trace contextRef="#ctx0" brushRef="#br0" timeOffset="272467.9757">27875 8500 10112,'16'-17'3776,"1"17"-2048,-17 0-2080,0 0 512,0 17-192,0-17 64,16 33-64,1 17 0,0 0 32,-1 16-96,-16-16 64,17 0 32,-17 0 64,0-1-544,0-15-192,0-18-1312,-17 1-544</inkml:trace>
  <inkml:trace contextRef="#ctx0" brushRef="#br0" timeOffset="272637.3594">27625 8932 11392,'17'16'4288,"16"-16"-2305,17-16-1119,-33 16 1280,16-34-1056,0 18-256,17-17-672,0-17-192,0 0 0,-1 0-1696,1 0-736,0 17-2015,-17 0-2113,0-17 2240</inkml:trace>
  <inkml:trace contextRef="#ctx0" brushRef="#br0" timeOffset="273239.3523">29020 7554 11520,'-17'-34'4288,"17"18"-2305,-16 16-2111,-1-17 768,1 17-416,-18 0 32,1 0-160,0 17-64,-17 16 0,17-16-32,0 16 64,0 0 96,-1 17 64,18 0 96,-1-1 32,1 1-160,16 0-64,16-17 64,17 17 32,17-33-32,17 16 32,-1-17-128,0 18-64,1-1-96,-17 0 32,-1 17-32,-15 0 0,-1-17 128,-33 17 32,0-1-32,-17 1 32,-16 17 0,0-17 32,-17-1-64,-16 1 32,16-17 0,0-16 96,0-17-96,17-17 0,0-16-736,16 0-384,17-17-1664,0-16-671,17-1-1569</inkml:trace>
  <inkml:trace contextRef="#ctx0" brushRef="#br0" timeOffset="273502.2222">29319 7753 11136,'0'-17'4224,"16"34"-2305,-16-1-2239,0 1 704,17 0-288,-17 32 96,0 1-96,0 33-64,0-16 0,0-1-32,0 0 0,0-16 0,0 0 0,0-17-224,0 0-96,0-16-2079,0-17-865,-17-17-832</inkml:trace>
  <inkml:trace contextRef="#ctx0" brushRef="#br0" timeOffset="273763.9178">29070 8101 9856,'16'17'3680,"1"-17"-1984,33 0-1344,-34 0 895,34-17-383,17 1-96,-1-34-1088,17 17-480,0-17-2719,0 17-1217,-17 0 928,1-17 608</inkml:trace>
  <inkml:trace contextRef="#ctx0" brushRef="#br0" timeOffset="274056.6539">29999 7736 12288,'0'0'4575,"0"0"-2495,0 0-2080,-16 0 928,-1 17-640,-16-1-160,0 18 0,0 15 32,-17 1-64,-17 17 96,18-1 0,-1 17 64,17-17 64,16-16-32,34 0 0,-1-17 320,17-16 224,1-17-224,15-17-32,1-16-320,0-17-160,-17 0-224,0-16 0,-16-17-352,0 17-96,-17 16 0,-17 17 32,17-1 224,0 1 128,-17 17-96,17 16 32,0 16 128,0 1 64,17 33-32,-17-1 0,17-15-32,16 15 96,-17-32-992,18 0-352,-1-1-1631,0-32-705,0-18-608</inkml:trace>
  <inkml:trace contextRef="#ctx0" brushRef="#br0" timeOffset="274320.4606">30498 7089 8320,'0'33'3168,"0"33"-1728,-17 17-1760,17-49 512,0 32-192,0 17 64,0-17-384,0 17-96,-17-16 192,17-1-1152,0-16-512,0 0-992</inkml:trace>
  <inkml:trace contextRef="#ctx0" brushRef="#br0" timeOffset="274520.2567">30182 7686 11776,'50'17'4384,"0"-17"-2369,33-17-1791,-67 1 928,34-1-896,0 1-192,0-1-1120,0-16-512,-1-17 800,1 17-1311,-17 0-417,1-1-1440</inkml:trace>
  <inkml:trace contextRef="#ctx0" brushRef="#br0" timeOffset="274766.3549">30813 7404 7808,'0'67'2976,"0"-51"-1600,0 34-960,17-33 704,-17-1-160,16 34 0,1-33-416,-1 16-97,-16 0-255,17-16-64,0 16 0,-17-33-160,0 16 32,0-16-1919,0-16-769,-17-17-1472</inkml:trace>
  <inkml:trace contextRef="#ctx0" brushRef="#br0" timeOffset="274767.3549">30962 7139 8192,'50'33'3072,"-17"0"-1664,-16-33-5088,0 17-1120</inkml:trace>
  <inkml:trace contextRef="#ctx0" brushRef="#br0" timeOffset="275122.4741">31228 7089 12032,'-17'33'4479,"1"-16"-2431,-1 49-2240,1-49 704,-1 16-384,-16 0-96,16 17 128,-16-17 128,16 17-160,1-17-64,16-16 32,16 16 0,1-33 96,0 0-384,16-17-160,17 1-480,-1-1-192,-15 17 320,15-17 161,-15 17 255,-1 17 128,-17 0 0,1-1 128,-17 34 192,-17-17 160,1 0 191,-1 17 65,-16-17-96,16 1 32,1-1-288,-17 0-64,16-33-512,0 0-256,17-17-2079,0-16-897,17-50-544</inkml:trace>
  <inkml:trace contextRef="#ctx0" brushRef="#br0" timeOffset="275388.8078">31527 6491 10880,'0'17'4032,"16"-1"-2177,1 18-2079,-17-1 608,17 17-320,-1-1-64,17 1-64,-16 17 32,0-1 32,16 17 0,0 0 64,-16-17-32,-1 1-32,1-17 32,-17-1 32,0-15-608,0 15-255,-17-32-1345,17-17-576,-16-17-960</inkml:trace>
  <inkml:trace contextRef="#ctx0" brushRef="#br0" timeOffset="275630.9427">31427 7039 10880,'17'0'4032,"16"17"-2177,0-17-1663,-16 0 800,33 0-544,-1-17-96,1 17-640,0-17-288,0 1 288,0-17-1215,-17 16-481,0 0-1088,-16 1-1824,16-1 1344</inkml:trace>
  <inkml:trace contextRef="#ctx0" brushRef="#br0" timeOffset="275802.2134">31942 6956 7168,'0'33'2720,"0"0"-1472,16-16-768,1 16 768,0 0-256,-1 1-32,1-1-384,-1 17-128,1-17-256,0-17-128,-1 1 32,-16 0-64,17-17 64,-17-17-1760,-17-16-704,17 0-1632</inkml:trace>
  <inkml:trace contextRef="#ctx0" brushRef="#br0" timeOffset="275803.2134">32058 6674 11904,'17'50'4480,"-1"-17"-2433,1 0-2591,-1-16 544,1-1-4991,-17 1-2081</inkml:trace>
  <inkml:trace contextRef="#ctx0" brushRef="#br0" timeOffset="276047.6521">32257 6674 14720,'-16'66'5439,"16"-16"-2943,-34 16-2848,34-49 864,-16 16 32,-1 17 192,1-17-96,-1 34 32,17-18-384,17 18 256,-1-34 96,34 0-416,16-33-96,34-16-1216,16-18-576,34-32-5472</inkml:trace>
  <inkml:trace contextRef="#ctx0" brushRef="#br0" timeOffset="281478.6178">27343 12982 12032,'-16'-16'4575,"16"-18"-2495,16 18-2496,-16-1 704,17 17-640,-17-16-96,16-1 224,1 0 192,0 1 32,-1-1 352,1 1 256,16-1-32,-16 0-32,16 1 128,0 16 32,-16-17-160,32 17 0,-15 0-192,-1 0-32,17 0 0,16 17 128,34-17-128,-1 16 64,18-16 128,15 0 128,18 0-32,16-16-64,0-1-96,16 17-32,18-16-224,-18-1-64,1 0-64,16 17-64,-16-16-64,-17 16 32,-17 0 32,1 16 0,-51-16 0,17 0 0,-16 0 0,0 17 64,-17-17 32,0 0 32,-34 0 128,1-17 96,-17 17-64,1-16 64,-34-1-256,-17 1-64,-33-1-96,0 0 0,1 1 0,-18-1 0,-16 1 0,17 16 0,-17 0 64,-33 0 0,16 0 0,-16 16 64,-1-16-32,-32 17 64,-17-1-64,-17 1-32,-49 0 32,-17 16-32,-33 0-96,16 17 64,17 0-32,17-1 0,33 1 64,16-17 64,50-16-32,33 0 64,17-1 0,34 1 32,-1-17-64,33 0 32,1 16-128,49-16-64,17 0-32,16-16 96,17 16 0,50-17 96,16 1-96,34-18 0,49 18 32,-16-17 0,50-1-96,-1 1 0,1 0 64,0 16 0,-1-16 32,-32 17 64,-17-1-32,-1 0-32,-32 1 32,-34 16-32,-16 0 0,-33 0 0,-17 0-160,-33 0 32,-1 0 0,-32 0-32,-17 16 128,-17-16 0,-32 0 32,-18 17 64,1-17-32,-17 0-32,-17 0 32,-33 0 32,-33 0-96,-16 0 0,-34 0 96,-33-17 32,0 17-128,-17 0-32,17 17 96,33-17 32,-16 17-96,49-17 32,17 16 0,17 1 0,33-17 0,16 16 64,17-16-96,17 17 0,16-17-32,17 17-64,16-17 96,17 0 64,33 16 0,34-16 64,49 0 64,17 0 0,49-16 64,18 16-128,-1 0-64,50-17 192,-33 0 96,-17 17-256,-33-16 0,-17 16-64,-16 0 64,-50-17-32,0 17-32,-50 0 32,0 0 32,-33 0-96,-33 0-64,-17 17-96,1-17-32,15 0 32,-15 16 128,-1-16-544,17 0-224,-1 0-896,1 0-416,17 0-3392,-1-49-3135</inkml:trace>
  <inkml:trace contextRef="#ctx0" brushRef="#br0" timeOffset="286435.3307">12352 11372 6144,'0'-17'2368,"0"17"-1280,17-16-224,-17 16 864,0 0-192,0 0 32,0-17-385,0 17-95,0 0-608,0 0-288,0 0-64,0 0-256,0 0 32,0 0 32,0 0 32,0 0 32,16 17 64,-16-17 160,17 0 192,0 0 64,-17 0 0,33 0 128,-17 0 0,18-17-256,-18 17-64,18 0-224,-1 0-64,0 0 0,17 0 0,0 0 0,16 0 64,0-16 320,1 16 224,-1 0-320,1 0-64,16-17 128,-17 17 128,17-17-224,0 1-64,17-17-64,-1 16 64,-16 0-160,0 1-32,0 16-64,-16-17 0,16 17 64,0 0 0,16 17-96,1-1 64,-17-16 32,0 17 0,0 0 0,0-17 0,0 0 64,0 0 32,16-17 32,1 0 0,0 1 192,-17-1 128,0 1-160,0-1-96,-17 0-96,1 1-96,16 16-128,0 0 0,0 16 64,-17 1 96,0-17 0,-16 17-32,-17-1 32,17 1-32,-33-17 64,16 16 96,-16-16 224,-1 0 128,-16-16-192,17 16-32,-17 0-224,0-17-64,0 17-64,0 0 0,0 0 64,0 0 64,0 0-96,0 0 0,0 0-32,0 0 0,0 0 128,0 0 32,0 0-32,0 0-64,0 0 32,0 0-32,0 0 0,0 0 0,0 0 0,0 0 0,0 0 0,0 0 64,0 0-96,0 0 0,0 0-32,0 0 0,0 0 0,0 0-64,-17 0-2368,-16 0-1056,0 0-3295</inkml:trace>
  <inkml:trace contextRef="#ctx0" brushRef="#br0" timeOffset="288549.7806">16752 11322 5760,'16'0'2176,"-16"-16"-1152,0 16-352,0 0 800,17 0-544,-17 0-192,0 0-320,0 0-96,0 0-192,0 0-96,0 0 64,0 0 288,0 0 128,0 0 320,0 0 191,0 0 1,0 0 32,0 0-160,16-17-96,-16 17-288,0 0-96,17 0-224,-17 0-64,0 0-64,0 0-64,0 0-64,17 0 32,-17 0 32,16 0 0,1 0 416,-1 0-96,-16 0 0,34 0 32,-18 0 0,1-17-96,-1 17-96,1 0-160,0 0 0,-1 0 64,1 0 32,-1 0-32,1 0 32,0 0 128,16 0 192,0 0-96,0 0 0,17 0-128,-17 0-32,0 0-192,1 0 32,-1 0 0,-17 0 64,18-16-32,-1 16-32,-17 0 384,18 0 32,15 0-192,-15 0-96,-1-17-96,0 17-32,-16 0 0,16-16-96,0 16 64,-16 0 32,16 0 64,17 0-32,-17 0-32,17 0 32,0 0 32,-17 0-32,0 0-32,17 0 32,-34 0 32,18 0 96,-1 0 64,0 0-96,0 0-32,-16 0-96,16 0-32,0 0 32,0 0 0,1 0 0,-1 0 0,-17 0 0,18 0 0,15 0 0,-15 0 64,15 0-96,1 16-64,0-16 64,0 0 64,0 0 0,-17 0-32,17 0 32,-17 0-32,17 0 0,-1 17 0,-15-17-96,15 0 64,-15 0 32,-1 0 64,17 0-32,-1 0 64,1 0-128,0 0 0,0 0 32,0 0 64,-17 0 160,0 0 128,0 0-192,0 0-32,1 0-64,-1 0-64,0 0 32,0 0-32,-16 0 0,16 0 0,-16 0 0,16 0 0,-17 0-96,1 0 64,0 0 32,-1 0 64,-16 0-32,17 0 64,-1 0-64,-16 0 64,17 0-64,-17 0 64,17 0-64,-17 0 64,0 0-128,16 0 0,-16 0 32,17 0 0,-17 0-96,16 0 64,1 0 96,-17 0 96,0 0-128,0 0-32,0 0 0,0 0 64,0 0-32,0 0-32,0 0 32,0 0-32,0 0 0,0 0 0,0 0 0,0 0 64,0 0-96,0 0 0,0 0 32,0 0 64,0 0-96,0 0 0,0 0-256,0 0-64,0-17-2272,-17 1-992</inkml:trace>
  <inkml:trace contextRef="#ctx0" brushRef="#br0" timeOffset="293838.3274">26795 13995 8192,'17'-17'3072,"0"1"-1664,-1-1-1632,17 17 512,1-16-320,15-18 0,1 1 160,33 0 160,17 0-160,16 0 160,0-17 96,0 17 448,17-17 256,17 0 63,-1 17 65,1 0-512,16-1-256,16 1-64,17-17-32,17 17 256,0 0 64,16 16-192,-16 1-128,0 16-192,-33 16-128,-1 1 0,-32-1-32,-17 18 0,-1-18 64,-15 1 160,-18 0 192,-16-1 128,0 1 128,-16-1-64,-18-16 0,-15 0-256,-1 0-128,0-16-128,-16 16-96,-1 0 32,1 0-32,-17 0-96,16 0 64,-16 0 32,0 0 64,0 0-96,0 0 0,17 0-32,-17 0 0,0 0 128,0 0 32,0 0-32,0 0-64,0 0 32,0 0-32,0 0 0,0 0 64,0 0-96,0 0 0,0 0-128,0 0-32,-17 0-1472,17 0-576,-33 0-4415</inkml:trace>
  <inkml:trace contextRef="#ctx0" brushRef="#br0" timeOffset="299111.6395">12336 11405 7168,'-17'0'2720,"17"0"-1472,0 0-608,17 0 768,-17-16-512,0 16-96,0 0-416,16 0-160,-16-17-128,17 17 192,-17 0 192,16 0-161,-16-17-95,17 17 128,0 0 160,-1 0 32,1 17-32,-1-17 96,1 0 0,0 0-192,16 0-96,-16 0-160,16-17-64,-17 17-96,1 0-32,16 0 32,-16 0 0,16 0 0,-16-16 64,16 16 32,17 0 320,-1 0 192,1 0-320,0 0-160,0-17-64,16 17-64,-16 0 64,0-16 96,16 16-224,-16 0 0,0 0 0,0-17 96,16 17 0,-16 0-32,0-17 32,-1 17 32,1 0-96,0 0-64,-17 0 64,0 0 64,1 0 0,15 0-32,1 0 32,-17 0-32,17 0 0,0 0 0,-17 0 0,17 0 64,0 0-32,16-16 64,-16 16 224,0 0 96,0 0-192,-17 0-64,17 0-96,-17 0-64,0 0 32,17 0 32,-17 16-96,17-16 0,-17 0 32,17 0 0,0 0 0,-17 0 0,17 0 0,16 0 64,-16 0-32,0 0-32,0 0-64,-1 0 32,-15 0 32,15 0 0,-15 0 0,15 0 64,-15 0 32,15 0 32,1 0 288,0 0 96,-17-16-224,34 16-96,-18-17-192,18 1-32,-34 16 32,17 0 0,-17 0-96,-16 0 64,16 0 32,-33 0 0,16 16 0,1-16 64,-17 17-32,0-17 64,0 0-128,17 0-64,-1 0 128,-16 0 32,17-17 0,-17 17-64,16-16 32,-16 16-32,0 0-512,0-17-128,0 17-2304,-16 0-992</inkml:trace>
  <inkml:trace contextRef="#ctx0" brushRef="#br0" timeOffset="301728.7364">16635 11289 6784,'0'0'2528,"17"0"-1344,-17 0-1088,17 0 480,-17 0-96,0 0 128,0 0-416,0 0-192,16 0 0,1 0-96,-17 0 32,16 0 256,-16 0 192,17 0 0,-17 0 32,17 0 32,-17 0 128,16 0-32,-16 0-32,17 0-64,-1 0-33,1 0-159,0 0 0,-1 0-160,1 0 0,-1 0-96,18 0-32,-18 0-32,1 0 0,-1 0 64,1 0 64,16 0-32,-16 0-32,-1 0 448,18 0 160,-1 0-160,17 0-96,-17 0-128,17 0-64,-17 0-96,17 0 32,-17-17-64,0 17-32,0 0 32,0 0 32,1 0-32,-1 0-32,0 0 96,0 0 0,1 0-128,-1 17 32,0-17 0,0 0 0,0 0 64,1 0 32,-1 0 320,17 0 192,-17 0-320,17 0-160,-17 0-64,0 0-64,0 0-96,17-17 64,-17 17 32,0 0 64,17 0-32,-17 0-32,1 0-64,-1 0 32,0 17 96,0-17 32,0 0-128,-16 0 32,16 0-64,-16 0 0,16 0 64,0 0 64,0 0-96,17 0 0,-17 0 32,1 0 64,15 0-32,-15 0-32,-18 0 32,17 0-32,1 17-96,-18-17 64,17 0 32,-16 0 64,16 16-96,-16-16 0,16 0 32,-16 0 64,16 17-32,0-17-32,0 0 32,-16 0-32,16 0 352,17 0 224,-17-17-288,33 17-64,-32 0-160,32 0 32,-16 0-128,-17 0-64,0 0 128,0 0 32,1 0 0,-1 0-64,-17 0-64,1 17 32,16-17 32,-16 0 64,16 0-32,-16 0 64,16 0-128,-17-17 0,18 17 320,-18 0 160,1 0-256,-1 0-192,1 0 0,-17 0 32,17 0 0,-17 0 64,0 0-128,0 0 0,0 0 32,0 0 64,0 0-96,0 0-64,0 0 128,0 0 96,0 0-96,0 0-32,0 0 0,0 0 64,0 0-32,0 0-32,0 0 96,-17 0 0,17 0 32,-17-16 64,1 16-96,-17 0 0,16 0-32,-16 0 32,0 0-64,-1 0 64,-15 0 0,-1 0 32,-17 0 0,1 0 64,-17 0-96,17 0-64,-17 0 0,0 0-32,16 0 0,1 0 0,-1 0 0,-16 0 0,17 0-96,0 0 0,-1 0 128,17 0 32,1 0 0,-1 0-64,17 0 32,-1 0-32,1 0 0,0 0 0,-17 0 128,17 0 160,-17 0-224,17 0-32,-17 0-32,-16 0 64,-17 16-96,16-16 0,1 17 32,0-17 0,16 16 0,0 1 64,-16 0-96,32-17 0,-15 0 32,15 16 0,1-16 0,0-16 64,-17 16 32,17-17 96,0 17-96,-17-17-64,0 17 0,0-16-32,17 16 0,-17 0 0,34 0-96,-18 0 0,18 0 64,-17 0 0,33 0 32,-34 0 64,34 16-32,-16-16-32,-1 0 32,1 0-32,-1 17-96,0-17 64,1 0 32,-1-17 64,1 17-32,-18 0-32,1 0 96,17 0 0,-1 0-128,-16 0-32,16 0 32,1 0 0,-1 0-64,17 0 64,-17 0-32,1 0 0,16 0 64,0 0 0,0 0 0,0 0 64,16 0-32,-16 0-32,17 0 32,0-16-32,-17 16 0,16 0 0,1 0-96,-1 0 64,1 0 32,16 0 0,0 16-96,1-16 64,-1 0 32,0 17 64,17-17-96,0 0 0,16 0 32,0 0 64,-16-17-32,0 17-32,0-16-64,-17 16 32,-16-17-32,-1 17 0,1 0-800,-17 0-288,0 0-1888,-33-16-4767</inkml:trace>
  <inkml:trace contextRef="#ctx0" brushRef="#br0" timeOffset="304029.0411">12784 11306 2304,'-17'0'864,"17"16"-448,-16-16-576,16 17 192,-17-17-32,1 16 0,-1-16 0,0 17 64,1-17 512,-1 17 352,1-17 416,-1 0 288,17 16-160,0-16-32,-17 0-512,17 0-192,0 0-416,0 0-288,0 0-32,0 0 0,0 0 64,0 0-32,0 0-32,17 0 384,-17 0 128,0 17 0,0-17 32,17 0 416,-1 0-353,1 0 1,16-17-160,0 1 32,17 16-192,16-17-32,1 0-128,-1 1-96,-16-1-96,16 17-32,-16 0 64,0 0 64,-17 0 0,17 0-32,-17 17 448,0-17 224,1 0-32,15 0 0,1 0-224,0-17 0,16 17-192,1-16-64,-17 16-64,16-17-96,0 17 32,-16-17-32,17 17-96,-18 0 64,1 0 32,-17 17 0,34-17 0,-17 0 64,-1 0-96,18 17 0,-17-17 512,-1 0 224,1-17-320,17 17-160,-18-17-128,18 1 0,-17-1-64,16 1-32,0 16-64,1-17 32,-1 0-32,1 17 0,-17 0 64,-1 17 64,-15 0-96,15-17 0,-15 16 32,-1 1 0,-17-17 0,18 16 64,-1-16-32,0 0-32,0 0 32,17 0 32,-33 0-96,16 0 0,0 0 32,-16 0 0,16 0 64,0 0 32,0 0-384,17 0-128,-17 0 480,0 17 224,-16-17-96,16 0-96,-16 0-64,16 0 32,-16 0-32,-1 0 64,-16 0-64,0 0 64,0 0-64,-16-17-32,-18 17 32,1 0-32,0 0 0,-17 0 64,17 0-32,16 0-32,-32 0 32,15 0-32,-15 0 64,15 0 32,-15 0-128,-1 0 32,0 0 64,-16 0 32,-17 0 96,16 0 96,1 0-64,-1 0 32,1 0-224,-17 17-96,16-17 32,1 17 64,16-17 0,-16 16-32,-1-16 32,18 0 32,-18 0-96,17 0-64,1 0 128,15 0 32,-15 0 0,15 0-64,-15 0 32,15 0-32,-15 0 0,-1 17 64,0-17-96,17 16 0,-17-16 32,0 17 0,17-17 0,-33 17 0,16-17 64,0 0 32,0 0-128,0 0 32,17 0 0,0 0 0,-17 0 0,0 0 0,-16 16-96,16-16 64,0 0 32,1 17 0,-18-17 0,1 16 0,16-16 0,0 17 0,-16-17 0,33 0 64,-1 0-32,1-17-32,17 17-64,-1-16 32,-16 16 96,33-17 32,-17 1-128,1 16 32,-1-17 0,0 17 0,17 0-96,-16 0 0,-1 0 64,17 0 64,0 0-64,0 17 0,-16-17 32,16 0 0,16 0 0,1 0 0,-1 0 0,18 0-96,-1 0 64,33 0 32,1-17 64,16 17-32,0 0-32,0 0-64,16 0 32,34 0 32,-33 17 0,16-1 0,0 1 0,0-17 0,0 0 0,34-17 0,-17 1 64,-1-1-96,1 0 0,0 1-32,0-1 0,0-16 64,-17 33 64,-16-17-32,-1 17 64,-16-16-128,-16 16 0,-1 16 32,-16-16 0,-17 0 0,0 17 64,0-17-32,-16 17 64,0-17-128,-1 16-64,-16-16 64,17 0 0,-17 0 32,16 0 64,1-16-800,0-1-384,-1 0-3168,1-32-1407,-1-51 287</inkml:trace>
  <inkml:trace contextRef="#ctx0" brushRef="#br0" timeOffset="316283.0786">26862 13464 7424,'0'-17'2816,"16"17"-1536,1-16-1088,-17 16 704,17 0-64,16-17 128,0 17-96,17-17-64,16 1-417,34-18-95,-1 18 32,34-1-192,17 1-64,16-1-32,33 0-32,0-16 64,17 17 32,-17-18 32,0 1 64,17 17-160,-17-1-96,-16 0 224,-17 17 128,-17-16-416,17 16-128,-16 16 160,-34-16 128,0 17 128,1 0 128,-34-17-128,0 16-96,-34 1-32,18-17 32,-34 0 160,0 0 128,-33-17 288,0 17-416,-33-16-96,-33 16-256,-34-17 0,-33 17 64,17 0 32,-17-17 32,-33 17 64,0 0-32,0-16-32,0-1 32,-17 1 32,1-1-96,16 17 0,-17-17 32,-16 17 64,33 0-96,17 17-64,-1-17 64,1 17 64,33-1 0,16 17-32,33-16-64,1 0-32,16 16 64,17-17 0,33 1-64,33-17 64,17 0 96,50-33 96,49 0-64,17-1-64,33-15 0,1-1-32,15 0 64,34 17 32,-16-17-128,-17 33-32,-34-16 32,1 17 0,-34 16 32,1-17 0,-34 17 0,-17 0 64,-32 0-32,-17 0-32,0 0 32,-34 0 32,-16 0-96,-50 0 0,1 0 32,-51 0 0,-16 0 0,-50 0 0,0 0 0,-34 0 64,1 17-32,17-17 64,-1 0-128,17 16 0,0 1 32,0-17 0,17 0 0,32 0 64,18 0-32,32 0-32,-16-17 32,34 1 32,15 16-96,1 0 0,0 0-32,16-17 0,1 17 64,16 0 0,33 0-96,0 0 64,67 0 32,49 0 0,17 0 0,50 0 64,16 0-32,34 17 64,0-17-128,-1 0 0,1-17 96,-17 17 32,-33-17 96,-17 17 32,-16-16-32,-51 16-32,-15 0-192,-34 0 32,-17 0 0,-16 0 0,-67 0 0,-33 16 0,-49-16 0,-67 17 0,-50 0 0,-33-17 64,-33 33-96,-17-33 0,17 16 32,16 1 64,-16 0-32,49-17-32,18 0 32,49 0-32,16 0 0,51-17 0,-1 17 0,34 0 64,16-17-96,33 34-64,17-17-32,17 17 0,66-17 96,66 16 0,17-16 32,67 17 0,16-17 0,33 0 0,0-17-96,0 1 64,-16-18 96,-50 18 32,-34-1-128,-49 1 32,-17-1 0,-82 17 0,-34 17 0,-67-17 0,-49 33 0,-83 17 0,-17-1 0,-50 1-96,34 0 64,16 0 32,50 0 64,33-17-32,34 0-32,32-16 32,17-1 32,34-16-96,32 0 0,51-16 96,16-1 32,33-16-32,17 0-64,-17-1-64,67-15 32,-17 15-32,-17 1 0,-33 0 64,-33 16 0,0 17-96,-33-16 0,-33 32 64,-34 1 64,-16 0-64,-67-1 0,-33 17 96,1 1 32,-18-1-32,1-17-64,16 18 32,17-18-32,33-16-96,33 17 64,0-17-32,50-17-64,17 1-64,49-18 32,17 18 32,33-17 64,34-1-32,-1 1-32,17 0 160,-16 16 32,16 1 0,-34-1-64,-15 17-64,-34 0-32,-17 0 64,-33 0 0,-16 17 96,-67 16 32,0 0-32,-49-16-64,-1 16-64,-16 0 32,0-16 96,16-1 32,17 18 32,33-34 64,0 16-96,17-16 0,17-16 32,16 16-160,33-17 32,0 0 0,17 1 0,-17-1 0,0 1 0,0 16 0,1-17 0,-18 17 0,1-17 64,-17 17-32,16 0 64,-16-16-128,17 16-64,-17 0 128,0 0 32,0 0-96,-17 0 32,17 0 0,0 0 64,-16 0-32,16 0-32,0 0 32,-17 0-32,17 0 0,0 0 0,-16 0 0,16 0 0,0 0-96,-17 0 64,0 0 32,17 0 0,-16 0 0,-1 0 0,1 16 0,-1-16 64,-16 0-32,16 0 64,1 0-128,-18 0 0,18 0 32,-1 0 64,17 0 32,-16 0 32,16 0-160,-17 0-32,17 0 32,0 0 0,0 0 32,0 0 64,0 0-32,0 0 64,0 0-128,0 0 0,0 0 32,0 0 0,0 0-96,0 0 64,0 0 32,0 0 64,0 0-96,0 0 0,0 0 32,0 0 0,0 0 0,0 0 64,0 0-96,0 0 0,0 0 32,0 0 0,0 0 0,0 0 0,0 0 0,0 0 64,0 0-32,0 0-32,0 0 32,0 0-32,0 0-96,0-16 64,0 16-32,0 0-64,0 0-1120,17-17-448,-17 17-1663,16-16-673,1-1 128</inkml:trace>
  <inkml:trace contextRef="#ctx0" brushRef="#br0" timeOffset="320185.5279">12485 11306 4480,'-17'-17'1760,"17"17"-960,0 0-320,0-17 640,0 17 32,0 0 64,0-16-288,0 16-160,0-17-448,0 17-64,0 0 64,0 0-64,-16 0 32,16 0 32,0 0 32,-17 17 96,17-17 64,0 0 64,0 0 95,0-17 1,17 17-32,-1-16-192,1 16-32,-17 0-320,33 0-64,-16 0-32,0 0 0,-17 0 0,33 16 0,-17-16 0,1 17 64,0-17-32,-1 0 64,1 16 288,16-16 128,0-16-160,17 16-64,0-17-160,16 1-96,-16 16 0,0 0-32,-17 0 0,17 0 0,-17 0-96,17 16 64,-17-16-32,0 17 0,0-17 64,1 16 64,-1-16-32,0 17-32,0-17 384,17 0 192,0 0-288,0-17-64,-1 17-160,18 0-64,-34 0-64,17 0 32,0 0 32,-17 0 0,17 17-96,-17-17 64,17 17 96,-17-1 32,17 1-32,-17-1-64,17-16 32,-1 17 32,18-17-96,-17 0 0,16-17 32,-16 17 64,16 0-32,1 0-32,-1 0 32,-16 0-32,16 0 0,17 0 0,0 0 0,0 0 64,-16 0 96,16 0 128,-17 0 0,17-16 64,-16 16-192,16 0-96,-17-17 32,34 17 64,-17-16-128,-17 16-32,17-17 0,-17 17 0,1 0 0,-1 0 0,-16-17-96,0 17 64,0 0-32,-34 0 0,17 17 64,-16-17 64,-17 0 32,0 0 96,0 0-160,0 0-32,0 0 0,0 0 64,-17 0-96,17 0 0,0-17 96,-16 17 32,16 0-1312,0 0-544,-17 17-3200,-16-17-1407</inkml:trace>
  <inkml:trace contextRef="#ctx0" brushRef="#br0" timeOffset="321294.1241">17283 11322 2304,'-17'0'960,"1"0"-512,16-16-32,0 16 352,0 0-320,0 0-160,0 0-192,0 0 0,-17 0-64,0 0 64,17 0-64,-33 0 64,17 0 704,-1 0 352,0 0 32,1 0 96,-1 0 0,1 0 0,-1 0-704,0-17 288,17 17 128,-16 0-320,16 0-65,-17-17-351,17 17-160,0 0-160,0 0 32,17 0 96,-17 17 32,16-17 32,18 0 0,-1 0 0,17 17 64,16-1 96,0-16 64,1 17-32,16 16 32,0-33 224,0 17 192,33-17-128,0 0-64,1-17-64,-1 17 0,0-17-192,0 1-64,0-1-128,-16 17-96,0-16 0,-17 16-32,0 0-96,0 0 64,-17 0 32,-16 16 0,0-16 0,-1 0 64,-15 0 384,-18 0 256,17 0-224,-16 0-32,0 0-192,-1 0-96,1 0-64,-17-16 0,0 16-64,0 0-32,0 0 32,0 0-32,16 0 0,-16 0 0,0 0-96,0 0 64,0 0-32,0 0 0,0 0-576,0 16-288,0 1-2208,-16 16-992,-17-16-1599</inkml:trace>
  <inkml:trace contextRef="#ctx0" brushRef="#br0" timeOffset="331086.5219">23674 13713 7040,'0'-17'2624,"0"17"-1408,0 0-576,0 0 864,0-16-224,0 16-32,0 0-512,0 0-193,0-17-319,0 17-160,0 0-32,0 0-128,0 0 0,0 0 64,17 0 64,-17 17 0,0-1 64,0 1-64,0 33 64,0-1 0,-17 1 96,17 17 192,-16-18 128,16 18-320,-17 16-128,1 0 320,-1 0 192,0 0-224,1 0-32,-1 0-64,1-33 0,-1 16-64,17-16-32,-17 0-192,17-17-32,0 0 32,0 0 0,0-16 96,0 16 32,0-16-32,17-1-64,-17 1-320,17-1-128,-17-16-1536,0 0-607</inkml:trace>
  <inkml:trace contextRef="#ctx0" brushRef="#br0" timeOffset="331567.075">24372 13580 6656,'-17'-33'2464,"17"33"-1344,0-17-320,0 17 864,0 0-256,0 0-64,0-16-321,0 16-159,0 0-480,0 0 32,0 0 32,0 16-224,0 1-128,0-1-64,17 34-32,-17 17 128,-17-1 64,17 17 192,-17 17 96,1-1-192,-1 1-32,1-1 160,-18 1 96,18 0-128,-1-34 32,1 0-256,-1-16-32,17 0-64,-17 0-64,1-17 32,16-16-32,0-1 0,0 1 0,-17-1-1056,17-16-480,-16 0-1920,-1 0-831,0-33-289</inkml:trace>
  <inkml:trace contextRef="#ctx0" brushRef="#br0" timeOffset="331859.3899">23608 14377 8320,'0'-33'3072,"33"16"-1664,0 0-1088,1 1 736,-1-1-224,17 1-32,-17 16-224,17-17-33,16 17-319,0-17 288,1 17 192,-1-16-160,17-1 32,0 17-224,0-16 32,-16-1-160,-1 0-64,0 17-64,-16-16-96,-17 16-64,1 0-32,-18 0-2400,-16 0-1055,-16 33-1377</inkml:trace>
  <inkml:trace contextRef="#ctx0" brushRef="#br0" timeOffset="332476.2122">24903 14842 11264,'-17'-34'4224,"17"34"-2305,0-33-2303,0 33 640,0 0-256,0-16 0,0-1-96,0 0 64,0 1 32,0 16 0,0-17 64,0 1-32,-16-1-32,-1 17 32,-16-17 32,16 17 32,-16 17 32,0-17-64,0 17-64,-1 16-64,-15-17 32,32 18 512,-16-1 224,33 17-128,16-17 0,1 0-64,16 0 64,17-33-128,16 0 64,-16-33-288,0 16-128,0-16-64,-17-17-32,0 1-96,-16-1 0,-34 17-160,17-17 0,-33 17 64,16 16 32,1 17 96,-1 17 32,17-1-64,0 34 64,17-17 32,16 17 64,0-17-32,34 0-32,16 1 96,0-18 0,0 1-320,-17-17-96,-16 16-1664,-17-16-767,0 0-2401</inkml:trace>
  <inkml:trace contextRef="#ctx0" brushRef="#br0" timeOffset="333047.4958">25434 14510 11136,'17'-34'4224,"-1"18"-2305,-16-17-1823,17 16 896,0 17-512,-17-17-32,0 1-256,16 16-128,-16 0-32,17 16-32,-17 1 0,0 16 64,16 0 96,1 17 128,0 0 64,-1-17 32,1 17 0,16-17-192,-16 0-64,-1-16 128,17 16 96,-16-16-128,16-17-64,-16 16-64,-1 1-96,1-17 96,0 0 64,-17 0 128,0-17 160,-17 1-256,17-17-32,-17-17-160,17 0-32,-16-16 32,16 16 64,0 17-192,16-17 32,-16 33-32,17-16 64,0 16-32,-1 1-32,1 16-192,-1 0-128,1 0-1440,0 0-672,-17 0-3135</inkml:trace>
  <inkml:trace contextRef="#ctx0" brushRef="#br0" timeOffset="333605.5978">26198 14410 7680,'16'0'2880,"1"0"-1536,0 17-512,-1-17 928,1 0-288,16 16-1,0-16-479,-16 17-224,16-17-416,0 16-160,-16 1-64,16-17 0,0 0 0,0 0-64,1 0 32,-1-17 0,-17 1 96,18-1-96,-18-16-64,17-17 0,-16 0 32,-17 17-32,0 0 64,0 0 224,-17 16 160,1-16-32,-1 33 0,1-17-352,-18 17-32,1 0-64,0 34 0,0 15 192,0 18 128,-1 16 32,18 0 32,-1-17 64,1 1 128,32-18-256,1 1-96,49-17-64,1 1-32,32-34-64,1-17-64,16-16-128,-16 0-64,16-17-416,-17 0-160,-32 0-160,-1 17-64,-33-17-864,-33 34-416,-33-1-1887,-17 0-865,-33 1 1248</inkml:trace>
  <inkml:trace contextRef="#ctx0" brushRef="#br0" timeOffset="335087.4745">23342 14808 12672,'-33'-16'4735,"33"16"-2559,0 0-2528,17 0 768,-1 0-256,1 0 64,16 0 160,0 0 96,34 16-256,16-16-64,0 17 32,33 0-32,0 16 0,17 17-96,33-17-64,17 17 288,16-17 192,17 0 128,16 0 32,34-16 0,-17-17 0,0 16-160,16-16 32,-32 0-288,-1-16-64,1-1-96,-18 1 32,1-18-64,-33 1 64,-17-17 128,0 17 128,-17 0-64,-16-17 0,-33 0-160,-1-16-32,-32-17-32,-17-17 32,-34 1-224,-16-1-32,-50-16-96,-16 0 0,-50 0 0,0-1 0,-34 1 160,1 33 96,16 0-32,-17 0 0,1 17 32,-17-17 64,0 0-96,0 16 0,-17 1 32,-16-1 0,50 18-96,-133-18 64,16 34-32,-33 16 0,17 1 64,16 32 0,34 1-96,-1 0 64,34 16 32,17 17 0,32-1 0,34 1 0,16 0 0,17 0 64,17 33-32,16 17-32,0 32 32,34-15 32,-1 49-32,1 33-32,16-17 32,33 18 32,17 15-32,16-15-32,50-34 96,34-17 64,16-33 128,49-16 160,18-50-64,32-17 32,1-17 32,-34-16 128,-16-33-256,-16 0-96,-51 16 0,-16-16 64,-34 0-128,-32 16-96,-1 1 32,-33 16 64,-16 16-128,-17 1-32,-17-17 0,1 17 64,-1 16-96,17-33-64,-16 16 64,16-16 0,0 0 32,0 17 0,0-17 0,16 0 64,-16 0-96,0 0 0,17 0 32,-17-17 0,0 17-96,-17 0 64,17 0-32,0-16-64,0 16-64,-16 0 32,16 0 32,0-17 64,0 17 32,0-16 96,0 16-320,0 0-128,0-17 448,0 17 256,0 0-288,0 0-64,0 0 0,0 0 0,0 0 96,0 0 32,0 0-128,0 0 32,0-17 0,0 17 64,0 0-32,0 0 64,0 0-64,0-16 64,0 16-64,-17 0-32,17 0-64,0-17 32,0 17 32,-17 0 64,17-16-96,0 16 0,-16 0 32,16-17 64,0 17-32,0 0 64,0 0-128,0-17 0,0 17-32,0 0 0,0 0 0,0 0 0,-17 0 64,17 0 64,0 0-32,-16-16 64,16 16-128,0 0-64,0 0-96,-17 0-32,17-17-320,-17 17-32,17 0-480,-16-16-160,-1 16-1856,-16-17-896,0 0-2431</inkml:trace>
  <inkml:trace contextRef="#ctx0" brushRef="#br0" timeOffset="336342.1663">14876 9214 7040,'0'-17'2720,"0"17"-1472,-17 17-1472,17-1 512,0 1-128,-17 33 64,1 16 96,-17 1 32,-1 16-160,1-17 288,0 0 160,0-16-128,-17 17-32,0-18-288,17 1-64,-17 0-128,17-17-32,0 0 32,16-16 0,1 0-1504,16-17-640,0-17-1472</inkml:trace>
  <inkml:trace contextRef="#ctx0" brushRef="#br0" timeOffset="336635.7496">14494 9313 8064,'-17'-33'2976,"17"33"-1600,17-16-1664,-17 16 448,16 0-96,-16 0 32,17 0 32,0 0 0,-1 0-64,1 16 32,16 1 0,-16 16 224,-1 17 128,1 16 256,-1 1 128,1-1-320,-17 0-64,33-16-256,-16 0-129,-1-17 33,1 0 0,0 1-32,-1-1-64,1-17 32,-17 18-32,16-34-639,-32 16-225,16-16-3424,0 0-1696,-33 0 2976</inkml:trace>
  <inkml:trace contextRef="#ctx0" brushRef="#br0" timeOffset="336959.9458">14328 9762 7936,'-17'-17'2976,"17"17"-1600,0 0-1408,0 0 576,0 17-192,17-17 32,-1 0-128,18 0 0,15 0-160,-15-17 160,32 17 64,-16-17-96,16 1 32,-16-1-160,-17 1-64,17-1 0,-17 17 32,-16 0-96,16 17-64,-16-1-448,-1-16-192,1 17-2240,-1-1-2048,1-16 1632</inkml:trace>
  <inkml:trace contextRef="#ctx0" brushRef="#br0" timeOffset="337730.7635">19209 9230 6784,'-17'-16'2528,"17"16"-1344,0-17-1312,0 17 480,0 0-64,0 0 64,0 0-256,0 17-32,-17 16-64,1 17 128,-17 16 64,-1 17 192,-15 0 96,15 0 160,-15 0 128,-1-16 96,0 16 32,0-17-225,0-16 1,17 0-96,0-17-64,16-17-128,-16 1-64,33-34-288,-16 1 0,16-17-2208,0-17-959,16-17-1505</inkml:trace>
  <inkml:trace contextRef="#ctx0" brushRef="#br0" timeOffset="338025.6315">18578 9463 8192,'0'-33'3072,"16"33"-1664,18-17-1088,-18 0 800,17 17-480,-16 0-96,16 17-64,0 0 32,1-1-289,-1 34 65,0 0 128,0 0 64,17-1 0,-17 1-32,17-17-32,0 1-160,-17-18 0,0 17-160,0-16-64,1-17 0,-1 17 32,-17-1-32,-16-16-32,0 17-768,0-17-288,-16 16-1375,-17-16-513,-1 0-1280</inkml:trace>
  <inkml:trace contextRef="#ctx0" brushRef="#br0" timeOffset="338320.5714">18329 9878 256,'-33'0'160,"33"0"-64,-34 0 32,34 0 160,0 0 2240,-16 0 1920,32 0-1408,-16 0-928,17-17-576,16 17-960,0-16 288,17 16 127,17-17-31,32 0 0,1 1-352,16-1-32,-16-16-288,16 16-32,0-16-128,0 0-96,-33 16 0,0 1 32,-33-1-96,0 17 0,-34 0-1024</inkml:trace>
</inkml:ink>
</file>

<file path=ppt/ink/ink9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12-07-23T15:32:49.82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-3210-741 1,'0'0'2,"0"0"-1,0 0-2,0 0 0,0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1:48.135"/>
    </inkml:context>
    <inkml:brush xml:id="br0">
      <inkml:brushProperty name="width" value="0.05" units="cm"/>
      <inkml:brushProperty name="height" value="0.05" units="cm"/>
      <inkml:brushProperty name="color" value="#E71224"/>
    </inkml:brush>
  </inkml:definitions>
  <inkml:trace contextRef="#ctx0" brushRef="#br0">17 997 10624,'-17'-34'4032,"34"18"-2177,16-1-1887,-16 1 736,-1-1-288,18-16 64,-1 0 32,33-17-32,17-17-224,0 1 32,33 16 64,-16 17-192,-17 0-96,-17 33-128,-16 16 32,-17 18-32,-49 32 0,-17 17 128,-34 0 32,-16 33 32,0 0 64,-16 1 320,-1 15 224,17-49-192,33 0-64,17-16-192,16-17-128,34-17 288,16-17 64,17 1-224,16-17-96,1 0-288,16-17 0,0-16-832,-17 17-320,-16 16-1344,-17 0-576</inkml:trace>
  <inkml:trace contextRef="#ctx0" brushRef="#br0" timeOffset="246.9599">1046 1561 14336,'17'-50'5343,"16"34"-2879,-16 16-2016,-17-17 1152,0 17-960,0 0-1056,-17 0-512,0 0 416,1 0-1440,-1 0-576,17-17-3199</inkml:trace>
  <inkml:trace contextRef="#ctx0" brushRef="#br0" timeOffset="524.5748">1295 349 10368,'-16'0'3872,"16"0"-2112,0 0-1344,0 0 1151,16 17-703,-16 16-96,17 33-96,16 17-384,0 0 32,1 17 32,-1-17-128,17 17-64,-17-1-160,0-16 0,-16 0-224,-1-16 0,1-18-1664,-34-15-672,1-34-2719</inkml:trace>
  <inkml:trace contextRef="#ctx0" brushRef="#br0" timeOffset="896.0568">1710 316 11776,'-33'0'4480,"33"0"-2433,0 0-1119,0 0 1248,0 0-896,0 0-320,33-17-512,1 17-224,-1-16-128,33-17-96,17-17 32,17 0-32,33 0 0,-17 17-96,-17 0 64,1 16 32,-17 1 0,-17 32-96,-32 17 64,-18 17-32,-32 17 0,-51 49 64,1 0 0,-50 17 0,33-17 64,0-16-96,16-1 0,34-32-32,0-18 0,49-15 128,34-34 96,17 0-64,32-17-64,-16-16-288,17-17-160,-17 0-1344,0 17-576,-17 0-3679</inkml:trace>
  <inkml:trace contextRef="#ctx0" brushRef="#br0" timeOffset="1066.2608">332 2325 10880,'-116'99'4128,"83"-82"-2241,-17 0-991,34-17 1120</inkml:trace>
  <inkml:trace contextRef="#ctx0" brushRef="#br0" timeOffset="1236.1245">133 2458 22815,'67'-50'1888,"65"-17"-992,68-66-64,82-16-96,50-34-224,83-32-128,0 15-224,17 1-64,-84 17-96,1 32-32,-34 1-1600,-49 49 896,-34 17-7456,-66 17 4545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22T17:21:53.599"/>
    </inkml:context>
    <inkml:brush xml:id="br0">
      <inkml:brushProperty name="width" value="0.05" units="cm"/>
      <inkml:brushProperty name="height" value="0.05" units="cm"/>
      <inkml:brushProperty name="color" value="#E71224"/>
    </inkml:brush>
  </inkml:definitions>
  <inkml:trace contextRef="#ctx0" brushRef="#br0">1960 116 5376,'0'-16'2112,"-17"-1"-1152,1 17-352,16 0 672,-17 0-288,-16 0-32,0 0-64,-17 0 64,17 0-512,0 0 96,-1 0 32,-15 0-64,15 0 31,-15 0-31,-1 0 0,17-17-64,-17 17 32,0 0 32,-17 0-32,1 0-96,0 0 0,-1 0 128,17 0 64,1 0-288,-1 17-160,17-17-192,-17 17 32,17-1 96,-17 1 32,17-1-32,-1 1 32,-15 16 0,15-16 96,-15 16-96,-1 0 0,-17 17-32,18 0-64,-18 16 32,17 1 32,17-1 384,-17 0 256,17-16-352,0 17-128,0-18-128,0 1-96,16-17 32,-16 17-32,16 0 192,17 0-96,-16 0 256,-1 16-224,17 1 256,0-18-256,0 34 32,0-33-96,17 17 160,-17-18-128,16 1 256,1 0-224,-1-17 96,1 17-128,0 0 0,-1-17-32,17 17 96,1-17-96,15 17 128,1-17-128,17 0-32,-18 0 0,1 17-32,0-17 0,16 17 192,-16-17-96,0 1 320,0-1-224,16 0 96,-16 0-160,16-16 160,1-1-192,-1-16 192,1 17-192,16-17 32,-34 17-64,18-17-64,-1 0 32,1 0-32,-17 0 0,33 0 64,-17 0-32,17 16-32,-17-16 32,17 0 32,-16 0-32,-1 0 64,1 0-64,16 0 64,-17 0-64,34 0 64,-17-16-64,0-1-32,0 0 32,0 1-32,0-1 0,16 1 0,-32-1 0,32-16 0,1 16 0,-1-16 0,-16 16 0,0-16 0,0 17 0,0-34 64,0 17-32,34-34-32,-1 1 32,-16-1 32,-1 34-32,-16-17-32,0 17 32,-16-17-32,-1 17 0,0-17 0,17 17 0,-16-17 64,-1 17 32,1-17-192,-1 17 0,-33 0 32,0-17 32,1 0 96,-1 1 32,-17-18-32,-16 17-64,0 1 32,0-1-32,-16-17 0,-17 1 0,-1-17 0,-32 0 64,16 0-32,0 0-32,1 16-64,-1 18-32,-17-1 64,1 17 64,-17-1 0,0 1 64,-33 0-128,16 16-64,1-16 64,-18 17 64,18-1 0,16 17-32,-34-33 32,1 16 32,17 1-96,-1-1 0,17 0 32,0-16 64,0 17-32,0 16 64,-17-17-64,-16 17-32,17 17 32,-1-17-32,0 16 0,1 17 64,-17-16-32,-1 0-32,18-1 32,-1 1-32,1-1 0,16 1 0,0-17-96,16 0 64,1 0 32,16 0 64,-17 0-96,1 17 0,0-1-32,-1 1 0,17-1 64,-16 18 0,33-1-96,-17 17 0,17 16-4256,0 0 2400,-1 17-1696,1 17-3071,0-50-1473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105A7-C230-4FBB-8DCE-F34BFD16411D}" type="datetimeFigureOut">
              <a:rPr lang="en-US" smtClean="0"/>
              <a:t>8/22/2018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6DC9D-B8F8-4B1B-8451-EEF99A8DF844}" type="slidenum">
              <a:rPr lang="en-US" smtClean="0"/>
              <a:t>‹#›</a:t>
            </a:fld>
            <a:endParaRPr lang="en-US"/>
          </a:p>
        </p:txBody>
      </p:sp>
    </p:spTree>
    <p:extLst>
      <p:ext uri="{BB962C8B-B14F-4D97-AF65-F5344CB8AC3E}">
        <p14:creationId xmlns:p14="http://schemas.microsoft.com/office/powerpoint/2010/main" val="17181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28F1CDB7-782E-46E1-9B37-020714C1C34B}" type="slidenum">
              <a:rPr lang="en-US">
                <a:latin typeface="Arial" charset="0"/>
              </a:rPr>
              <a:pPr/>
              <a:t>3</a:t>
            </a:fld>
            <a:endParaRPr lang="en-US" dirty="0">
              <a:latin typeface="Arial" charset="0"/>
            </a:endParaRPr>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85877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ED03C41-45EC-43C7-8708-AFC253A650D9}" type="slidenum">
              <a:rPr lang="en-US" smtClean="0">
                <a:latin typeface="Arial" charset="0"/>
              </a:rPr>
              <a:pPr/>
              <a:t>24</a:t>
            </a:fld>
            <a:endParaRPr lang="en-US">
              <a:latin typeface="Arial" charset="0"/>
            </a:endParaRPr>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192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25</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38235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26</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08781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7C325214-1B53-4708-B0CA-C872D4819C87}" type="slidenum">
              <a:rPr lang="en-US" smtClean="0">
                <a:latin typeface="Arial" charset="0"/>
              </a:rPr>
              <a:pPr/>
              <a:t>27</a:t>
            </a:fld>
            <a:endParaRPr lang="en-US">
              <a:latin typeface="Arial" charset="0"/>
            </a:endParaRPr>
          </a:p>
        </p:txBody>
      </p:sp>
      <p:sp>
        <p:nvSpPr>
          <p:cNvPr id="197635" name="Rectangle 2"/>
          <p:cNvSpPr>
            <a:spLocks noGrp="1" noRot="1" noChangeAspect="1" noChangeArrowheads="1" noTextEdit="1"/>
          </p:cNvSpPr>
          <p:nvPr>
            <p:ph type="sldImg"/>
          </p:nvPr>
        </p:nvSpPr>
        <p:spPr>
          <a:xfrm>
            <a:off x="381000" y="685800"/>
            <a:ext cx="6096000" cy="34290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100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28</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0616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29</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0911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30</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0872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47606E6-459F-4BA1-A118-A7C2955FB26D}" type="slidenum">
              <a:rPr lang="en-US" smtClean="0">
                <a:latin typeface="Arial" charset="0"/>
              </a:rPr>
              <a:pPr/>
              <a:t>31</a:t>
            </a:fld>
            <a:endParaRPr lang="en-US">
              <a:latin typeface="Arial" charset="0"/>
            </a:endParaRPr>
          </a:p>
        </p:txBody>
      </p:sp>
      <p:sp>
        <p:nvSpPr>
          <p:cNvPr id="201731" name="Rectangle 2"/>
          <p:cNvSpPr>
            <a:spLocks noGrp="1" noRot="1" noChangeAspect="1" noChangeArrowheads="1" noTextEdit="1"/>
          </p:cNvSpPr>
          <p:nvPr>
            <p:ph type="sldImg"/>
          </p:nvPr>
        </p:nvSpPr>
        <p:spPr>
          <a:xfrm>
            <a:off x="381000" y="685800"/>
            <a:ext cx="6096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426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32</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0847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47606E6-459F-4BA1-A118-A7C2955FB26D}" type="slidenum">
              <a:rPr lang="en-US" smtClean="0">
                <a:latin typeface="Arial" charset="0"/>
              </a:rPr>
              <a:pPr/>
              <a:t>33</a:t>
            </a:fld>
            <a:endParaRPr lang="en-US">
              <a:latin typeface="Arial" charset="0"/>
            </a:endParaRPr>
          </a:p>
        </p:txBody>
      </p:sp>
      <p:sp>
        <p:nvSpPr>
          <p:cNvPr id="201731" name="Rectangle 2"/>
          <p:cNvSpPr>
            <a:spLocks noGrp="1" noRot="1" noChangeAspect="1" noChangeArrowheads="1" noTextEdit="1"/>
          </p:cNvSpPr>
          <p:nvPr>
            <p:ph type="sldImg"/>
          </p:nvPr>
        </p:nvSpPr>
        <p:spPr>
          <a:xfrm>
            <a:off x="381000" y="685800"/>
            <a:ext cx="6096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8421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F50C2EE-7621-48A3-80CF-4C28BFEE5757}" type="slidenum">
              <a:rPr lang="en-US">
                <a:latin typeface="Arial" charset="0"/>
              </a:rPr>
              <a:pPr/>
              <a:t>5</a:t>
            </a:fld>
            <a:endParaRPr lang="en-US" dirty="0">
              <a:latin typeface="Arial" charset="0"/>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ED03C41-45EC-43C7-8708-AFC253A650D9}" type="slidenum">
              <a:rPr lang="en-US" smtClean="0">
                <a:latin typeface="Arial" charset="0"/>
              </a:rPr>
              <a:pPr/>
              <a:t>34</a:t>
            </a:fld>
            <a:endParaRPr lang="en-US">
              <a:latin typeface="Arial" charset="0"/>
            </a:endParaRPr>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1214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AE3AE44-EBAF-4709-A30B-83288D42E962}" type="slidenum">
              <a:rPr lang="en-US" smtClean="0">
                <a:latin typeface="Arial" charset="0"/>
              </a:rPr>
              <a:pPr/>
              <a:t>35</a:t>
            </a:fld>
            <a:endParaRPr lang="en-US">
              <a:latin typeface="Arial" charset="0"/>
            </a:endParaRPr>
          </a:p>
        </p:txBody>
      </p:sp>
      <p:sp>
        <p:nvSpPr>
          <p:cNvPr id="202755" name="Rectangle 2"/>
          <p:cNvSpPr>
            <a:spLocks noGrp="1" noRot="1" noChangeAspect="1" noChangeArrowheads="1" noTextEdit="1"/>
          </p:cNvSpPr>
          <p:nvPr>
            <p:ph type="sldImg"/>
          </p:nvPr>
        </p:nvSpPr>
        <p:spPr>
          <a:xfrm>
            <a:off x="381000" y="685800"/>
            <a:ext cx="6096000" cy="34290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2379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DD7697E4-1297-4E31-B1FB-97A90717F41F}" type="slidenum">
              <a:rPr lang="en-US" smtClean="0">
                <a:latin typeface="Arial" charset="0"/>
              </a:rPr>
              <a:pPr/>
              <a:t>36</a:t>
            </a:fld>
            <a:endParaRPr lang="en-US">
              <a:latin typeface="Arial" charset="0"/>
            </a:endParaRPr>
          </a:p>
        </p:txBody>
      </p:sp>
      <p:sp>
        <p:nvSpPr>
          <p:cNvPr id="203779" name="Rectangle 2"/>
          <p:cNvSpPr>
            <a:spLocks noGrp="1" noRot="1" noChangeAspect="1" noChangeArrowheads="1" noTextEdit="1"/>
          </p:cNvSpPr>
          <p:nvPr>
            <p:ph type="sldImg"/>
          </p:nvPr>
        </p:nvSpPr>
        <p:spPr>
          <a:xfrm>
            <a:off x="381000" y="685800"/>
            <a:ext cx="6096000" cy="34290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30601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ABBE57A-E726-463A-89D0-459A1F6BD3A4}" type="slidenum">
              <a:rPr lang="en-US" smtClean="0">
                <a:latin typeface="Arial" charset="0"/>
              </a:rPr>
              <a:pPr/>
              <a:t>37</a:t>
            </a:fld>
            <a:endParaRPr lang="en-US">
              <a:latin typeface="Arial" charset="0"/>
            </a:endParaRPr>
          </a:p>
        </p:txBody>
      </p:sp>
      <p:sp>
        <p:nvSpPr>
          <p:cNvPr id="204803" name="Rectangle 2"/>
          <p:cNvSpPr>
            <a:spLocks noGrp="1" noRot="1" noChangeAspect="1" noChangeArrowheads="1" noTextEdit="1"/>
          </p:cNvSpPr>
          <p:nvPr>
            <p:ph type="sldImg"/>
          </p:nvPr>
        </p:nvSpPr>
        <p:spPr>
          <a:xfrm>
            <a:off x="381000" y="685800"/>
            <a:ext cx="6096000" cy="34290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81533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38</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4631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39</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8483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40</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285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315E79DC-BDAB-46F7-BD91-3303A1C2646D}" type="slidenum">
              <a:rPr lang="en-US" smtClean="0">
                <a:latin typeface="Arial" charset="0"/>
              </a:rPr>
              <a:pPr/>
              <a:t>41</a:t>
            </a:fld>
            <a:endParaRPr lang="en-US">
              <a:latin typeface="Arial" charset="0"/>
            </a:endParaRPr>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4283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2035794-927A-468F-B832-8B11210AAA2D}" type="slidenum">
              <a:rPr lang="en-US" smtClean="0">
                <a:latin typeface="Arial" charset="0"/>
              </a:rPr>
              <a:pPr/>
              <a:t>42</a:t>
            </a:fld>
            <a:endParaRPr lang="en-US">
              <a:latin typeface="Arial" charset="0"/>
            </a:endParaRPr>
          </a:p>
        </p:txBody>
      </p:sp>
      <p:sp>
        <p:nvSpPr>
          <p:cNvPr id="207875" name="Rectangle 2"/>
          <p:cNvSpPr>
            <a:spLocks noGrp="1" noRot="1" noChangeAspect="1" noChangeArrowheads="1" noTextEdit="1"/>
          </p:cNvSpPr>
          <p:nvPr>
            <p:ph type="sldImg"/>
          </p:nvPr>
        </p:nvSpPr>
        <p:spPr>
          <a:xfrm>
            <a:off x="381000" y="685800"/>
            <a:ext cx="6096000" cy="3429000"/>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9349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869E0261-F025-42F5-BEDB-B4BD22B44FBB}" type="slidenum">
              <a:rPr lang="en-US" smtClean="0">
                <a:latin typeface="Arial" charset="0"/>
              </a:rPr>
              <a:pPr/>
              <a:t>43</a:t>
            </a:fld>
            <a:endParaRPr lang="en-US">
              <a:latin typeface="Arial" charset="0"/>
            </a:endParaRPr>
          </a:p>
        </p:txBody>
      </p:sp>
      <p:sp>
        <p:nvSpPr>
          <p:cNvPr id="208899" name="Rectangle 2"/>
          <p:cNvSpPr>
            <a:spLocks noGrp="1" noRot="1" noChangeAspect="1" noChangeArrowheads="1" noTextEdit="1"/>
          </p:cNvSpPr>
          <p:nvPr>
            <p:ph type="sldImg"/>
          </p:nvPr>
        </p:nvSpPr>
        <p:spPr>
          <a:xfrm>
            <a:off x="381000" y="685800"/>
            <a:ext cx="6096000" cy="3429000"/>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9439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15</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9C43BE60-87A1-422B-BA8F-1ADB5F3D4025}" type="slidenum">
              <a:rPr lang="en-US" smtClean="0">
                <a:latin typeface="Arial" charset="0"/>
              </a:rPr>
              <a:pPr/>
              <a:t>46</a:t>
            </a:fld>
            <a:endParaRPr lang="en-US">
              <a:latin typeface="Arial" charset="0"/>
            </a:endParaRPr>
          </a:p>
        </p:txBody>
      </p:sp>
      <p:sp>
        <p:nvSpPr>
          <p:cNvPr id="209923" name="Rectangle 2"/>
          <p:cNvSpPr>
            <a:spLocks noGrp="1" noRot="1" noChangeAspect="1" noChangeArrowheads="1" noTextEdit="1"/>
          </p:cNvSpPr>
          <p:nvPr>
            <p:ph type="sldImg"/>
          </p:nvPr>
        </p:nvSpPr>
        <p:spPr>
          <a:xfrm>
            <a:off x="381000" y="685800"/>
            <a:ext cx="6096000" cy="3429000"/>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5797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85731E1-7511-40FE-BA29-005D9BA4B6D7}" type="slidenum">
              <a:rPr lang="en-US" smtClean="0">
                <a:latin typeface="Arial" charset="0"/>
              </a:rPr>
              <a:pPr/>
              <a:t>47</a:t>
            </a:fld>
            <a:endParaRPr lang="en-US">
              <a:latin typeface="Arial" charset="0"/>
            </a:endParaRPr>
          </a:p>
        </p:txBody>
      </p:sp>
      <p:sp>
        <p:nvSpPr>
          <p:cNvPr id="210947" name="Rectangle 2"/>
          <p:cNvSpPr>
            <a:spLocks noGrp="1" noRot="1" noChangeAspect="1" noChangeArrowheads="1" noTextEdit="1"/>
          </p:cNvSpPr>
          <p:nvPr>
            <p:ph type="sldImg"/>
          </p:nvPr>
        </p:nvSpPr>
        <p:spPr>
          <a:xfrm>
            <a:off x="381000" y="685800"/>
            <a:ext cx="6096000" cy="342900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54672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DB311CAB-A252-4798-B699-F54F373495E6}" type="slidenum">
              <a:rPr lang="en-US" smtClean="0">
                <a:latin typeface="Arial" charset="0"/>
              </a:rPr>
              <a:pPr/>
              <a:t>48</a:t>
            </a:fld>
            <a:endParaRPr lang="en-US">
              <a:latin typeface="Arial" charset="0"/>
            </a:endParaRPr>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7353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0B000CB9-2A00-47AE-B6F0-8DD3261A52EB}" type="slidenum">
              <a:rPr lang="en-US" smtClean="0">
                <a:latin typeface="Arial" charset="0"/>
              </a:rPr>
              <a:pPr/>
              <a:t>49</a:t>
            </a:fld>
            <a:endParaRPr lang="en-US">
              <a:latin typeface="Arial" charset="0"/>
            </a:endParaRPr>
          </a:p>
        </p:txBody>
      </p:sp>
      <p:sp>
        <p:nvSpPr>
          <p:cNvPr id="215043" name="Rectangle 2"/>
          <p:cNvSpPr>
            <a:spLocks noGrp="1" noRot="1" noChangeAspect="1" noChangeArrowheads="1" noTextEdit="1"/>
          </p:cNvSpPr>
          <p:nvPr>
            <p:ph type="sldImg"/>
          </p:nvPr>
        </p:nvSpPr>
        <p:spPr>
          <a:xfrm>
            <a:off x="381000" y="685800"/>
            <a:ext cx="6096000" cy="34290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55575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FD77007A-E7CC-4BE0-99A8-5280E0997849}" type="slidenum">
              <a:rPr lang="en-US" smtClean="0">
                <a:latin typeface="Arial" charset="0"/>
              </a:rPr>
              <a:pPr/>
              <a:t>50</a:t>
            </a:fld>
            <a:endParaRPr lang="en-US">
              <a:latin typeface="Arial" charset="0"/>
            </a:endParaRPr>
          </a:p>
        </p:txBody>
      </p:sp>
      <p:sp>
        <p:nvSpPr>
          <p:cNvPr id="216067" name="Rectangle 2"/>
          <p:cNvSpPr>
            <a:spLocks noGrp="1" noRot="1" noChangeAspect="1" noChangeArrowheads="1" noTextEdit="1"/>
          </p:cNvSpPr>
          <p:nvPr>
            <p:ph type="sldImg"/>
          </p:nvPr>
        </p:nvSpPr>
        <p:spPr>
          <a:xfrm>
            <a:off x="381000" y="685800"/>
            <a:ext cx="6096000" cy="3429000"/>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2028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51</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878395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51AB4E5-8C08-4666-B225-8AD74FA6DA96}" type="slidenum">
              <a:rPr lang="en-US">
                <a:latin typeface="Arial" charset="0"/>
              </a:rPr>
              <a:pPr/>
              <a:t>52</a:t>
            </a:fld>
            <a:endParaRPr lang="en-US" dirty="0">
              <a:latin typeface="Arial" charset="0"/>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54933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ED87787E-CF70-4E3F-B38D-DFAB9713BE43}" type="slidenum">
              <a:rPr lang="en-US" smtClean="0">
                <a:latin typeface="Arial" charset="0"/>
              </a:rPr>
              <a:pPr/>
              <a:t>17</a:t>
            </a:fld>
            <a:endParaRPr lang="en-US">
              <a:latin typeface="Arial" charset="0"/>
            </a:endParaRPr>
          </a:p>
        </p:txBody>
      </p:sp>
      <p:sp>
        <p:nvSpPr>
          <p:cNvPr id="193539" name="Rectangle 2"/>
          <p:cNvSpPr>
            <a:spLocks noGrp="1" noRot="1" noChangeAspect="1" noChangeArrowheads="1" noTextEdit="1"/>
          </p:cNvSpPr>
          <p:nvPr>
            <p:ph type="sldImg"/>
          </p:nvPr>
        </p:nvSpPr>
        <p:spPr>
          <a:xfrm>
            <a:off x="381000" y="685800"/>
            <a:ext cx="6096000" cy="3429000"/>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7993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A027AE47-CB82-49FD-A80C-C9ABFEA70A5B}" type="slidenum">
              <a:rPr lang="en-US" smtClean="0">
                <a:latin typeface="Arial" charset="0"/>
              </a:rPr>
              <a:pPr/>
              <a:t>18</a:t>
            </a:fld>
            <a:endParaRPr lang="en-US">
              <a:latin typeface="Arial" charset="0"/>
            </a:endParaRPr>
          </a:p>
        </p:txBody>
      </p:sp>
      <p:sp>
        <p:nvSpPr>
          <p:cNvPr id="194563" name="Rectangle 2"/>
          <p:cNvSpPr>
            <a:spLocks noGrp="1" noRot="1" noChangeAspect="1" noChangeArrowheads="1" noTextEdit="1"/>
          </p:cNvSpPr>
          <p:nvPr>
            <p:ph type="sldImg"/>
          </p:nvPr>
        </p:nvSpPr>
        <p:spPr>
          <a:xfrm>
            <a:off x="381000" y="685800"/>
            <a:ext cx="6096000" cy="342900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5068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19</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413465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6D0E98A7-36A5-4437-A46C-F8AED2590680}" type="slidenum">
              <a:rPr lang="en-US" smtClean="0">
                <a:latin typeface="Arial" charset="0"/>
              </a:rPr>
              <a:pPr/>
              <a:t>20</a:t>
            </a:fld>
            <a:endParaRPr lang="en-US">
              <a:latin typeface="Arial" charset="0"/>
            </a:endParaRPr>
          </a:p>
        </p:txBody>
      </p:sp>
      <p:sp>
        <p:nvSpPr>
          <p:cNvPr id="195587" name="Rectangle 2"/>
          <p:cNvSpPr>
            <a:spLocks noGrp="1" noRot="1" noChangeAspect="1" noChangeArrowheads="1" noTextEdit="1"/>
          </p:cNvSpPr>
          <p:nvPr>
            <p:ph type="sldImg"/>
          </p:nvPr>
        </p:nvSpPr>
        <p:spPr>
          <a:xfrm>
            <a:off x="381000" y="685800"/>
            <a:ext cx="6096000" cy="3429000"/>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6771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22</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7223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09" indent="-285734">
              <a:defRPr>
                <a:solidFill>
                  <a:schemeClr val="tx1"/>
                </a:solidFill>
                <a:latin typeface="Verdana" pitchFamily="34" charset="0"/>
              </a:defRPr>
            </a:lvl2pPr>
            <a:lvl3pPr marL="1142937" indent="-228587">
              <a:defRPr>
                <a:solidFill>
                  <a:schemeClr val="tx1"/>
                </a:solidFill>
                <a:latin typeface="Verdana" pitchFamily="34" charset="0"/>
              </a:defRPr>
            </a:lvl3pPr>
            <a:lvl4pPr marL="1600112" indent="-228587">
              <a:defRPr>
                <a:solidFill>
                  <a:schemeClr val="tx1"/>
                </a:solidFill>
                <a:latin typeface="Verdana" pitchFamily="34" charset="0"/>
              </a:defRPr>
            </a:lvl4pPr>
            <a:lvl5pPr marL="2057287" indent="-228587">
              <a:defRPr>
                <a:solidFill>
                  <a:schemeClr val="tx1"/>
                </a:solidFill>
                <a:latin typeface="Verdana" pitchFamily="34" charset="0"/>
              </a:defRPr>
            </a:lvl5pPr>
            <a:lvl6pPr marL="2514461" indent="-228587" eaLnBrk="0" fontAlgn="base" hangingPunct="0">
              <a:spcBef>
                <a:spcPct val="0"/>
              </a:spcBef>
              <a:spcAft>
                <a:spcPct val="0"/>
              </a:spcAft>
              <a:defRPr>
                <a:solidFill>
                  <a:schemeClr val="tx1"/>
                </a:solidFill>
                <a:latin typeface="Verdana" pitchFamily="34" charset="0"/>
              </a:defRPr>
            </a:lvl6pPr>
            <a:lvl7pPr marL="2971635" indent="-228587" eaLnBrk="0" fontAlgn="base" hangingPunct="0">
              <a:spcBef>
                <a:spcPct val="0"/>
              </a:spcBef>
              <a:spcAft>
                <a:spcPct val="0"/>
              </a:spcAft>
              <a:defRPr>
                <a:solidFill>
                  <a:schemeClr val="tx1"/>
                </a:solidFill>
                <a:latin typeface="Verdana" pitchFamily="34" charset="0"/>
              </a:defRPr>
            </a:lvl7pPr>
            <a:lvl8pPr marL="3428810" indent="-228587" eaLnBrk="0" fontAlgn="base" hangingPunct="0">
              <a:spcBef>
                <a:spcPct val="0"/>
              </a:spcBef>
              <a:spcAft>
                <a:spcPct val="0"/>
              </a:spcAft>
              <a:defRPr>
                <a:solidFill>
                  <a:schemeClr val="tx1"/>
                </a:solidFill>
                <a:latin typeface="Verdana" pitchFamily="34" charset="0"/>
              </a:defRPr>
            </a:lvl8pPr>
            <a:lvl9pPr marL="3885985" indent="-228587" eaLnBrk="0" fontAlgn="base" hangingPunct="0">
              <a:spcBef>
                <a:spcPct val="0"/>
              </a:spcBef>
              <a:spcAft>
                <a:spcPct val="0"/>
              </a:spcAft>
              <a:defRPr>
                <a:solidFill>
                  <a:schemeClr val="tx1"/>
                </a:solidFill>
                <a:latin typeface="Verdana" pitchFamily="34" charset="0"/>
              </a:defRPr>
            </a:lvl9pPr>
          </a:lstStyle>
          <a:p>
            <a:fld id="{1D2C65B0-2F9F-4D1F-AF97-6C561A7756B5}" type="slidenum">
              <a:rPr lang="en-US">
                <a:latin typeface="Arial" charset="0"/>
              </a:rPr>
              <a:pPr/>
              <a:t>23</a:t>
            </a:fld>
            <a:endParaRPr lang="en-US">
              <a:latin typeface="Arial" charset="0"/>
            </a:endParaRPr>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8545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professor"/>
          <p:cNvSpPr>
            <a:spLocks noGrp="1"/>
          </p:cNvSpPr>
          <p:nvPr>
            <p:ph type="body" idx="10" hasCustomPrompt="1"/>
          </p:nvPr>
        </p:nvSpPr>
        <p:spPr>
          <a:xfrm>
            <a:off x="863600" y="3826056"/>
            <a:ext cx="10464800" cy="754380"/>
          </a:xfrm>
          <a:prstGeom prst="rect">
            <a:avLst/>
          </a:prstGeom>
        </p:spPr>
        <p:txBody>
          <a:bodyPr anchor="t"/>
          <a:lstStyle>
            <a:lvl1pPr marL="0" indent="0" algn="ctr">
              <a:buNone/>
              <a:defRPr sz="2000" i="0" baseline="0">
                <a:solidFill>
                  <a:schemeClr val="bg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Name of Instructor</a:t>
            </a:r>
          </a:p>
        </p:txBody>
      </p:sp>
      <p:sp>
        <p:nvSpPr>
          <p:cNvPr id="7" name="heading"/>
          <p:cNvSpPr>
            <a:spLocks noGrp="1"/>
          </p:cNvSpPr>
          <p:nvPr>
            <p:ph type="body" sz="quarter" idx="11" hasCustomPrompt="1"/>
          </p:nvPr>
        </p:nvSpPr>
        <p:spPr>
          <a:xfrm>
            <a:off x="863600" y="2769036"/>
            <a:ext cx="10464800" cy="1143000"/>
          </a:xfrm>
          <a:prstGeom prst="rect">
            <a:avLst/>
          </a:prstGeom>
        </p:spPr>
        <p:txBody>
          <a:bodyPr anchor="ctr"/>
          <a:lstStyle>
            <a:lvl1pPr algn="ctr">
              <a:defRPr sz="4000" b="1">
                <a:solidFill>
                  <a:schemeClr val="tx2"/>
                </a:solidFill>
                <a:effectLst>
                  <a:outerShdw blurRad="38100" dist="38100" dir="2700000" algn="tl">
                    <a:srgbClr val="000000">
                      <a:alpha val="43137"/>
                    </a:srgbClr>
                  </a:outerShdw>
                </a:effectLst>
                <a:latin typeface="+mj-lt"/>
              </a:defRPr>
            </a:lvl1pPr>
          </a:lstStyle>
          <a:p>
            <a:pPr lvl="0"/>
            <a:r>
              <a:rPr lang="en-US" dirty="0"/>
              <a:t>Click to Edit Master Heading</a:t>
            </a:r>
          </a:p>
        </p:txBody>
      </p:sp>
      <p:sp>
        <p:nvSpPr>
          <p:cNvPr id="12" name="Freeform 11"/>
          <p:cNvSpPr/>
          <p:nvPr userDrawn="1"/>
        </p:nvSpPr>
        <p:spPr>
          <a:xfrm rot="10800000">
            <a:off x="2" y="556596"/>
            <a:ext cx="12191999" cy="1311965"/>
          </a:xfrm>
          <a:custGeom>
            <a:avLst/>
            <a:gdLst>
              <a:gd name="connsiteX0" fmla="*/ 9143999 w 9143999"/>
              <a:gd name="connsiteY0" fmla="*/ 1311965 h 1311965"/>
              <a:gd name="connsiteX1" fmla="*/ 0 w 9143999"/>
              <a:gd name="connsiteY1" fmla="*/ 1311965 h 1311965"/>
              <a:gd name="connsiteX2" fmla="*/ 0 w 9143999"/>
              <a:gd name="connsiteY2" fmla="*/ 137328 h 1311965"/>
              <a:gd name="connsiteX3" fmla="*/ 4388161 w 9143999"/>
              <a:gd name="connsiteY3" fmla="*/ 137328 h 1311965"/>
              <a:gd name="connsiteX4" fmla="*/ 4522306 w 9143999"/>
              <a:gd name="connsiteY4" fmla="*/ 0 h 1311965"/>
              <a:gd name="connsiteX5" fmla="*/ 4656451 w 9143999"/>
              <a:gd name="connsiteY5" fmla="*/ 137328 h 1311965"/>
              <a:gd name="connsiteX6" fmla="*/ 9143999 w 9143999"/>
              <a:gd name="connsiteY6" fmla="*/ 137328 h 131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1311965">
                <a:moveTo>
                  <a:pt x="9143999" y="1311965"/>
                </a:moveTo>
                <a:lnTo>
                  <a:pt x="0" y="1311965"/>
                </a:lnTo>
                <a:lnTo>
                  <a:pt x="0" y="137328"/>
                </a:lnTo>
                <a:lnTo>
                  <a:pt x="4388161" y="137328"/>
                </a:lnTo>
                <a:lnTo>
                  <a:pt x="4522306" y="0"/>
                </a:lnTo>
                <a:lnTo>
                  <a:pt x="4656451" y="137328"/>
                </a:lnTo>
                <a:lnTo>
                  <a:pt x="9143999" y="137328"/>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ustDataLst>
      <p:tags r:id="rId1"/>
    </p:custDataLst>
    <p:extLst>
      <p:ext uri="{BB962C8B-B14F-4D97-AF65-F5344CB8AC3E}">
        <p14:creationId xmlns:p14="http://schemas.microsoft.com/office/powerpoint/2010/main" val="162132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8516" y="586562"/>
            <a:ext cx="10911840" cy="1051560"/>
          </a:xfrm>
          <a:prstGeom prst="rect">
            <a:avLst/>
          </a:prstGeom>
        </p:spPr>
        <p:txBody>
          <a:bodyPr/>
          <a:lstStyle/>
          <a:p>
            <a:r>
              <a:rPr kumimoji="0" lang="en-US" dirty="0"/>
              <a:t>Click to edit Master title style</a:t>
            </a:r>
          </a:p>
        </p:txBody>
      </p:sp>
      <p:sp>
        <p:nvSpPr>
          <p:cNvPr id="3" name="Content Placeholder 2"/>
          <p:cNvSpPr>
            <a:spLocks noGrp="1"/>
          </p:cNvSpPr>
          <p:nvPr>
            <p:ph sz="half" idx="1"/>
          </p:nvPr>
        </p:nvSpPr>
        <p:spPr>
          <a:xfrm>
            <a:off x="685803" y="1419352"/>
            <a:ext cx="524256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1432052"/>
            <a:ext cx="5242560" cy="4389120"/>
          </a:xfrm>
          <a:prstGeom prst="rect">
            <a:avLst/>
          </a:prstGeo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2233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0560" y="4985590"/>
            <a:ext cx="10911840" cy="1051560"/>
          </a:xfrm>
          <a:prstGeom prst="rect">
            <a:avLst/>
          </a:prstGeom>
        </p:spPr>
        <p:txBody>
          <a:bodyPr/>
          <a:lstStyle/>
          <a:p>
            <a:r>
              <a:rPr kumimoji="0" lang="en-US"/>
              <a:t>Click to edit Master title style</a:t>
            </a:r>
          </a:p>
        </p:txBody>
      </p:sp>
      <p:sp>
        <p:nvSpPr>
          <p:cNvPr id="3" name="Date Placeholder 2"/>
          <p:cNvSpPr>
            <a:spLocks noGrp="1"/>
          </p:cNvSpPr>
          <p:nvPr>
            <p:ph type="dt" sz="half" idx="10"/>
          </p:nvPr>
        </p:nvSpPr>
        <p:spPr>
          <a:xfrm>
            <a:off x="5035104" y="6111876"/>
            <a:ext cx="3048000" cy="365125"/>
          </a:xfrm>
          <a:prstGeom prst="rect">
            <a:avLst/>
          </a:prstGeom>
        </p:spPr>
        <p:txBody>
          <a:bodyPr/>
          <a:lstStyle/>
          <a:p>
            <a:fld id="{F273F4B2-06CB-4F46-9A21-C8F39A474D07}" type="datetimeFigureOut">
              <a:rPr lang="en-US" smtClean="0"/>
              <a:pPr/>
              <a:t>8/22/2018</a:t>
            </a:fld>
            <a:endParaRPr lang="en-US"/>
          </a:p>
        </p:txBody>
      </p:sp>
      <p:sp>
        <p:nvSpPr>
          <p:cNvPr id="4" name="Footer Placeholder 3"/>
          <p:cNvSpPr>
            <a:spLocks noGrp="1"/>
          </p:cNvSpPr>
          <p:nvPr>
            <p:ph type="ftr" sz="quarter" idx="11"/>
          </p:nvPr>
        </p:nvSpPr>
        <p:spPr>
          <a:xfrm>
            <a:off x="8083104" y="6111876"/>
            <a:ext cx="30480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131104" y="6111876"/>
            <a:ext cx="609600" cy="365125"/>
          </a:xfrm>
          <a:prstGeom prst="rect">
            <a:avLst/>
          </a:prstGeom>
        </p:spPr>
        <p:txBody>
          <a:bodyPr/>
          <a:lstStyle/>
          <a:p>
            <a:fld id="{5092886E-4F7E-440B-B974-245C48A76852}" type="slidenum">
              <a:rPr lang="en-US" smtClean="0"/>
              <a:pPr/>
              <a:t>‹#›</a:t>
            </a:fld>
            <a:endParaRPr lang="en-US"/>
          </a:p>
        </p:txBody>
      </p:sp>
    </p:spTree>
    <p:extLst>
      <p:ext uri="{BB962C8B-B14F-4D97-AF65-F5344CB8AC3E}">
        <p14:creationId xmlns:p14="http://schemas.microsoft.com/office/powerpoint/2010/main" val="1726934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a:xfrm>
            <a:off x="5035104" y="6111876"/>
            <a:ext cx="3048000" cy="365125"/>
          </a:xfrm>
          <a:prstGeom prst="rect">
            <a:avLst/>
          </a:prstGeom>
        </p:spPr>
        <p:txBody>
          <a:bodyPr/>
          <a:lstStyle/>
          <a:p>
            <a:fld id="{F273F4B2-06CB-4F46-9A21-C8F39A474D07}" type="datetimeFigureOut">
              <a:rPr lang="en-US" smtClean="0"/>
              <a:pPr/>
              <a:t>8/22/2018</a:t>
            </a:fld>
            <a:endParaRPr lang="en-US"/>
          </a:p>
        </p:txBody>
      </p:sp>
      <p:sp>
        <p:nvSpPr>
          <p:cNvPr id="3" name="Footer Placeholder 2"/>
          <p:cNvSpPr>
            <a:spLocks noGrp="1"/>
          </p:cNvSpPr>
          <p:nvPr>
            <p:ph type="ftr" sz="quarter" idx="11"/>
          </p:nvPr>
        </p:nvSpPr>
        <p:spPr>
          <a:xfrm>
            <a:off x="8083104" y="6111876"/>
            <a:ext cx="30480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131104" y="6111876"/>
            <a:ext cx="609600" cy="365125"/>
          </a:xfrm>
          <a:prstGeom prst="rect">
            <a:avLst/>
          </a:prstGeom>
        </p:spPr>
        <p:txBody>
          <a:bodyPr/>
          <a:lstStyle/>
          <a:p>
            <a:fld id="{5092886E-4F7E-440B-B974-245C48A76852}" type="slidenum">
              <a:rPr lang="en-US" smtClean="0"/>
              <a:pPr/>
              <a:t>‹#›</a:t>
            </a:fld>
            <a:endParaRPr lang="en-US"/>
          </a:p>
        </p:txBody>
      </p:sp>
    </p:spTree>
    <p:extLst>
      <p:ext uri="{BB962C8B-B14F-4D97-AF65-F5344CB8AC3E}">
        <p14:creationId xmlns:p14="http://schemas.microsoft.com/office/powerpoint/2010/main" val="384777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a:off x="304800" y="228600"/>
            <a:ext cx="11582400" cy="762000"/>
          </a:xfrm>
          <a:prstGeom prst="rect">
            <a:avLst/>
          </a:prstGeom>
        </p:spPr>
        <p:txBody>
          <a:bodyPr anchor="ctr"/>
          <a:lstStyle>
            <a:lvl1pPr algn="ctr">
              <a:spcBef>
                <a:spcPts val="0"/>
              </a:spcBef>
              <a:spcAft>
                <a:spcPts val="0"/>
              </a:spcAft>
              <a:defRPr sz="2800" b="1">
                <a:solidFill>
                  <a:schemeClr val="tx2"/>
                </a:solidFill>
                <a:effectLst>
                  <a:outerShdw blurRad="38100" dist="38100" dir="2700000" algn="tl">
                    <a:srgbClr val="000000">
                      <a:alpha val="43137"/>
                    </a:srgbClr>
                  </a:outerShdw>
                </a:effectLst>
              </a:defRPr>
            </a:lvl1pPr>
          </a:lstStyle>
          <a:p>
            <a:pPr lvl="0"/>
            <a:r>
              <a:rPr lang="en-US" dirty="0"/>
              <a:t>Click to edit Master Slide Heading</a:t>
            </a:r>
          </a:p>
        </p:txBody>
      </p:sp>
      <p:sp>
        <p:nvSpPr>
          <p:cNvPr id="5" name="Content Placeholder 2"/>
          <p:cNvSpPr>
            <a:spLocks noGrp="1"/>
          </p:cNvSpPr>
          <p:nvPr>
            <p:ph sz="quarter" idx="10" hasCustomPrompt="1"/>
          </p:nvPr>
        </p:nvSpPr>
        <p:spPr>
          <a:xfrm>
            <a:off x="304800" y="1359876"/>
            <a:ext cx="11582400" cy="5117123"/>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Tree>
    <p:custDataLst>
      <p:tags r:id="rId1"/>
    </p:custDataLst>
    <p:extLst>
      <p:ext uri="{BB962C8B-B14F-4D97-AF65-F5344CB8AC3E}">
        <p14:creationId xmlns:p14="http://schemas.microsoft.com/office/powerpoint/2010/main" val="8788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a:off x="304800" y="228600"/>
            <a:ext cx="11582400" cy="762000"/>
          </a:xfrm>
          <a:prstGeom prst="rect">
            <a:avLst/>
          </a:prstGeom>
        </p:spPr>
        <p:txBody>
          <a:bodyPr anchor="ctr"/>
          <a:lstStyle>
            <a:lvl1pPr algn="ctr">
              <a:spcBef>
                <a:spcPts val="0"/>
              </a:spcBef>
              <a:spcAft>
                <a:spcPts val="0"/>
              </a:spcAft>
              <a:defRPr sz="2800" b="1">
                <a:solidFill>
                  <a:schemeClr val="tx2"/>
                </a:solidFill>
                <a:effectLst>
                  <a:outerShdw blurRad="38100" dist="38100" dir="2700000" algn="tl">
                    <a:srgbClr val="000000">
                      <a:alpha val="43137"/>
                    </a:srgbClr>
                  </a:outerShdw>
                </a:effectLst>
              </a:defRPr>
            </a:lvl1pPr>
          </a:lstStyle>
          <a:p>
            <a:pPr lvl="0"/>
            <a:r>
              <a:rPr lang="en-US" dirty="0"/>
              <a:t>Click to edit Master Slide Heading</a:t>
            </a:r>
          </a:p>
        </p:txBody>
      </p:sp>
      <p:sp>
        <p:nvSpPr>
          <p:cNvPr id="5" name="Content Placeholder 2"/>
          <p:cNvSpPr>
            <a:spLocks noGrp="1"/>
          </p:cNvSpPr>
          <p:nvPr>
            <p:ph sz="quarter" idx="10" hasCustomPrompt="1"/>
          </p:nvPr>
        </p:nvSpPr>
        <p:spPr>
          <a:xfrm>
            <a:off x="304800" y="1359808"/>
            <a:ext cx="5615354" cy="5117191"/>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
        <p:nvSpPr>
          <p:cNvPr id="8" name="Content Placeholder 2"/>
          <p:cNvSpPr>
            <a:spLocks noGrp="1"/>
          </p:cNvSpPr>
          <p:nvPr>
            <p:ph sz="quarter" idx="12" hasCustomPrompt="1"/>
          </p:nvPr>
        </p:nvSpPr>
        <p:spPr>
          <a:xfrm>
            <a:off x="6307014" y="1359876"/>
            <a:ext cx="5580185" cy="5124743"/>
          </a:xfrm>
          <a:prstGeom prst="rect">
            <a:avLst/>
          </a:prstGeom>
        </p:spPr>
        <p:txBody>
          <a:bodyPr/>
          <a:lstStyle>
            <a:lvl1pPr marL="0" indent="0" algn="l">
              <a:spcBef>
                <a:spcPts val="0"/>
              </a:spcBef>
              <a:spcAft>
                <a:spcPts val="0"/>
              </a:spcAft>
              <a:buFont typeface="Arial" charset="0"/>
              <a:buNone/>
              <a:tabLst>
                <a:tab pos="220663" algn="l"/>
                <a:tab pos="627063" algn="l"/>
                <a:tab pos="741363" algn="l"/>
              </a:tabLst>
              <a:defRPr sz="1600" baseline="0">
                <a:latin typeface="Arial" charset="0"/>
                <a:ea typeface="Arial" charset="0"/>
                <a:cs typeface="Arial" charset="0"/>
              </a:defRPr>
            </a:lvl1pPr>
            <a:lvl2pPr marL="285750" indent="-285750">
              <a:spcBef>
                <a:spcPts val="0"/>
              </a:spcBef>
              <a:spcAft>
                <a:spcPts val="0"/>
              </a:spcAft>
              <a:buFont typeface="Arial" charset="0"/>
              <a:buChar char="•"/>
              <a:tabLst/>
              <a:defRPr sz="1600" baseline="0">
                <a:latin typeface="Arial" charset="0"/>
                <a:ea typeface="Arial" charset="0"/>
                <a:cs typeface="Arial" charset="0"/>
              </a:defRPr>
            </a:lvl2pPr>
            <a:lvl3pPr marL="404813" indent="-233363">
              <a:buFont typeface="Arial" charset="0"/>
              <a:buChar char="•"/>
              <a:tabLst>
                <a:tab pos="396875" algn="l"/>
              </a:tabLst>
              <a:defRPr sz="1600" baseline="0">
                <a:latin typeface="Arial" charset="0"/>
                <a:ea typeface="Arial" charset="0"/>
                <a:cs typeface="Arial" charset="0"/>
              </a:defRPr>
            </a:lvl3pPr>
            <a:lvl4pPr marL="687388" indent="-185738">
              <a:buFont typeface="Arial" charset="0"/>
              <a:buChar char="•"/>
              <a:tabLst/>
              <a:defRPr sz="1600">
                <a:latin typeface="Arial" charset="0"/>
                <a:ea typeface="Arial" charset="0"/>
                <a:cs typeface="Arial" charset="0"/>
              </a:defRPr>
            </a:lvl4pPr>
            <a:lvl5pPr marL="1031875" indent="-187325">
              <a:buFont typeface="Arial" charset="0"/>
              <a:buChar char="•"/>
              <a:tabLst/>
              <a:defRPr sz="1600">
                <a:latin typeface="Arial" charset="0"/>
                <a:ea typeface="Arial" charset="0"/>
                <a:cs typeface="Arial" charset="0"/>
              </a:defRPr>
            </a:lvl5pPr>
            <a:lvl6pPr marL="0" indent="0">
              <a:buFont typeface="Arial" charset="0"/>
              <a:buNone/>
              <a:tabLst/>
              <a:defRPr sz="1600" baseline="0">
                <a:latin typeface="Arial" charset="0"/>
                <a:ea typeface="Arial" charset="0"/>
                <a:cs typeface="Arial" charset="0"/>
              </a:defRPr>
            </a:lvl6pPr>
            <a:lvl7pPr marL="0" indent="0">
              <a:buNone/>
              <a:tabLst>
                <a:tab pos="282575" algn="l"/>
                <a:tab pos="627063" algn="l"/>
                <a:tab pos="735013" algn="l"/>
              </a:tabLst>
              <a:defRPr sz="1600"/>
            </a:lvl7pPr>
            <a:lvl8pPr marL="519113" indent="-283464">
              <a:tabLst/>
              <a:defRPr sz="1600"/>
            </a:lvl8pPr>
            <a:lvl9pPr marL="1033463" indent="-176213">
              <a:buFont typeface="Arial" charset="0"/>
              <a:buChar char="•"/>
              <a:tabLst/>
              <a:defRPr sz="1600"/>
            </a:lvl9pPr>
          </a:lstStyle>
          <a:p>
            <a:pPr lvl="5"/>
            <a:r>
              <a:rPr lang="en-US" dirty="0"/>
              <a:t>Content here</a:t>
            </a:r>
          </a:p>
        </p:txBody>
      </p:sp>
    </p:spTree>
    <p:custDataLst>
      <p:tags r:id="rId1"/>
    </p:custDataLst>
    <p:extLst>
      <p:ext uri="{BB962C8B-B14F-4D97-AF65-F5344CB8AC3E}">
        <p14:creationId xmlns:p14="http://schemas.microsoft.com/office/powerpoint/2010/main" val="414205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86832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slide title"/>
          <p:cNvSpPr>
            <a:spLocks noGrp="1"/>
          </p:cNvSpPr>
          <p:nvPr>
            <p:ph type="title" hasCustomPrompt="1"/>
          </p:nvPr>
        </p:nvSpPr>
        <p:spPr>
          <a:xfrm>
            <a:off x="0" y="-685800"/>
            <a:ext cx="12192000" cy="4572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subtitle"/>
          <p:cNvSpPr>
            <a:spLocks noGrp="1"/>
          </p:cNvSpPr>
          <p:nvPr>
            <p:ph type="body" idx="10" hasCustomPrompt="1"/>
          </p:nvPr>
        </p:nvSpPr>
        <p:spPr>
          <a:xfrm>
            <a:off x="355600" y="3051810"/>
            <a:ext cx="11480800" cy="754380"/>
          </a:xfrm>
          <a:prstGeom prst="rect">
            <a:avLst/>
          </a:prstGeom>
        </p:spPr>
        <p:txBody>
          <a:bodyPr anchor="ctr"/>
          <a:lstStyle>
            <a:lvl1pPr marL="0" indent="0" algn="ctr">
              <a:buNone/>
              <a:defRPr sz="2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You have reached the end of the presentation.</a:t>
            </a:r>
          </a:p>
        </p:txBody>
      </p:sp>
      <p:sp>
        <p:nvSpPr>
          <p:cNvPr id="5" name="Freeform 4"/>
          <p:cNvSpPr/>
          <p:nvPr userDrawn="1"/>
        </p:nvSpPr>
        <p:spPr>
          <a:xfrm rot="10800000">
            <a:off x="2" y="556596"/>
            <a:ext cx="12191999" cy="1311965"/>
          </a:xfrm>
          <a:custGeom>
            <a:avLst/>
            <a:gdLst>
              <a:gd name="connsiteX0" fmla="*/ 9143999 w 9143999"/>
              <a:gd name="connsiteY0" fmla="*/ 1311965 h 1311965"/>
              <a:gd name="connsiteX1" fmla="*/ 0 w 9143999"/>
              <a:gd name="connsiteY1" fmla="*/ 1311965 h 1311965"/>
              <a:gd name="connsiteX2" fmla="*/ 0 w 9143999"/>
              <a:gd name="connsiteY2" fmla="*/ 137328 h 1311965"/>
              <a:gd name="connsiteX3" fmla="*/ 4388161 w 9143999"/>
              <a:gd name="connsiteY3" fmla="*/ 137328 h 1311965"/>
              <a:gd name="connsiteX4" fmla="*/ 4522306 w 9143999"/>
              <a:gd name="connsiteY4" fmla="*/ 0 h 1311965"/>
              <a:gd name="connsiteX5" fmla="*/ 4656451 w 9143999"/>
              <a:gd name="connsiteY5" fmla="*/ 137328 h 1311965"/>
              <a:gd name="connsiteX6" fmla="*/ 9143999 w 9143999"/>
              <a:gd name="connsiteY6" fmla="*/ 137328 h 131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1311965">
                <a:moveTo>
                  <a:pt x="9143999" y="1311965"/>
                </a:moveTo>
                <a:lnTo>
                  <a:pt x="0" y="1311965"/>
                </a:lnTo>
                <a:lnTo>
                  <a:pt x="0" y="137328"/>
                </a:lnTo>
                <a:lnTo>
                  <a:pt x="4388161" y="137328"/>
                </a:lnTo>
                <a:lnTo>
                  <a:pt x="4522306" y="0"/>
                </a:lnTo>
                <a:lnTo>
                  <a:pt x="4656451" y="137328"/>
                </a:lnTo>
                <a:lnTo>
                  <a:pt x="9143999" y="137328"/>
                </a:lnTo>
                <a:close/>
              </a:path>
            </a:pathLst>
          </a:cu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Footer Placeholder 5"/>
          <p:cNvSpPr txBox="1">
            <a:spLocks/>
          </p:cNvSpPr>
          <p:nvPr userDrawn="1"/>
        </p:nvSpPr>
        <p:spPr>
          <a:xfrm>
            <a:off x="9737754" y="6253394"/>
            <a:ext cx="2312737"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2016 Ronald K. Satterfield</a:t>
            </a:r>
          </a:p>
        </p:txBody>
      </p:sp>
    </p:spTree>
    <p:custDataLst>
      <p:tags r:id="rId1"/>
    </p:custDataLst>
    <p:extLst>
      <p:ext uri="{BB962C8B-B14F-4D97-AF65-F5344CB8AC3E}">
        <p14:creationId xmlns:p14="http://schemas.microsoft.com/office/powerpoint/2010/main" val="12577629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ound Single Corner Rectangle 2"/>
          <p:cNvSpPr/>
          <p:nvPr userDrawn="1"/>
        </p:nvSpPr>
        <p:spPr>
          <a:xfrm>
            <a:off x="0" y="5648016"/>
            <a:ext cx="6212115" cy="783772"/>
          </a:xfrm>
          <a:prstGeom prst="round1Rect">
            <a:avLst/>
          </a:prstGeom>
          <a:solidFill>
            <a:schemeClr val="accent4">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ext Placeholder 22"/>
          <p:cNvSpPr>
            <a:spLocks noGrp="1"/>
          </p:cNvSpPr>
          <p:nvPr>
            <p:ph type="body" sz="quarter" idx="15" hasCustomPrompt="1"/>
          </p:nvPr>
        </p:nvSpPr>
        <p:spPr>
          <a:xfrm>
            <a:off x="277816" y="5782801"/>
            <a:ext cx="5798832" cy="514203"/>
          </a:xfrm>
          <a:prstGeom prst="rect">
            <a:avLst/>
          </a:prstGeom>
          <a:solidFill>
            <a:schemeClr val="accent4">
              <a:lumMod val="40000"/>
              <a:lumOff val="60000"/>
            </a:schemeClr>
          </a:solidFill>
        </p:spPr>
        <p:txBody>
          <a:bodyPr/>
          <a:lstStyle>
            <a:lvl1pPr>
              <a:defRPr sz="1400" b="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On screen instructions go here…</a:t>
            </a:r>
          </a:p>
        </p:txBody>
      </p:sp>
      <p:sp>
        <p:nvSpPr>
          <p:cNvPr id="5" name="Round Diagonal Corner Rectangle 4"/>
          <p:cNvSpPr/>
          <p:nvPr userDrawn="1"/>
        </p:nvSpPr>
        <p:spPr>
          <a:xfrm>
            <a:off x="423186" y="1274894"/>
            <a:ext cx="5169629" cy="704147"/>
          </a:xfrm>
          <a:prstGeom prst="round2DiagRect">
            <a:avLst/>
          </a:prstGeom>
          <a:solidFill>
            <a:schemeClr val="accent2">
              <a:lumMod val="20000"/>
              <a:lumOff val="80000"/>
            </a:schemeClr>
          </a:solidFill>
          <a:ln w="12700">
            <a:solidFill>
              <a:schemeClr val="accent3">
                <a:lumMod val="60000"/>
                <a:lumOff val="40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lumMod val="60000"/>
                  <a:lumOff val="40000"/>
                </a:schemeClr>
              </a:solidFill>
            </a:endParaRPr>
          </a:p>
        </p:txBody>
      </p:sp>
      <p:sp>
        <p:nvSpPr>
          <p:cNvPr id="6" name="Text Placeholder 22"/>
          <p:cNvSpPr>
            <a:spLocks noGrp="1"/>
          </p:cNvSpPr>
          <p:nvPr>
            <p:ph type="body" sz="quarter" idx="11" hasCustomPrompt="1"/>
          </p:nvPr>
        </p:nvSpPr>
        <p:spPr>
          <a:xfrm>
            <a:off x="610417" y="1364801"/>
            <a:ext cx="4842489" cy="545745"/>
          </a:xfrm>
          <a:prstGeom prst="rect">
            <a:avLst/>
          </a:prstGeom>
        </p:spPr>
        <p:txBody>
          <a:bodyPr/>
          <a:lstStyle>
            <a:lvl1pPr>
              <a:defRPr sz="1400" b="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Definition: goes here</a:t>
            </a:r>
          </a:p>
        </p:txBody>
      </p:sp>
      <p:sp>
        <p:nvSpPr>
          <p:cNvPr id="7" name="Rectangle 6"/>
          <p:cNvSpPr/>
          <p:nvPr userDrawn="1"/>
        </p:nvSpPr>
        <p:spPr>
          <a:xfrm>
            <a:off x="617882" y="2166291"/>
            <a:ext cx="4982399" cy="641181"/>
          </a:xfrm>
          <a:prstGeom prst="rect">
            <a:avLst/>
          </a:prstGeom>
          <a:noFill/>
          <a:ln w="12700">
            <a:gradFill>
              <a:gsLst>
                <a:gs pos="0">
                  <a:schemeClr val="accent4">
                    <a:lumMod val="20000"/>
                    <a:lumOff val="80000"/>
                  </a:schemeClr>
                </a:gs>
                <a:gs pos="96000">
                  <a:schemeClr val="tx2"/>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userDrawn="1"/>
        </p:nvGrpSpPr>
        <p:grpSpPr>
          <a:xfrm>
            <a:off x="328195" y="2164505"/>
            <a:ext cx="564444" cy="500737"/>
            <a:chOff x="246146" y="2164504"/>
            <a:chExt cx="423333" cy="500737"/>
          </a:xfrm>
        </p:grpSpPr>
        <p:sp>
          <p:nvSpPr>
            <p:cNvPr id="9" name="Hexagon 8"/>
            <p:cNvSpPr/>
            <p:nvPr userDrawn="1"/>
          </p:nvSpPr>
          <p:spPr>
            <a:xfrm rot="5400000">
              <a:off x="226553" y="2184097"/>
              <a:ext cx="462519" cy="423333"/>
            </a:xfrm>
            <a:prstGeom prst="hexagon">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00"/>
            </a:p>
          </p:txBody>
        </p:sp>
        <p:sp>
          <p:nvSpPr>
            <p:cNvPr id="10" name="TextBox 9"/>
            <p:cNvSpPr txBox="1"/>
            <p:nvPr userDrawn="1"/>
          </p:nvSpPr>
          <p:spPr>
            <a:xfrm>
              <a:off x="317389" y="2172798"/>
              <a:ext cx="210635" cy="492443"/>
            </a:xfrm>
            <a:prstGeom prst="rect">
              <a:avLst/>
            </a:prstGeom>
            <a:noFill/>
          </p:spPr>
          <p:txBody>
            <a:bodyPr wrap="none" rtlCol="0">
              <a:spAutoFit/>
            </a:bodyPr>
            <a:lstStyle/>
            <a:p>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11" name="Text Placeholder 22"/>
          <p:cNvSpPr>
            <a:spLocks noGrp="1"/>
          </p:cNvSpPr>
          <p:nvPr>
            <p:ph type="body" sz="quarter" idx="12" hasCustomPrompt="1"/>
          </p:nvPr>
        </p:nvSpPr>
        <p:spPr>
          <a:xfrm>
            <a:off x="978729" y="2221151"/>
            <a:ext cx="4474176" cy="514203"/>
          </a:xfrm>
          <a:prstGeom prst="rect">
            <a:avLst/>
          </a:prstGeom>
        </p:spPr>
        <p:txBody>
          <a:bodyPr/>
          <a:lstStyle>
            <a:lvl1pPr>
              <a:defRPr sz="1400" b="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Consider this…</a:t>
            </a:r>
          </a:p>
        </p:txBody>
      </p:sp>
      <p:sp>
        <p:nvSpPr>
          <p:cNvPr id="12" name="Text Placeholder 22"/>
          <p:cNvSpPr>
            <a:spLocks noGrp="1"/>
          </p:cNvSpPr>
          <p:nvPr>
            <p:ph type="body" sz="quarter" idx="13" hasCustomPrompt="1"/>
          </p:nvPr>
        </p:nvSpPr>
        <p:spPr>
          <a:xfrm>
            <a:off x="996809" y="3169649"/>
            <a:ext cx="4474176" cy="514203"/>
          </a:xfrm>
          <a:prstGeom prst="rect">
            <a:avLst/>
          </a:prstGeom>
        </p:spPr>
        <p:txBody>
          <a:bodyPr/>
          <a:lstStyle>
            <a:lvl1pPr>
              <a:defRPr sz="1400" b="0" baseline="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Think of this…/Formative question…</a:t>
            </a:r>
          </a:p>
        </p:txBody>
      </p:sp>
      <p:sp>
        <p:nvSpPr>
          <p:cNvPr id="13" name="Rectangle 12"/>
          <p:cNvSpPr/>
          <p:nvPr userDrawn="1"/>
        </p:nvSpPr>
        <p:spPr>
          <a:xfrm>
            <a:off x="522516" y="3971949"/>
            <a:ext cx="5175088" cy="644135"/>
          </a:xfrm>
          <a:prstGeom prst="rect">
            <a:avLst/>
          </a:prstGeom>
          <a:noFill/>
          <a:ln>
            <a:solidFill>
              <a:srgbClr val="BB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610417" y="3093226"/>
            <a:ext cx="4982399" cy="636612"/>
          </a:xfrm>
          <a:prstGeom prst="rect">
            <a:avLst/>
          </a:prstGeom>
          <a:noFill/>
          <a:ln w="12700">
            <a:gradFill>
              <a:gsLst>
                <a:gs pos="0">
                  <a:schemeClr val="accent4">
                    <a:lumMod val="20000"/>
                    <a:lumOff val="80000"/>
                  </a:schemeClr>
                </a:gs>
                <a:gs pos="100000">
                  <a:schemeClr val="accent2">
                    <a:lumMod val="75000"/>
                  </a:schemeClr>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5" name="Group 14"/>
          <p:cNvGrpSpPr/>
          <p:nvPr userDrawn="1"/>
        </p:nvGrpSpPr>
        <p:grpSpPr>
          <a:xfrm>
            <a:off x="335497" y="3121633"/>
            <a:ext cx="564444" cy="492443"/>
            <a:chOff x="251622" y="3121632"/>
            <a:chExt cx="423333" cy="492443"/>
          </a:xfrm>
        </p:grpSpPr>
        <p:sp>
          <p:nvSpPr>
            <p:cNvPr id="16" name="Hexagon 15"/>
            <p:cNvSpPr/>
            <p:nvPr userDrawn="1"/>
          </p:nvSpPr>
          <p:spPr>
            <a:xfrm rot="5400000">
              <a:off x="232029" y="3141225"/>
              <a:ext cx="462519" cy="423333"/>
            </a:xfrm>
            <a:prstGeom prst="hexagon">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00"/>
            </a:p>
          </p:txBody>
        </p:sp>
        <p:sp>
          <p:nvSpPr>
            <p:cNvPr id="17" name="TextBox 16"/>
            <p:cNvSpPr txBox="1"/>
            <p:nvPr userDrawn="1"/>
          </p:nvSpPr>
          <p:spPr>
            <a:xfrm>
              <a:off x="291606" y="3121632"/>
              <a:ext cx="257523" cy="492443"/>
            </a:xfrm>
            <a:prstGeom prst="rect">
              <a:avLst/>
            </a:prstGeom>
            <a:noFill/>
          </p:spPr>
          <p:txBody>
            <a:bodyPr wrap="none" rtlCol="0">
              <a:spAutoFit/>
            </a:bodyPr>
            <a:lstStyle/>
            <a:p>
              <a:r>
                <a:rPr lang="en-US" sz="2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19" name="Rectangle 18"/>
          <p:cNvSpPr/>
          <p:nvPr userDrawn="1"/>
        </p:nvSpPr>
        <p:spPr>
          <a:xfrm>
            <a:off x="7183103" y="1364800"/>
            <a:ext cx="4257524" cy="253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Pentagon 19"/>
          <p:cNvSpPr/>
          <p:nvPr userDrawn="1"/>
        </p:nvSpPr>
        <p:spPr>
          <a:xfrm rot="5400000">
            <a:off x="9019009" y="-437106"/>
            <a:ext cx="585707" cy="4257524"/>
          </a:xfrm>
          <a:prstGeom prst="homePlate">
            <a:avLst>
              <a:gd name="adj" fmla="val 13627"/>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22"/>
          <p:cNvSpPr>
            <a:spLocks noGrp="1"/>
          </p:cNvSpPr>
          <p:nvPr userDrawn="1">
            <p:ph type="body" sz="quarter" idx="16" hasCustomPrompt="1"/>
          </p:nvPr>
        </p:nvSpPr>
        <p:spPr>
          <a:xfrm>
            <a:off x="7284480" y="2071605"/>
            <a:ext cx="3998297" cy="1711326"/>
          </a:xfrm>
          <a:prstGeom prst="rect">
            <a:avLst/>
          </a:prstGeom>
        </p:spPr>
        <p:txBody>
          <a:bodyPr/>
          <a:lstStyle>
            <a:lvl1pPr>
              <a:defRPr sz="1400" b="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Text here for quotes or small pieces of content that aren’t voiced</a:t>
            </a:r>
          </a:p>
        </p:txBody>
      </p:sp>
      <p:sp>
        <p:nvSpPr>
          <p:cNvPr id="22" name="Text Placeholder 22"/>
          <p:cNvSpPr>
            <a:spLocks noGrp="1"/>
          </p:cNvSpPr>
          <p:nvPr userDrawn="1">
            <p:ph type="body" sz="quarter" idx="18" hasCustomPrompt="1"/>
          </p:nvPr>
        </p:nvSpPr>
        <p:spPr>
          <a:xfrm>
            <a:off x="7187157" y="1485900"/>
            <a:ext cx="4257523" cy="346190"/>
          </a:xfrm>
          <a:prstGeom prst="rect">
            <a:avLst/>
          </a:prstGeom>
        </p:spPr>
        <p:txBody>
          <a:bodyPr/>
          <a:lstStyle>
            <a:lvl1pPr algn="ct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ADD HEADING/SUBHEADING HERE</a:t>
            </a:r>
          </a:p>
        </p:txBody>
      </p:sp>
      <p:sp>
        <p:nvSpPr>
          <p:cNvPr id="23" name="Rectangle 22"/>
          <p:cNvSpPr/>
          <p:nvPr userDrawn="1"/>
        </p:nvSpPr>
        <p:spPr>
          <a:xfrm>
            <a:off x="7183101" y="3971951"/>
            <a:ext cx="4257524" cy="1918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22"/>
          <p:cNvSpPr>
            <a:spLocks noGrp="1"/>
          </p:cNvSpPr>
          <p:nvPr userDrawn="1">
            <p:ph type="body" sz="quarter" idx="19" hasCustomPrompt="1"/>
          </p:nvPr>
        </p:nvSpPr>
        <p:spPr>
          <a:xfrm>
            <a:off x="7312713" y="4111943"/>
            <a:ext cx="3998297" cy="1711326"/>
          </a:xfrm>
          <a:prstGeom prst="rect">
            <a:avLst/>
          </a:prstGeom>
        </p:spPr>
        <p:txBody>
          <a:bodyPr/>
          <a:lstStyle>
            <a:lvl1pP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for quotes or small pieces of content that aren’t voiced</a:t>
            </a:r>
          </a:p>
        </p:txBody>
      </p:sp>
      <p:sp>
        <p:nvSpPr>
          <p:cNvPr id="25" name="TextBox 24"/>
          <p:cNvSpPr txBox="1"/>
          <p:nvPr userDrawn="1"/>
        </p:nvSpPr>
        <p:spPr>
          <a:xfrm>
            <a:off x="1415185" y="336606"/>
            <a:ext cx="9753599" cy="58477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a:solidFill>
                  <a:schemeClr val="tx2"/>
                </a:solidFill>
                <a:effectLst/>
              </a:rPr>
              <a:t>Assets,</a:t>
            </a:r>
            <a:r>
              <a:rPr lang="en-US" sz="3200" b="0" baseline="0" dirty="0">
                <a:solidFill>
                  <a:schemeClr val="tx2"/>
                </a:solidFill>
                <a:effectLst/>
              </a:rPr>
              <a:t> not a</a:t>
            </a:r>
            <a:r>
              <a:rPr lang="en-US" sz="3200" b="0" dirty="0">
                <a:solidFill>
                  <a:schemeClr val="tx2"/>
                </a:solidFill>
                <a:effectLst/>
              </a:rPr>
              <a:t> Slide</a:t>
            </a:r>
          </a:p>
        </p:txBody>
      </p:sp>
    </p:spTree>
    <p:custDataLst>
      <p:tags r:id="rId1"/>
    </p:custDataLst>
    <p:extLst>
      <p:ext uri="{BB962C8B-B14F-4D97-AF65-F5344CB8AC3E}">
        <p14:creationId xmlns:p14="http://schemas.microsoft.com/office/powerpoint/2010/main" val="287808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ts 2">
    <p:spTree>
      <p:nvGrpSpPr>
        <p:cNvPr id="1" name=""/>
        <p:cNvGrpSpPr/>
        <p:nvPr/>
      </p:nvGrpSpPr>
      <p:grpSpPr>
        <a:xfrm>
          <a:off x="0" y="0"/>
          <a:ext cx="0" cy="0"/>
          <a:chOff x="0" y="0"/>
          <a:chExt cx="0" cy="0"/>
        </a:xfrm>
      </p:grpSpPr>
      <p:sp>
        <p:nvSpPr>
          <p:cNvPr id="25" name="TextBox 24"/>
          <p:cNvSpPr txBox="1"/>
          <p:nvPr userDrawn="1"/>
        </p:nvSpPr>
        <p:spPr>
          <a:xfrm>
            <a:off x="1415185" y="336606"/>
            <a:ext cx="9753599" cy="58477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a:solidFill>
                  <a:schemeClr val="tx2"/>
                </a:solidFill>
                <a:effectLst/>
              </a:rPr>
              <a:t>Assets,</a:t>
            </a:r>
            <a:r>
              <a:rPr lang="en-US" sz="3200" b="0" baseline="0" dirty="0">
                <a:solidFill>
                  <a:schemeClr val="tx2"/>
                </a:solidFill>
                <a:effectLst/>
              </a:rPr>
              <a:t> not a</a:t>
            </a:r>
            <a:r>
              <a:rPr lang="en-US" sz="3200" b="0" dirty="0">
                <a:solidFill>
                  <a:schemeClr val="tx2"/>
                </a:solidFill>
                <a:effectLst/>
              </a:rPr>
              <a:t> Slide</a:t>
            </a:r>
          </a:p>
        </p:txBody>
      </p:sp>
      <p:sp>
        <p:nvSpPr>
          <p:cNvPr id="26" name="Line Callout 1 25"/>
          <p:cNvSpPr/>
          <p:nvPr userDrawn="1"/>
        </p:nvSpPr>
        <p:spPr>
          <a:xfrm>
            <a:off x="1490132" y="1466717"/>
            <a:ext cx="3928533" cy="624115"/>
          </a:xfrm>
          <a:prstGeom prst="borderCallout1">
            <a:avLst>
              <a:gd name="adj1" fmla="val 51308"/>
              <a:gd name="adj2" fmla="val -451"/>
              <a:gd name="adj3" fmla="val 51308"/>
              <a:gd name="adj4" fmla="val -1981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Text Placeholder 22"/>
          <p:cNvSpPr>
            <a:spLocks noGrp="1"/>
          </p:cNvSpPr>
          <p:nvPr>
            <p:ph type="body" sz="quarter" idx="11" hasCustomPrompt="1"/>
          </p:nvPr>
        </p:nvSpPr>
        <p:spPr>
          <a:xfrm>
            <a:off x="1625600" y="1527949"/>
            <a:ext cx="3683000" cy="501650"/>
          </a:xfrm>
          <a:prstGeom prst="rect">
            <a:avLst/>
          </a:prstGeom>
          <a:solidFill>
            <a:schemeClr val="accent1"/>
          </a:solidFill>
          <a:ln>
            <a:solidFill>
              <a:schemeClr val="accent1"/>
            </a:solidFill>
          </a:ln>
        </p:spPr>
        <p:txBody>
          <a:bodyPr/>
          <a:lstStyle>
            <a:lvl1pPr>
              <a:defRPr sz="1400" b="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as callout add content here…</a:t>
            </a:r>
          </a:p>
        </p:txBody>
      </p:sp>
      <p:cxnSp>
        <p:nvCxnSpPr>
          <p:cNvPr id="28" name="Straight Arrow Connector 27"/>
          <p:cNvCxnSpPr/>
          <p:nvPr userDrawn="1"/>
        </p:nvCxnSpPr>
        <p:spPr>
          <a:xfrm>
            <a:off x="1490132" y="2446192"/>
            <a:ext cx="3512451" cy="0"/>
          </a:xfrm>
          <a:prstGeom prst="straightConnector1">
            <a:avLst/>
          </a:prstGeom>
          <a:ln w="38100">
            <a:solidFill>
              <a:srgbClr val="9CCB3B"/>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490132" y="3120754"/>
            <a:ext cx="2442867" cy="404864"/>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Text Placeholder 22"/>
          <p:cNvSpPr>
            <a:spLocks noGrp="1"/>
          </p:cNvSpPr>
          <p:nvPr>
            <p:ph type="body" sz="quarter" idx="14" hasCustomPrompt="1"/>
          </p:nvPr>
        </p:nvSpPr>
        <p:spPr>
          <a:xfrm>
            <a:off x="1490132" y="3131938"/>
            <a:ext cx="2442867" cy="389120"/>
          </a:xfrm>
          <a:prstGeom prst="rect">
            <a:avLst/>
          </a:prstGeom>
        </p:spPr>
        <p:txBody>
          <a:bodyPr/>
          <a:lstStyle>
            <a:lvl1pPr algn="ctr">
              <a:defRPr sz="1400" b="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This is a tag</a:t>
            </a:r>
          </a:p>
        </p:txBody>
      </p:sp>
      <p:sp>
        <p:nvSpPr>
          <p:cNvPr id="32" name="Oval 31"/>
          <p:cNvSpPr/>
          <p:nvPr userDrawn="1"/>
        </p:nvSpPr>
        <p:spPr>
          <a:xfrm>
            <a:off x="5776686" y="1561967"/>
            <a:ext cx="638628" cy="478971"/>
          </a:xfrm>
          <a:prstGeom prst="ellipse">
            <a:avLst/>
          </a:prstGeom>
          <a:solidFill>
            <a:schemeClr val="bg2"/>
          </a:solidFill>
          <a:ln>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X</a:t>
            </a:r>
          </a:p>
        </p:txBody>
      </p:sp>
      <p:sp>
        <p:nvSpPr>
          <p:cNvPr id="33" name="Rectangle 32"/>
          <p:cNvSpPr/>
          <p:nvPr userDrawn="1"/>
        </p:nvSpPr>
        <p:spPr>
          <a:xfrm>
            <a:off x="7126518" y="1333500"/>
            <a:ext cx="4257524" cy="2532876"/>
          </a:xfrm>
          <a:prstGeom prst="rect">
            <a:avLst/>
          </a:prstGeom>
          <a:solidFill>
            <a:schemeClr val="accent1">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xt Placeholder 22"/>
          <p:cNvSpPr>
            <a:spLocks noGrp="1"/>
          </p:cNvSpPr>
          <p:nvPr>
            <p:ph type="body" sz="quarter" idx="15" hasCustomPrompt="1"/>
          </p:nvPr>
        </p:nvSpPr>
        <p:spPr>
          <a:xfrm>
            <a:off x="7339399" y="1492385"/>
            <a:ext cx="3829384" cy="501650"/>
          </a:xfrm>
          <a:prstGeom prst="rect">
            <a:avLst/>
          </a:prstGeom>
        </p:spPr>
        <p:txBody>
          <a:bodyPr/>
          <a:lstStyle>
            <a:lvl1pPr>
              <a:defRPr sz="1400" b="0">
                <a:solidFill>
                  <a:schemeClr val="bg1"/>
                </a:solidFill>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this as a light box….</a:t>
            </a:r>
          </a:p>
        </p:txBody>
      </p:sp>
      <p:sp>
        <p:nvSpPr>
          <p:cNvPr id="35" name="Rounded Rectangle 12"/>
          <p:cNvSpPr/>
          <p:nvPr userDrawn="1"/>
        </p:nvSpPr>
        <p:spPr>
          <a:xfrm>
            <a:off x="566050" y="4459894"/>
            <a:ext cx="3928533" cy="537029"/>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dirty="0"/>
          </a:p>
        </p:txBody>
      </p:sp>
      <p:sp>
        <p:nvSpPr>
          <p:cNvPr id="36" name="Rounded Rectangle 54"/>
          <p:cNvSpPr/>
          <p:nvPr userDrawn="1"/>
        </p:nvSpPr>
        <p:spPr>
          <a:xfrm>
            <a:off x="566050" y="5100710"/>
            <a:ext cx="3928533" cy="537029"/>
          </a:xfrm>
          <a:prstGeom prst="rect">
            <a:avLst/>
          </a:prstGeom>
          <a:solidFill>
            <a:schemeClr val="accent4">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7" name="Rounded Rectangle 57"/>
          <p:cNvSpPr/>
          <p:nvPr userDrawn="1"/>
        </p:nvSpPr>
        <p:spPr>
          <a:xfrm>
            <a:off x="566050" y="5741526"/>
            <a:ext cx="3928533" cy="537029"/>
          </a:xfrm>
          <a:prstGeom prst="rect">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8" name="Rectangle 37"/>
          <p:cNvSpPr/>
          <p:nvPr userDrawn="1"/>
        </p:nvSpPr>
        <p:spPr>
          <a:xfrm>
            <a:off x="4910665" y="4437433"/>
            <a:ext cx="3928533" cy="537029"/>
          </a:xfrm>
          <a:prstGeom prst="rect">
            <a:avLst/>
          </a:prstGeom>
          <a:solidFill>
            <a:schemeClr val="bg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39" name="Rectangle 38"/>
          <p:cNvSpPr/>
          <p:nvPr userDrawn="1"/>
        </p:nvSpPr>
        <p:spPr>
          <a:xfrm>
            <a:off x="4910665" y="5078249"/>
            <a:ext cx="3928533" cy="537029"/>
          </a:xfrm>
          <a:prstGeom prst="rect">
            <a:avLst/>
          </a:prstGeom>
          <a:solidFill>
            <a:schemeClr val="bg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40" name="Rectangle 39"/>
          <p:cNvSpPr/>
          <p:nvPr userDrawn="1"/>
        </p:nvSpPr>
        <p:spPr>
          <a:xfrm>
            <a:off x="4910665" y="5719065"/>
            <a:ext cx="3928533" cy="537029"/>
          </a:xfrm>
          <a:prstGeom prst="rect">
            <a:avLst/>
          </a:prstGeom>
          <a:solidFill>
            <a:schemeClr val="bg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41" name="Text Placeholder 22"/>
          <p:cNvSpPr>
            <a:spLocks noGrp="1"/>
          </p:cNvSpPr>
          <p:nvPr>
            <p:ph type="body" sz="quarter" idx="17" hasCustomPrompt="1"/>
          </p:nvPr>
        </p:nvSpPr>
        <p:spPr>
          <a:xfrm>
            <a:off x="9037560" y="4437433"/>
            <a:ext cx="2743200" cy="1818661"/>
          </a:xfrm>
          <a:prstGeom prst="rect">
            <a:avLst/>
          </a:prstGeom>
        </p:spPr>
        <p:txBody>
          <a:bodyPr/>
          <a:lstStyle>
            <a:lvl1pPr>
              <a:defRPr sz="1400" b="0" baseline="0">
                <a:latin typeface="Arial" panose="020B0604020202020204" pitchFamily="34" charset="0"/>
                <a:ea typeface="Open Sans" panose="020B0606030504020204" pitchFamily="34" charset="0"/>
                <a:cs typeface="Arial" panose="020B0604020202020204" pitchFamily="34" charset="0"/>
              </a:defRPr>
            </a:lvl1pPr>
            <a:lvl2pPr>
              <a:defRPr sz="14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400">
                <a:latin typeface="Open Sans" panose="020B0606030504020204" pitchFamily="34" charset="0"/>
                <a:ea typeface="Open Sans" panose="020B0606030504020204" pitchFamily="34" charset="0"/>
                <a:cs typeface="Open Sans" panose="020B0606030504020204" pitchFamily="34" charset="0"/>
              </a:defRPr>
            </a:lvl4pPr>
            <a:lvl5pPr>
              <a:defRPr sz="14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Use this type of shapes, colors and effect to build diagrams, unless content requires something different. </a:t>
            </a:r>
          </a:p>
        </p:txBody>
      </p:sp>
      <p:cxnSp>
        <p:nvCxnSpPr>
          <p:cNvPr id="18" name="Straight Connector 17"/>
          <p:cNvCxnSpPr/>
          <p:nvPr userDrawn="1"/>
        </p:nvCxnSpPr>
        <p:spPr>
          <a:xfrm>
            <a:off x="366200" y="1472379"/>
            <a:ext cx="350161" cy="3090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303154" y="1396651"/>
            <a:ext cx="220421" cy="16531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7" name="Straight Connector 46"/>
          <p:cNvCxnSpPr/>
          <p:nvPr userDrawn="1"/>
        </p:nvCxnSpPr>
        <p:spPr>
          <a:xfrm>
            <a:off x="1490132" y="2714625"/>
            <a:ext cx="3420533" cy="0"/>
          </a:xfrm>
          <a:prstGeom prst="line">
            <a:avLst/>
          </a:prstGeom>
          <a:ln w="38100">
            <a:solidFill>
              <a:srgbClr val="CEC393"/>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5657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4"/>
          <p:cNvSpPr>
            <a:spLocks noGrp="1"/>
          </p:cNvSpPr>
          <p:nvPr>
            <p:ph type="ctrTitle" hasCustomPrompt="1"/>
          </p:nvPr>
        </p:nvSpPr>
        <p:spPr>
          <a:xfrm>
            <a:off x="963168" y="1573468"/>
            <a:ext cx="10363200" cy="1828800"/>
          </a:xfrm>
          <a:prstGeom prst="rect">
            <a:avLst/>
          </a:prstGeom>
        </p:spPr>
        <p:txBody>
          <a:bodyPr lIns="45720" rIns="45720" bIns="45720"/>
          <a:lstStyle>
            <a:lvl1pPr algn="r">
              <a:defRPr sz="4500" b="1" baseline="0">
                <a:solidFill>
                  <a:srgbClr val="006747"/>
                </a:solidFill>
                <a:effectLst>
                  <a:outerShdw blurRad="53975" dist="22860" dir="5400000" algn="tl" rotWithShape="0">
                    <a:srgbClr val="000000">
                      <a:alpha val="55000"/>
                    </a:srgbClr>
                  </a:outerShdw>
                </a:effectLst>
              </a:defRPr>
            </a:lvl1pPr>
            <a:extLst/>
          </a:lstStyle>
          <a:p>
            <a:r>
              <a:rPr kumimoji="0" lang="en-US" dirty="0"/>
              <a:t>Click to edit title</a:t>
            </a:r>
          </a:p>
        </p:txBody>
      </p:sp>
      <p:sp>
        <p:nvSpPr>
          <p:cNvPr id="20" name="Subtitle 19"/>
          <p:cNvSpPr>
            <a:spLocks noGrp="1"/>
          </p:cNvSpPr>
          <p:nvPr>
            <p:ph type="subTitle" idx="1"/>
          </p:nvPr>
        </p:nvSpPr>
        <p:spPr>
          <a:xfrm>
            <a:off x="963168" y="3685032"/>
            <a:ext cx="10363200" cy="914400"/>
          </a:xfrm>
          <a:prstGeom prst="rect">
            <a:avLst/>
          </a:prstGeom>
        </p:spPr>
        <p:txBody>
          <a:bodyPr lIns="182880" tIns="0"/>
          <a:lstStyle>
            <a:lvl1pPr marL="36576" indent="0" algn="r">
              <a:spcBef>
                <a:spcPts val="0"/>
              </a:spcBef>
              <a:buNone/>
              <a:defRPr sz="20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128" y="5671457"/>
            <a:ext cx="2282208" cy="472336"/>
          </a:xfrm>
          <a:prstGeom prst="rect">
            <a:avLst/>
          </a:prstGeom>
        </p:spPr>
      </p:pic>
    </p:spTree>
    <p:extLst>
      <p:ext uri="{BB962C8B-B14F-4D97-AF65-F5344CB8AC3E}">
        <p14:creationId xmlns:p14="http://schemas.microsoft.com/office/powerpoint/2010/main" val="301071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1005" y="562707"/>
            <a:ext cx="10911840" cy="668467"/>
          </a:xfrm>
          <a:prstGeom prst="rect">
            <a:avLst/>
          </a:prstGeom>
        </p:spPr>
        <p:txBody>
          <a:bodyPr/>
          <a:lstStyle>
            <a:lvl1pPr>
              <a:defRPr baseline="0">
                <a:solidFill>
                  <a:srgbClr val="006747"/>
                </a:solidFill>
              </a:defRPr>
            </a:lvl1pPr>
            <a:extLst/>
          </a:lstStyle>
          <a:p>
            <a:r>
              <a:rPr kumimoji="0" lang="en-US" dirty="0"/>
              <a:t>Click to edit Master style</a:t>
            </a:r>
          </a:p>
        </p:txBody>
      </p:sp>
      <p:sp>
        <p:nvSpPr>
          <p:cNvPr id="3" name="Content Placeholder 2"/>
          <p:cNvSpPr>
            <a:spLocks noGrp="1"/>
          </p:cNvSpPr>
          <p:nvPr>
            <p:ph idx="1"/>
          </p:nvPr>
        </p:nvSpPr>
        <p:spPr>
          <a:xfrm>
            <a:off x="609600" y="1981200"/>
            <a:ext cx="10911840" cy="4187952"/>
          </a:xfrm>
          <a:prstGeom prst="rect">
            <a:avLst/>
          </a:prstGeom>
        </p:spPr>
        <p:txBody>
          <a:bodyPr/>
          <a:lstStyle>
            <a:lvl2pPr>
              <a:defRPr sz="2000"/>
            </a:lvl2pPr>
            <a:lvl3pPr>
              <a:defRPr sz="2800"/>
            </a:lvl3pPr>
            <a:lvl4pPr>
              <a:defRPr sz="2400"/>
            </a:lvl4pPr>
            <a:lvl5pPr>
              <a:defRPr sz="24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43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custDataLst>
      <p:tags r:id="rId14"/>
    </p:custDataLst>
    <p:extLst>
      <p:ext uri="{BB962C8B-B14F-4D97-AF65-F5344CB8AC3E}">
        <p14:creationId xmlns:p14="http://schemas.microsoft.com/office/powerpoint/2010/main" val="1224614605"/>
      </p:ext>
    </p:extLst>
  </p:cSld>
  <p:clrMap bg1="lt1" tx1="dk1" bg2="lt2" tx2="dk2" accent1="accent1" accent2="accent2" accent3="accent3" accent4="accent4" accent5="accent5" accent6="accent6" hlink="hlink" folHlink="folHlink"/>
  <p:sldLayoutIdLst>
    <p:sldLayoutId id="2147483709" r:id="rId1"/>
    <p:sldLayoutId id="2147483724" r:id="rId2"/>
    <p:sldLayoutId id="2147483664" r:id="rId3"/>
    <p:sldLayoutId id="2147483658" r:id="rId4"/>
    <p:sldLayoutId id="2147483710" r:id="rId5"/>
    <p:sldLayoutId id="2147483721" r:id="rId6"/>
    <p:sldLayoutId id="2147483722" r:id="rId7"/>
    <p:sldLayoutId id="2147483725" r:id="rId8"/>
    <p:sldLayoutId id="2147483726" r:id="rId9"/>
    <p:sldLayoutId id="2147483727" r:id="rId10"/>
    <p:sldLayoutId id="2147483728" r:id="rId11"/>
    <p:sldLayoutId id="2147483729" r:id="rId12"/>
  </p:sldLayoutIdLst>
  <p:txStyles>
    <p:title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5.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customXml" Target="../ink/ink18.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notesSlide" Target="../notesSlides/notesSlide5.xml"/><Relationship Id="rId7" Type="http://schemas.openxmlformats.org/officeDocument/2006/relationships/image" Target="../media/image28.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0.png"/><Relationship Id="rId5" Type="http://schemas.openxmlformats.org/officeDocument/2006/relationships/image" Target="../media/image27.wmf"/><Relationship Id="rId10" Type="http://schemas.openxmlformats.org/officeDocument/2006/relationships/customXml" Target="../ink/ink22.xml"/><Relationship Id="rId4" Type="http://schemas.openxmlformats.org/officeDocument/2006/relationships/oleObject" Target="../embeddings/oleObject1.bin"/><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51" Type="http://schemas.openxmlformats.org/officeDocument/2006/relationships/customXml" Target="../ink/ink30.xml"/><Relationship Id="rId3" Type="http://schemas.openxmlformats.org/officeDocument/2006/relationships/customXml" Target="../ink/ink23.xml"/><Relationship Id="rId42" Type="http://schemas.openxmlformats.org/officeDocument/2006/relationships/image" Target="../media/image31.png"/><Relationship Id="rId47" Type="http://schemas.openxmlformats.org/officeDocument/2006/relationships/customXml" Target="../ink/ink28.xml"/><Relationship Id="rId50" Type="http://schemas.openxmlformats.org/officeDocument/2006/relationships/image" Target="../media/image35.png"/><Relationship Id="rId55" Type="http://schemas.openxmlformats.org/officeDocument/2006/relationships/customXml" Target="../ink/ink32.xml"/><Relationship Id="rId63" Type="http://schemas.openxmlformats.org/officeDocument/2006/relationships/customXml" Target="../ink/ink36.xml"/><Relationship Id="rId68" Type="http://schemas.openxmlformats.org/officeDocument/2006/relationships/image" Target="../media/image45.png"/><Relationship Id="rId46" Type="http://schemas.openxmlformats.org/officeDocument/2006/relationships/image" Target="../media/image33.png"/><Relationship Id="rId59" Type="http://schemas.openxmlformats.org/officeDocument/2006/relationships/customXml" Target="../ink/ink34.xml"/><Relationship Id="rId67" Type="http://schemas.openxmlformats.org/officeDocument/2006/relationships/customXml" Target="../ink/ink38.xml"/><Relationship Id="rId2" Type="http://schemas.openxmlformats.org/officeDocument/2006/relationships/notesSlide" Target="../notesSlides/notesSlide6.xml"/><Relationship Id="rId41" Type="http://schemas.openxmlformats.org/officeDocument/2006/relationships/customXml" Target="../ink/ink25.xml"/><Relationship Id="rId54" Type="http://schemas.openxmlformats.org/officeDocument/2006/relationships/image" Target="../media/image37.png"/><Relationship Id="rId62" Type="http://schemas.openxmlformats.org/officeDocument/2006/relationships/image" Target="../media/image42.png"/><Relationship Id="rId70" Type="http://schemas.openxmlformats.org/officeDocument/2006/relationships/image" Target="../media/image46.png"/><Relationship Id="rId1" Type="http://schemas.openxmlformats.org/officeDocument/2006/relationships/slideLayout" Target="../slideLayouts/slideLayout9.xml"/><Relationship Id="rId40" Type="http://schemas.openxmlformats.org/officeDocument/2006/relationships/image" Target="../media/image41.png"/><Relationship Id="rId45" Type="http://schemas.openxmlformats.org/officeDocument/2006/relationships/customXml" Target="../ink/ink27.xml"/><Relationship Id="rId53" Type="http://schemas.openxmlformats.org/officeDocument/2006/relationships/customXml" Target="../ink/ink31.xml"/><Relationship Id="rId58" Type="http://schemas.openxmlformats.org/officeDocument/2006/relationships/image" Target="../media/image39.png"/><Relationship Id="rId66" Type="http://schemas.openxmlformats.org/officeDocument/2006/relationships/image" Target="../media/image44.png"/><Relationship Id="rId15" Type="http://schemas.openxmlformats.org/officeDocument/2006/relationships/customXml" Target="../ink/ink24.xml"/><Relationship Id="rId49" Type="http://schemas.openxmlformats.org/officeDocument/2006/relationships/customXml" Target="../ink/ink29.xml"/><Relationship Id="rId57" Type="http://schemas.openxmlformats.org/officeDocument/2006/relationships/customXml" Target="../ink/ink33.xml"/><Relationship Id="rId61" Type="http://schemas.openxmlformats.org/officeDocument/2006/relationships/customXml" Target="../ink/ink35.xml"/><Relationship Id="rId44" Type="http://schemas.openxmlformats.org/officeDocument/2006/relationships/image" Target="../media/image32.png"/><Relationship Id="rId52" Type="http://schemas.openxmlformats.org/officeDocument/2006/relationships/image" Target="../media/image36.png"/><Relationship Id="rId60" Type="http://schemas.openxmlformats.org/officeDocument/2006/relationships/image" Target="../media/image40.png"/><Relationship Id="rId65" Type="http://schemas.openxmlformats.org/officeDocument/2006/relationships/customXml" Target="../ink/ink37.xml"/><Relationship Id="rId14" Type="http://schemas.openxmlformats.org/officeDocument/2006/relationships/image" Target="../media/image14.emf"/><Relationship Id="rId43" Type="http://schemas.openxmlformats.org/officeDocument/2006/relationships/customXml" Target="../ink/ink26.xml"/><Relationship Id="rId48" Type="http://schemas.openxmlformats.org/officeDocument/2006/relationships/image" Target="../media/image34.png"/><Relationship Id="rId56" Type="http://schemas.openxmlformats.org/officeDocument/2006/relationships/image" Target="../media/image38.png"/><Relationship Id="rId64" Type="http://schemas.openxmlformats.org/officeDocument/2006/relationships/image" Target="../media/image43.png"/><Relationship Id="rId69" Type="http://schemas.openxmlformats.org/officeDocument/2006/relationships/customXml" Target="../ink/ink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40.xml"/><Relationship Id="rId7" Type="http://schemas.openxmlformats.org/officeDocument/2006/relationships/customXml" Target="../ink/ink4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48.png"/><Relationship Id="rId5" Type="http://schemas.openxmlformats.org/officeDocument/2006/relationships/customXml" Target="../ink/ink41.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50.jpeg"/><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48.xml"/><Relationship Id="rId18" Type="http://schemas.openxmlformats.org/officeDocument/2006/relationships/image" Target="../media/image56.png"/><Relationship Id="rId3" Type="http://schemas.openxmlformats.org/officeDocument/2006/relationships/customXml" Target="../ink/ink44.xml"/><Relationship Id="rId7" Type="http://schemas.openxmlformats.org/officeDocument/2006/relationships/customXml" Target="../ink/ink45.xml"/><Relationship Id="rId12" Type="http://schemas.openxmlformats.org/officeDocument/2006/relationships/image" Target="../media/image53.png"/><Relationship Id="rId17" Type="http://schemas.openxmlformats.org/officeDocument/2006/relationships/customXml" Target="../ink/ink50.xml"/><Relationship Id="rId2" Type="http://schemas.openxmlformats.org/officeDocument/2006/relationships/notesSlide" Target="../notesSlides/notesSlide8.xml"/><Relationship Id="rId16" Type="http://schemas.openxmlformats.org/officeDocument/2006/relationships/image" Target="../media/image55.png"/><Relationship Id="rId1" Type="http://schemas.openxmlformats.org/officeDocument/2006/relationships/slideLayout" Target="../slideLayouts/slideLayout9.xml"/><Relationship Id="rId6" Type="http://schemas.openxmlformats.org/officeDocument/2006/relationships/image" Target="../media/image64.png"/><Relationship Id="rId11" Type="http://schemas.openxmlformats.org/officeDocument/2006/relationships/customXml" Target="../ink/ink47.xml"/><Relationship Id="rId15" Type="http://schemas.openxmlformats.org/officeDocument/2006/relationships/customXml" Target="../ink/ink49.xml"/><Relationship Id="rId10" Type="http://schemas.openxmlformats.org/officeDocument/2006/relationships/image" Target="../media/image52.png"/><Relationship Id="rId9" Type="http://schemas.openxmlformats.org/officeDocument/2006/relationships/customXml" Target="../ink/ink46.xml"/><Relationship Id="rId1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56.xml"/><Relationship Id="rId18" Type="http://schemas.openxmlformats.org/officeDocument/2006/relationships/image" Target="../media/image65.png"/><Relationship Id="rId26" Type="http://schemas.openxmlformats.org/officeDocument/2006/relationships/image" Target="../media/image70.png"/><Relationship Id="rId39" Type="http://schemas.openxmlformats.org/officeDocument/2006/relationships/customXml" Target="../ink/ink69.xml"/><Relationship Id="rId3" Type="http://schemas.openxmlformats.org/officeDocument/2006/relationships/customXml" Target="../ink/ink51.xml"/><Relationship Id="rId21" Type="http://schemas.openxmlformats.org/officeDocument/2006/relationships/customXml" Target="../ink/ink60.xml"/><Relationship Id="rId34" Type="http://schemas.openxmlformats.org/officeDocument/2006/relationships/image" Target="../media/image74.png"/><Relationship Id="rId42" Type="http://schemas.openxmlformats.org/officeDocument/2006/relationships/image" Target="../media/image78.png"/><Relationship Id="rId47" Type="http://schemas.openxmlformats.org/officeDocument/2006/relationships/customXml" Target="../ink/ink73.xml"/><Relationship Id="rId7" Type="http://schemas.openxmlformats.org/officeDocument/2006/relationships/customXml" Target="../ink/ink53.xml"/><Relationship Id="rId12" Type="http://schemas.openxmlformats.org/officeDocument/2006/relationships/image" Target="../media/image61.png"/><Relationship Id="rId17" Type="http://schemas.openxmlformats.org/officeDocument/2006/relationships/customXml" Target="../ink/ink58.xml"/><Relationship Id="rId25" Type="http://schemas.openxmlformats.org/officeDocument/2006/relationships/customXml" Target="../ink/ink62.xml"/><Relationship Id="rId33" Type="http://schemas.openxmlformats.org/officeDocument/2006/relationships/customXml" Target="../ink/ink66.xml"/><Relationship Id="rId38" Type="http://schemas.openxmlformats.org/officeDocument/2006/relationships/image" Target="../media/image76.png"/><Relationship Id="rId46" Type="http://schemas.openxmlformats.org/officeDocument/2006/relationships/image" Target="../media/image80.png"/><Relationship Id="rId2" Type="http://schemas.openxmlformats.org/officeDocument/2006/relationships/notesSlide" Target="../notesSlides/notesSlide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customXml" Target="../ink/ink64.xml"/><Relationship Id="rId41" Type="http://schemas.openxmlformats.org/officeDocument/2006/relationships/customXml" Target="../ink/ink70.xml"/><Relationship Id="rId1" Type="http://schemas.openxmlformats.org/officeDocument/2006/relationships/slideLayout" Target="../slideLayouts/slideLayout9.xml"/><Relationship Id="rId6" Type="http://schemas.openxmlformats.org/officeDocument/2006/relationships/image" Target="../media/image57.png"/><Relationship Id="rId11" Type="http://schemas.openxmlformats.org/officeDocument/2006/relationships/customXml" Target="../ink/ink55.xml"/><Relationship Id="rId24" Type="http://schemas.openxmlformats.org/officeDocument/2006/relationships/image" Target="../media/image69.png"/><Relationship Id="rId32" Type="http://schemas.openxmlformats.org/officeDocument/2006/relationships/image" Target="../media/image73.png"/><Relationship Id="rId37" Type="http://schemas.openxmlformats.org/officeDocument/2006/relationships/customXml" Target="../ink/ink68.xml"/><Relationship Id="rId40" Type="http://schemas.openxmlformats.org/officeDocument/2006/relationships/image" Target="../media/image77.png"/><Relationship Id="rId45" Type="http://schemas.openxmlformats.org/officeDocument/2006/relationships/customXml" Target="../ink/ink72.xml"/><Relationship Id="rId5" Type="http://schemas.openxmlformats.org/officeDocument/2006/relationships/customXml" Target="../ink/ink52.xml"/><Relationship Id="rId15" Type="http://schemas.openxmlformats.org/officeDocument/2006/relationships/customXml" Target="../ink/ink57.xml"/><Relationship Id="rId23" Type="http://schemas.openxmlformats.org/officeDocument/2006/relationships/customXml" Target="../ink/ink61.xml"/><Relationship Id="rId28" Type="http://schemas.openxmlformats.org/officeDocument/2006/relationships/image" Target="../media/image71.png"/><Relationship Id="rId36" Type="http://schemas.openxmlformats.org/officeDocument/2006/relationships/image" Target="../media/image75.png"/><Relationship Id="rId10" Type="http://schemas.openxmlformats.org/officeDocument/2006/relationships/image" Target="../media/image60.png"/><Relationship Id="rId19" Type="http://schemas.openxmlformats.org/officeDocument/2006/relationships/customXml" Target="../ink/ink59.xml"/><Relationship Id="rId31" Type="http://schemas.openxmlformats.org/officeDocument/2006/relationships/customXml" Target="../ink/ink65.xml"/><Relationship Id="rId44" Type="http://schemas.openxmlformats.org/officeDocument/2006/relationships/image" Target="../media/image79.png"/><Relationship Id="rId4" Type="http://schemas.openxmlformats.org/officeDocument/2006/relationships/image" Target="../media/image66.png"/><Relationship Id="rId9" Type="http://schemas.openxmlformats.org/officeDocument/2006/relationships/customXml" Target="../ink/ink54.xml"/><Relationship Id="rId14" Type="http://schemas.openxmlformats.org/officeDocument/2006/relationships/image" Target="../media/image62.png"/><Relationship Id="rId22" Type="http://schemas.openxmlformats.org/officeDocument/2006/relationships/image" Target="../media/image68.png"/><Relationship Id="rId27" Type="http://schemas.openxmlformats.org/officeDocument/2006/relationships/customXml" Target="../ink/ink63.xml"/><Relationship Id="rId30" Type="http://schemas.openxmlformats.org/officeDocument/2006/relationships/image" Target="../media/image72.png"/><Relationship Id="rId35" Type="http://schemas.openxmlformats.org/officeDocument/2006/relationships/customXml" Target="../ink/ink67.xml"/><Relationship Id="rId43" Type="http://schemas.openxmlformats.org/officeDocument/2006/relationships/customXml" Target="../ink/ink71.xml"/><Relationship Id="rId48"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customXml" Target="../ink/ink74.xml"/><Relationship Id="rId13" Type="http://schemas.openxmlformats.org/officeDocument/2006/relationships/image" Target="../media/image86.png"/><Relationship Id="rId3" Type="http://schemas.openxmlformats.org/officeDocument/2006/relationships/notesSlide" Target="../notesSlides/notesSlide10.xml"/><Relationship Id="rId7" Type="http://schemas.openxmlformats.org/officeDocument/2006/relationships/image" Target="../media/image83.wmf"/><Relationship Id="rId12" Type="http://schemas.openxmlformats.org/officeDocument/2006/relationships/customXml" Target="../ink/ink76.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85.png"/><Relationship Id="rId5" Type="http://schemas.openxmlformats.org/officeDocument/2006/relationships/image" Target="../media/image82.emf"/><Relationship Id="rId15" Type="http://schemas.openxmlformats.org/officeDocument/2006/relationships/image" Target="../media/image87.png"/><Relationship Id="rId10" Type="http://schemas.openxmlformats.org/officeDocument/2006/relationships/customXml" Target="../ink/ink75.xml"/><Relationship Id="rId4" Type="http://schemas.openxmlformats.org/officeDocument/2006/relationships/oleObject" Target="../embeddings/oleObject3.bin"/><Relationship Id="rId9" Type="http://schemas.openxmlformats.org/officeDocument/2006/relationships/image" Target="../media/image84.png"/><Relationship Id="rId14" Type="http://schemas.openxmlformats.org/officeDocument/2006/relationships/customXml" Target="../ink/ink77.xml"/></Relationships>
</file>

<file path=ppt/slides/_rels/slide25.xml.rels><?xml version="1.0" encoding="UTF-8" standalone="yes"?>
<Relationships xmlns="http://schemas.openxmlformats.org/package/2006/relationships"><Relationship Id="rId18" Type="http://schemas.openxmlformats.org/officeDocument/2006/relationships/image" Target="../media/image89.png"/><Relationship Id="rId26" Type="http://schemas.openxmlformats.org/officeDocument/2006/relationships/image" Target="../media/image93.png"/><Relationship Id="rId3" Type="http://schemas.openxmlformats.org/officeDocument/2006/relationships/customXml" Target="../ink/ink78.xml"/><Relationship Id="rId21" Type="http://schemas.openxmlformats.org/officeDocument/2006/relationships/customXml" Target="../ink/ink82.xml"/><Relationship Id="rId17" Type="http://schemas.openxmlformats.org/officeDocument/2006/relationships/customXml" Target="../ink/ink80.xml"/><Relationship Id="rId25" Type="http://schemas.openxmlformats.org/officeDocument/2006/relationships/customXml" Target="../ink/ink84.xml"/><Relationship Id="rId2" Type="http://schemas.openxmlformats.org/officeDocument/2006/relationships/notesSlide" Target="../notesSlides/notesSlide11.xml"/><Relationship Id="rId16" Type="http://schemas.openxmlformats.org/officeDocument/2006/relationships/image" Target="../media/image88.png"/><Relationship Id="rId20" Type="http://schemas.openxmlformats.org/officeDocument/2006/relationships/image" Target="../media/image90.png"/><Relationship Id="rId29" Type="http://schemas.openxmlformats.org/officeDocument/2006/relationships/customXml" Target="../ink/ink86.xml"/><Relationship Id="rId1" Type="http://schemas.openxmlformats.org/officeDocument/2006/relationships/slideLayout" Target="../slideLayouts/slideLayout9.xml"/><Relationship Id="rId24" Type="http://schemas.openxmlformats.org/officeDocument/2006/relationships/image" Target="../media/image92.png"/><Relationship Id="rId32" Type="http://schemas.openxmlformats.org/officeDocument/2006/relationships/image" Target="../media/image96.png"/><Relationship Id="rId15" Type="http://schemas.openxmlformats.org/officeDocument/2006/relationships/customXml" Target="../ink/ink79.xml"/><Relationship Id="rId23" Type="http://schemas.openxmlformats.org/officeDocument/2006/relationships/customXml" Target="../ink/ink83.xml"/><Relationship Id="rId28" Type="http://schemas.openxmlformats.org/officeDocument/2006/relationships/image" Target="../media/image94.png"/><Relationship Id="rId19" Type="http://schemas.openxmlformats.org/officeDocument/2006/relationships/customXml" Target="../ink/ink81.xml"/><Relationship Id="rId31" Type="http://schemas.openxmlformats.org/officeDocument/2006/relationships/customXml" Target="../ink/ink87.xml"/><Relationship Id="rId14" Type="http://schemas.openxmlformats.org/officeDocument/2006/relationships/image" Target="../media/image14.emf"/><Relationship Id="rId22" Type="http://schemas.openxmlformats.org/officeDocument/2006/relationships/image" Target="../media/image91.png"/><Relationship Id="rId27" Type="http://schemas.openxmlformats.org/officeDocument/2006/relationships/customXml" Target="../ink/ink85.xml"/><Relationship Id="rId30" Type="http://schemas.openxmlformats.org/officeDocument/2006/relationships/image" Target="../media/image95.png"/></Relationships>
</file>

<file path=ppt/slides/_rels/slide26.xml.rels><?xml version="1.0" encoding="UTF-8" standalone="yes"?>
<Relationships xmlns="http://schemas.openxmlformats.org/package/2006/relationships"><Relationship Id="rId18" Type="http://schemas.openxmlformats.org/officeDocument/2006/relationships/image" Target="../media/image98.png"/><Relationship Id="rId3" Type="http://schemas.openxmlformats.org/officeDocument/2006/relationships/customXml" Target="../ink/ink88.xml"/><Relationship Id="rId21" Type="http://schemas.openxmlformats.org/officeDocument/2006/relationships/customXml" Target="../ink/ink92.xml"/><Relationship Id="rId17" Type="http://schemas.openxmlformats.org/officeDocument/2006/relationships/customXml" Target="../ink/ink90.xml"/><Relationship Id="rId2" Type="http://schemas.openxmlformats.org/officeDocument/2006/relationships/notesSlide" Target="../notesSlides/notesSlide12.xml"/><Relationship Id="rId16" Type="http://schemas.openxmlformats.org/officeDocument/2006/relationships/image" Target="../media/image97.png"/><Relationship Id="rId20" Type="http://schemas.openxmlformats.org/officeDocument/2006/relationships/image" Target="../media/image99.png"/><Relationship Id="rId1" Type="http://schemas.openxmlformats.org/officeDocument/2006/relationships/slideLayout" Target="../slideLayouts/slideLayout9.xml"/><Relationship Id="rId24" Type="http://schemas.openxmlformats.org/officeDocument/2006/relationships/image" Target="../media/image101.png"/><Relationship Id="rId15" Type="http://schemas.openxmlformats.org/officeDocument/2006/relationships/customXml" Target="../ink/ink89.xml"/><Relationship Id="rId23" Type="http://schemas.openxmlformats.org/officeDocument/2006/relationships/customXml" Target="../ink/ink93.xml"/><Relationship Id="rId19" Type="http://schemas.openxmlformats.org/officeDocument/2006/relationships/customXml" Target="../ink/ink91.xml"/><Relationship Id="rId14" Type="http://schemas.openxmlformats.org/officeDocument/2006/relationships/image" Target="../media/image14.emf"/><Relationship Id="rId22" Type="http://schemas.openxmlformats.org/officeDocument/2006/relationships/image" Target="../media/image100.png"/></Relationships>
</file>

<file path=ppt/slides/_rels/slide27.xml.rels><?xml version="1.0" encoding="UTF-8" standalone="yes"?>
<Relationships xmlns="http://schemas.openxmlformats.org/package/2006/relationships"><Relationship Id="rId8" Type="http://schemas.openxmlformats.org/officeDocument/2006/relationships/customXml" Target="../ink/ink94.xml"/><Relationship Id="rId26" Type="http://schemas.openxmlformats.org/officeDocument/2006/relationships/customXml" Target="../ink/ink96.xml"/><Relationship Id="rId3" Type="http://schemas.openxmlformats.org/officeDocument/2006/relationships/notesSlide" Target="../notesSlides/notesSlide13.xml"/><Relationship Id="rId7" Type="http://schemas.openxmlformats.org/officeDocument/2006/relationships/image" Target="../media/image103.emf"/><Relationship Id="rId25" Type="http://schemas.openxmlformats.org/officeDocument/2006/relationships/image" Target="../media/image104.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oleObject" Target="../embeddings/oleObject6.bin"/><Relationship Id="rId24" Type="http://schemas.openxmlformats.org/officeDocument/2006/relationships/customXml" Target="../ink/ink95.xml"/><Relationship Id="rId5" Type="http://schemas.openxmlformats.org/officeDocument/2006/relationships/image" Target="../media/image102.emf"/><Relationship Id="rId23" Type="http://schemas.openxmlformats.org/officeDocument/2006/relationships/image" Target="../media/image920.png"/><Relationship Id="rId4" Type="http://schemas.openxmlformats.org/officeDocument/2006/relationships/oleObject" Target="../embeddings/oleObject5.bin"/><Relationship Id="rId27" Type="http://schemas.openxmlformats.org/officeDocument/2006/relationships/image" Target="../media/image105.png"/></Relationships>
</file>

<file path=ppt/slides/_rels/slide28.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customXml" Target="../ink/ink100.xml"/><Relationship Id="rId3" Type="http://schemas.openxmlformats.org/officeDocument/2006/relationships/customXml" Target="../ink/ink97.xml"/><Relationship Id="rId12" Type="http://schemas.openxmlformats.org/officeDocument/2006/relationships/image" Target="../media/image107.png"/><Relationship Id="rId2" Type="http://schemas.openxmlformats.org/officeDocument/2006/relationships/notesSlide" Target="../notesSlides/notesSlide14.xml"/><Relationship Id="rId1" Type="http://schemas.openxmlformats.org/officeDocument/2006/relationships/slideLayout" Target="../slideLayouts/slideLayout9.xml"/><Relationship Id="rId11" Type="http://schemas.openxmlformats.org/officeDocument/2006/relationships/customXml" Target="../ink/ink99.xml"/><Relationship Id="rId10" Type="http://schemas.openxmlformats.org/officeDocument/2006/relationships/image" Target="../media/image106.png"/><Relationship Id="rId9" Type="http://schemas.openxmlformats.org/officeDocument/2006/relationships/customXml" Target="../ink/ink98.xml"/><Relationship Id="rId14" Type="http://schemas.openxmlformats.org/officeDocument/2006/relationships/image" Target="../media/image108.png"/></Relationships>
</file>

<file path=ppt/slides/_rels/slide29.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customXml" Target="../ink/ink106.xml"/><Relationship Id="rId18" Type="http://schemas.openxmlformats.org/officeDocument/2006/relationships/image" Target="../media/image116.png"/><Relationship Id="rId3" Type="http://schemas.openxmlformats.org/officeDocument/2006/relationships/customXml" Target="../ink/ink101.xml"/><Relationship Id="rId7" Type="http://schemas.openxmlformats.org/officeDocument/2006/relationships/customXml" Target="../ink/ink103.xml"/><Relationship Id="rId12" Type="http://schemas.openxmlformats.org/officeDocument/2006/relationships/image" Target="../media/image113.png"/><Relationship Id="rId17" Type="http://schemas.openxmlformats.org/officeDocument/2006/relationships/customXml" Target="../ink/ink108.xml"/><Relationship Id="rId2" Type="http://schemas.openxmlformats.org/officeDocument/2006/relationships/notesSlide" Target="../notesSlides/notesSlide15.xml"/><Relationship Id="rId16" Type="http://schemas.openxmlformats.org/officeDocument/2006/relationships/image" Target="../media/image115.png"/><Relationship Id="rId20" Type="http://schemas.openxmlformats.org/officeDocument/2006/relationships/image" Target="../media/image117.png"/><Relationship Id="rId1" Type="http://schemas.openxmlformats.org/officeDocument/2006/relationships/slideLayout" Target="../slideLayouts/slideLayout11.xml"/><Relationship Id="rId6" Type="http://schemas.openxmlformats.org/officeDocument/2006/relationships/image" Target="../media/image110.png"/><Relationship Id="rId11" Type="http://schemas.openxmlformats.org/officeDocument/2006/relationships/customXml" Target="../ink/ink105.xml"/><Relationship Id="rId5" Type="http://schemas.openxmlformats.org/officeDocument/2006/relationships/customXml" Target="../ink/ink102.xml"/><Relationship Id="rId15" Type="http://schemas.openxmlformats.org/officeDocument/2006/relationships/customXml" Target="../ink/ink107.xml"/><Relationship Id="rId10" Type="http://schemas.openxmlformats.org/officeDocument/2006/relationships/image" Target="../media/image112.png"/><Relationship Id="rId19" Type="http://schemas.openxmlformats.org/officeDocument/2006/relationships/customXml" Target="../ink/ink109.xml"/><Relationship Id="rId4" Type="http://schemas.openxmlformats.org/officeDocument/2006/relationships/image" Target="../media/image109.png"/><Relationship Id="rId9" Type="http://schemas.openxmlformats.org/officeDocument/2006/relationships/customXml" Target="../ink/ink104.xml"/><Relationship Id="rId14" Type="http://schemas.openxmlformats.org/officeDocument/2006/relationships/image" Target="../media/image114.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122.png"/><Relationship Id="rId3" Type="http://schemas.openxmlformats.org/officeDocument/2006/relationships/notesSlide" Target="../notesSlides/notesSlide16.xml"/><Relationship Id="rId7" Type="http://schemas.openxmlformats.org/officeDocument/2006/relationships/image" Target="../media/image119.png"/><Relationship Id="rId12" Type="http://schemas.openxmlformats.org/officeDocument/2006/relationships/customXml" Target="../ink/ink113.xml"/><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customXml" Target="../ink/ink110.xml"/><Relationship Id="rId11" Type="http://schemas.openxmlformats.org/officeDocument/2006/relationships/image" Target="../media/image121.png"/><Relationship Id="rId5" Type="http://schemas.openxmlformats.org/officeDocument/2006/relationships/image" Target="../media/image118.emf"/><Relationship Id="rId15" Type="http://schemas.openxmlformats.org/officeDocument/2006/relationships/image" Target="../media/image123.png"/><Relationship Id="rId10" Type="http://schemas.openxmlformats.org/officeDocument/2006/relationships/customXml" Target="../ink/ink112.xml"/><Relationship Id="rId4" Type="http://schemas.openxmlformats.org/officeDocument/2006/relationships/oleObject" Target="../embeddings/oleObject7.bin"/><Relationship Id="rId9" Type="http://schemas.openxmlformats.org/officeDocument/2006/relationships/image" Target="../media/image120.png"/><Relationship Id="rId14" Type="http://schemas.openxmlformats.org/officeDocument/2006/relationships/customXml" Target="../ink/ink114.xml"/></Relationships>
</file>

<file path=ppt/slides/_rels/slide31.xml.rels><?xml version="1.0" encoding="UTF-8" standalone="yes"?>
<Relationships xmlns="http://schemas.openxmlformats.org/package/2006/relationships"><Relationship Id="rId39" Type="http://schemas.openxmlformats.org/officeDocument/2006/relationships/image" Target="../media/image139.png"/><Relationship Id="rId3" Type="http://schemas.openxmlformats.org/officeDocument/2006/relationships/notesSlide" Target="../notesSlides/notesSlide17.xml"/><Relationship Id="rId42" Type="http://schemas.openxmlformats.org/officeDocument/2006/relationships/customXml" Target="../ink/ink117.xml"/><Relationship Id="rId2" Type="http://schemas.openxmlformats.org/officeDocument/2006/relationships/slideLayout" Target="../slideLayouts/slideLayout11.xml"/><Relationship Id="rId41" Type="http://schemas.openxmlformats.org/officeDocument/2006/relationships/image" Target="../media/image125.png"/><Relationship Id="rId1" Type="http://schemas.openxmlformats.org/officeDocument/2006/relationships/vmlDrawing" Target="../drawings/vmlDrawing5.vml"/><Relationship Id="rId6" Type="http://schemas.openxmlformats.org/officeDocument/2006/relationships/customXml" Target="../ink/ink115.xml"/><Relationship Id="rId40" Type="http://schemas.openxmlformats.org/officeDocument/2006/relationships/customXml" Target="../ink/ink116.xml"/><Relationship Id="rId5" Type="http://schemas.openxmlformats.org/officeDocument/2006/relationships/image" Target="../media/image124.emf"/><Relationship Id="rId4" Type="http://schemas.openxmlformats.org/officeDocument/2006/relationships/oleObject" Target="../embeddings/oleObject8.bin"/><Relationship Id="rId43" Type="http://schemas.openxmlformats.org/officeDocument/2006/relationships/image" Target="../media/image126.png"/></Relationships>
</file>

<file path=ppt/slides/_rels/slide32.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customXml" Target="../ink/ink118.xml"/><Relationship Id="rId7" Type="http://schemas.openxmlformats.org/officeDocument/2006/relationships/customXml" Target="../ink/ink120.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27.png"/><Relationship Id="rId5" Type="http://schemas.openxmlformats.org/officeDocument/2006/relationships/customXml" Target="../ink/ink119.xml"/><Relationship Id="rId4" Type="http://schemas.openxmlformats.org/officeDocument/2006/relationships/image" Target="../media/image14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1" Type="http://schemas.openxmlformats.org/officeDocument/2006/relationships/image" Target="../media/image129.png"/><Relationship Id="rId25" Type="http://schemas.openxmlformats.org/officeDocument/2006/relationships/image" Target="../media/image131.png"/><Relationship Id="rId2" Type="http://schemas.openxmlformats.org/officeDocument/2006/relationships/slideLayout" Target="../slideLayouts/slideLayout11.xml"/><Relationship Id="rId20" Type="http://schemas.openxmlformats.org/officeDocument/2006/relationships/customXml" Target="../ink/ink122.xml"/><Relationship Id="rId1" Type="http://schemas.openxmlformats.org/officeDocument/2006/relationships/vmlDrawing" Target="../drawings/vmlDrawing6.vml"/><Relationship Id="rId6" Type="http://schemas.openxmlformats.org/officeDocument/2006/relationships/customXml" Target="../ink/ink121.xml"/><Relationship Id="rId24" Type="http://schemas.openxmlformats.org/officeDocument/2006/relationships/customXml" Target="../ink/ink124.xml"/><Relationship Id="rId5" Type="http://schemas.openxmlformats.org/officeDocument/2006/relationships/image" Target="../media/image124.emf"/><Relationship Id="rId23" Type="http://schemas.openxmlformats.org/officeDocument/2006/relationships/image" Target="../media/image130.png"/><Relationship Id="rId19" Type="http://schemas.openxmlformats.org/officeDocument/2006/relationships/image" Target="../media/image156.png"/><Relationship Id="rId4" Type="http://schemas.openxmlformats.org/officeDocument/2006/relationships/oleObject" Target="../embeddings/oleObject9.bin"/><Relationship Id="rId22" Type="http://schemas.openxmlformats.org/officeDocument/2006/relationships/customXml" Target="../ink/ink12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32.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82.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34.png"/><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customXml" Target="../ink/ink125.xml"/><Relationship Id="rId5" Type="http://schemas.openxmlformats.org/officeDocument/2006/relationships/image" Target="../media/image133.e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6.png"/><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customXml" Target="../ink/ink126.xml"/><Relationship Id="rId5" Type="http://schemas.openxmlformats.org/officeDocument/2006/relationships/image" Target="../media/image135.e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38.png"/><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customXml" Target="../ink/ink127.xml"/><Relationship Id="rId5" Type="http://schemas.openxmlformats.org/officeDocument/2006/relationships/image" Target="../media/image137.e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customXml" Target="../ink/ink128.xml"/><Relationship Id="rId7" Type="http://schemas.openxmlformats.org/officeDocument/2006/relationships/customXml" Target="../ink/ink130.xml"/><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41.png"/><Relationship Id="rId5" Type="http://schemas.openxmlformats.org/officeDocument/2006/relationships/customXml" Target="../ink/ink129.xml"/><Relationship Id="rId10" Type="http://schemas.openxmlformats.org/officeDocument/2006/relationships/image" Target="../media/image144.png"/><Relationship Id="rId4" Type="http://schemas.openxmlformats.org/officeDocument/2006/relationships/image" Target="../media/image140.png"/><Relationship Id="rId9" Type="http://schemas.openxmlformats.org/officeDocument/2006/relationships/customXml" Target="../ink/ink131.xml"/></Relationships>
</file>

<file path=ppt/slides/_rels/slide39.xml.rels><?xml version="1.0" encoding="UTF-8" standalone="yes"?>
<Relationships xmlns="http://schemas.openxmlformats.org/package/2006/relationships"><Relationship Id="rId3" Type="http://schemas.openxmlformats.org/officeDocument/2006/relationships/customXml" Target="../ink/ink132.xm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customXml" Target="../ink/ink134.xml"/><Relationship Id="rId3" Type="http://schemas.openxmlformats.org/officeDocument/2006/relationships/notesSlide" Target="../notesSlides/notesSlide26.xml"/><Relationship Id="rId7" Type="http://schemas.openxmlformats.org/officeDocument/2006/relationships/image" Target="../media/image146.png"/><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customXml" Target="../ink/ink133.xml"/><Relationship Id="rId5" Type="http://schemas.openxmlformats.org/officeDocument/2006/relationships/image" Target="../media/image118.emf"/><Relationship Id="rId4" Type="http://schemas.openxmlformats.org/officeDocument/2006/relationships/oleObject" Target="../embeddings/oleObject15.bin"/><Relationship Id="rId9" Type="http://schemas.openxmlformats.org/officeDocument/2006/relationships/image" Target="../media/image147.png"/></Relationships>
</file>

<file path=ppt/slides/_rels/slide41.xml.rels><?xml version="1.0" encoding="UTF-8" standalone="yes"?>
<Relationships xmlns="http://schemas.openxmlformats.org/package/2006/relationships"><Relationship Id="rId8" Type="http://schemas.openxmlformats.org/officeDocument/2006/relationships/customXml" Target="../ink/ink136.xml"/><Relationship Id="rId3" Type="http://schemas.openxmlformats.org/officeDocument/2006/relationships/notesSlide" Target="../notesSlides/notesSlide27.xml"/><Relationship Id="rId7" Type="http://schemas.openxmlformats.org/officeDocument/2006/relationships/image" Target="../media/image149.png"/><Relationship Id="rId2" Type="http://schemas.openxmlformats.org/officeDocument/2006/relationships/slideLayout" Target="../slideLayouts/slideLayout11.xml"/><Relationship Id="rId1" Type="http://schemas.openxmlformats.org/officeDocument/2006/relationships/vmlDrawing" Target="../drawings/vmlDrawing12.vml"/><Relationship Id="rId6" Type="http://schemas.openxmlformats.org/officeDocument/2006/relationships/customXml" Target="../ink/ink135.xml"/><Relationship Id="rId11" Type="http://schemas.openxmlformats.org/officeDocument/2006/relationships/image" Target="../media/image151.png"/><Relationship Id="rId5" Type="http://schemas.openxmlformats.org/officeDocument/2006/relationships/image" Target="../media/image148.emf"/><Relationship Id="rId10" Type="http://schemas.openxmlformats.org/officeDocument/2006/relationships/customXml" Target="../ink/ink137.xml"/><Relationship Id="rId4" Type="http://schemas.openxmlformats.org/officeDocument/2006/relationships/oleObject" Target="../embeddings/oleObject16.bin"/><Relationship Id="rId9" Type="http://schemas.openxmlformats.org/officeDocument/2006/relationships/image" Target="../media/image150.png"/></Relationships>
</file>

<file path=ppt/slides/_rels/slide42.xml.rels><?xml version="1.0" encoding="UTF-8" standalone="yes"?>
<Relationships xmlns="http://schemas.openxmlformats.org/package/2006/relationships"><Relationship Id="rId3" Type="http://schemas.openxmlformats.org/officeDocument/2006/relationships/customXml" Target="../ink/ink138.xml"/><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153.png"/><Relationship Id="rId5" Type="http://schemas.openxmlformats.org/officeDocument/2006/relationships/customXml" Target="../ink/ink139.xml"/><Relationship Id="rId4" Type="http://schemas.openxmlformats.org/officeDocument/2006/relationships/image" Target="../media/image152.png"/></Relationships>
</file>

<file path=ppt/slides/_rels/slide43.xml.rels><?xml version="1.0" encoding="UTF-8" standalone="yes"?>
<Relationships xmlns="http://schemas.openxmlformats.org/package/2006/relationships"><Relationship Id="rId8" Type="http://schemas.openxmlformats.org/officeDocument/2006/relationships/customXml" Target="../ink/ink140.xml"/><Relationship Id="rId3" Type="http://schemas.openxmlformats.org/officeDocument/2006/relationships/notesSlide" Target="../notesSlides/notesSlide29.xml"/><Relationship Id="rId7" Type="http://schemas.openxmlformats.org/officeDocument/2006/relationships/image" Target="../media/image155.e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154.emf"/><Relationship Id="rId4" Type="http://schemas.openxmlformats.org/officeDocument/2006/relationships/oleObject" Target="../embeddings/oleObject17.bin"/><Relationship Id="rId9" Type="http://schemas.openxmlformats.org/officeDocument/2006/relationships/image" Target="../media/image157.png"/></Relationships>
</file>

<file path=ppt/slides/_rels/slide44.xml.rels><?xml version="1.0" encoding="UTF-8" standalone="yes"?>
<Relationships xmlns="http://schemas.openxmlformats.org/package/2006/relationships"><Relationship Id="rId2" Type="http://schemas.openxmlformats.org/officeDocument/2006/relationships/image" Target="../media/image158.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9.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8" Type="http://schemas.openxmlformats.org/officeDocument/2006/relationships/customXml" Target="../ink/ink142.xml"/><Relationship Id="rId3" Type="http://schemas.openxmlformats.org/officeDocument/2006/relationships/notesSlide" Target="../notesSlides/notesSlide30.xml"/><Relationship Id="rId7" Type="http://schemas.openxmlformats.org/officeDocument/2006/relationships/image" Target="../media/image310.png"/><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customXml" Target="../ink/ink141.xml"/><Relationship Id="rId5" Type="http://schemas.openxmlformats.org/officeDocument/2006/relationships/image" Target="../media/image160.emf"/><Relationship Id="rId4" Type="http://schemas.openxmlformats.org/officeDocument/2006/relationships/oleObject" Target="../embeddings/oleObject19.bin"/><Relationship Id="rId9" Type="http://schemas.openxmlformats.org/officeDocument/2006/relationships/image" Target="../media/image161.png"/></Relationships>
</file>

<file path=ppt/slides/_rels/slide47.xml.rels><?xml version="1.0" encoding="UTF-8" standalone="yes"?>
<Relationships xmlns="http://schemas.openxmlformats.org/package/2006/relationships"><Relationship Id="rId3" Type="http://schemas.openxmlformats.org/officeDocument/2006/relationships/image" Target="../media/image162.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64.png"/><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customXml" Target="../ink/ink143.xml"/><Relationship Id="rId5" Type="http://schemas.openxmlformats.org/officeDocument/2006/relationships/image" Target="../media/image163.emf"/><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customXml" Target="../ink/ink144.xml"/><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166.png"/><Relationship Id="rId5" Type="http://schemas.openxmlformats.org/officeDocument/2006/relationships/customXml" Target="../ink/ink145.xml"/><Relationship Id="rId4" Type="http://schemas.openxmlformats.org/officeDocument/2006/relationships/image" Target="../media/image16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8" Type="http://schemas.openxmlformats.org/officeDocument/2006/relationships/customXml" Target="../ink/ink146.xml"/><Relationship Id="rId13" Type="http://schemas.openxmlformats.org/officeDocument/2006/relationships/image" Target="../media/image171.png"/><Relationship Id="rId3" Type="http://schemas.openxmlformats.org/officeDocument/2006/relationships/notesSlide" Target="../notesSlides/notesSlide34.xml"/><Relationship Id="rId7" Type="http://schemas.openxmlformats.org/officeDocument/2006/relationships/image" Target="../media/image168.emf"/><Relationship Id="rId12" Type="http://schemas.openxmlformats.org/officeDocument/2006/relationships/customXml" Target="../ink/ink148.xml"/><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oleObject" Target="../embeddings/oleObject22.bin"/><Relationship Id="rId11" Type="http://schemas.openxmlformats.org/officeDocument/2006/relationships/image" Target="../media/image170.png"/><Relationship Id="rId5" Type="http://schemas.openxmlformats.org/officeDocument/2006/relationships/image" Target="../media/image167.emf"/><Relationship Id="rId10" Type="http://schemas.openxmlformats.org/officeDocument/2006/relationships/customXml" Target="../ink/ink147.xml"/><Relationship Id="rId4" Type="http://schemas.openxmlformats.org/officeDocument/2006/relationships/oleObject" Target="../embeddings/oleObject21.bin"/><Relationship Id="rId9" Type="http://schemas.openxmlformats.org/officeDocument/2006/relationships/image" Target="../media/image169.png"/></Relationships>
</file>

<file path=ppt/slides/_rels/slide51.xml.rels><?xml version="1.0" encoding="UTF-8" standalone="yes"?>
<Relationships xmlns="http://schemas.openxmlformats.org/package/2006/relationships"><Relationship Id="rId3" Type="http://schemas.openxmlformats.org/officeDocument/2006/relationships/customXml" Target="../ink/ink149.xml"/><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172.png"/></Relationships>
</file>

<file path=ppt/slides/_rels/slide52.xml.rels><?xml version="1.0" encoding="UTF-8" standalone="yes"?>
<Relationships xmlns="http://schemas.openxmlformats.org/package/2006/relationships"><Relationship Id="rId3" Type="http://schemas.openxmlformats.org/officeDocument/2006/relationships/customXml" Target="../ink/ink150.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174.png"/><Relationship Id="rId5" Type="http://schemas.openxmlformats.org/officeDocument/2006/relationships/customXml" Target="../ink/ink151.xml"/><Relationship Id="rId4" Type="http://schemas.openxmlformats.org/officeDocument/2006/relationships/image" Target="../media/image17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4.xml"/><Relationship Id="rId6" Type="http://schemas.openxmlformats.org/officeDocument/2006/relationships/customXml" Target="../ink/ink6.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0.png"/><Relationship Id="rId14" Type="http://schemas.openxmlformats.org/officeDocument/2006/relationships/customXml" Target="../ink/ink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776664"/>
            <a:ext cx="10363200" cy="1828800"/>
          </a:xfrm>
        </p:spPr>
        <p:txBody>
          <a:bodyPr/>
          <a:lstStyle/>
          <a:p>
            <a:r>
              <a:rPr lang="en-US" dirty="0"/>
              <a:t>Analytical Methods</a:t>
            </a:r>
            <a:br>
              <a:rPr lang="en-US" dirty="0"/>
            </a:br>
            <a:r>
              <a:rPr lang="en-US" dirty="0"/>
              <a:t>for Business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291192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00078"/>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 New Statistical Distribution</a:t>
            </a:r>
            <a:br>
              <a:rPr lang="en-US" b="1" dirty="0">
                <a:solidFill>
                  <a:srgbClr val="006747"/>
                </a:solidFill>
                <a:effectLst>
                  <a:outerShdw blurRad="38100" dist="38100" dir="2700000" algn="tl">
                    <a:srgbClr val="000000">
                      <a:alpha val="43137"/>
                    </a:srgbClr>
                  </a:outerShdw>
                </a:effectLst>
              </a:rPr>
            </a:br>
            <a:r>
              <a:rPr lang="en-US" b="1" dirty="0">
                <a:solidFill>
                  <a:srgbClr val="006747"/>
                </a:solidFill>
                <a:effectLst>
                  <a:outerShdw blurRad="38100" dist="38100" dir="2700000" algn="tl">
                    <a:srgbClr val="000000">
                      <a:alpha val="43137"/>
                    </a:srgbClr>
                  </a:outerShdw>
                </a:effectLst>
              </a:rPr>
              <a:t>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pic>
        <p:nvPicPr>
          <p:cNvPr id="6" name="Picture 3" descr="T%20Distribution%20With%20Mar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65" y="1468437"/>
            <a:ext cx="8780990" cy="4390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21473C0F-586E-4720-858B-39F03F48A60C}"/>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B83B2156-86DF-42CE-860E-9987DE9E6570}"/>
                  </a:ext>
                </a:extLst>
              </p14:cNvPr>
              <p14:cNvContentPartPr/>
              <p14:nvPr/>
            </p14:nvContentPartPr>
            <p14:xfrm>
              <a:off x="6036113" y="2862689"/>
              <a:ext cx="269280" cy="729360"/>
            </p14:xfrm>
          </p:contentPart>
        </mc:Choice>
        <mc:Fallback>
          <p:pic>
            <p:nvPicPr>
              <p:cNvPr id="17" name="Ink 16">
                <a:extLst>
                  <a:ext uri="{FF2B5EF4-FFF2-40B4-BE49-F238E27FC236}">
                    <a16:creationId xmlns:a16="http://schemas.microsoft.com/office/drawing/2014/main" id="{B83B2156-86DF-42CE-860E-9987DE9E6570}"/>
                  </a:ext>
                </a:extLst>
              </p:cNvPr>
              <p:cNvPicPr/>
              <p:nvPr/>
            </p:nvPicPr>
            <p:blipFill>
              <a:blip r:embed="rId4"/>
              <a:stretch>
                <a:fillRect/>
              </a:stretch>
            </p:blipFill>
            <p:spPr>
              <a:xfrm>
                <a:off x="6027113" y="2853689"/>
                <a:ext cx="286920"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E546F0B0-F53D-4069-9CA3-C663DFBC32F4}"/>
                  </a:ext>
                </a:extLst>
              </p14:cNvPr>
              <p14:cNvContentPartPr/>
              <p14:nvPr/>
            </p14:nvContentPartPr>
            <p14:xfrm>
              <a:off x="2665433" y="3663329"/>
              <a:ext cx="394920" cy="843120"/>
            </p14:xfrm>
          </p:contentPart>
        </mc:Choice>
        <mc:Fallback>
          <p:pic>
            <p:nvPicPr>
              <p:cNvPr id="20" name="Ink 19">
                <a:extLst>
                  <a:ext uri="{FF2B5EF4-FFF2-40B4-BE49-F238E27FC236}">
                    <a16:creationId xmlns:a16="http://schemas.microsoft.com/office/drawing/2014/main" id="{E546F0B0-F53D-4069-9CA3-C663DFBC32F4}"/>
                  </a:ext>
                </a:extLst>
              </p:cNvPr>
              <p:cNvPicPr/>
              <p:nvPr/>
            </p:nvPicPr>
            <p:blipFill>
              <a:blip r:embed="rId6"/>
              <a:stretch>
                <a:fillRect/>
              </a:stretch>
            </p:blipFill>
            <p:spPr>
              <a:xfrm>
                <a:off x="2656433" y="3654689"/>
                <a:ext cx="41256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545057F8-249F-4251-8C4C-BF9BC1ACDEDB}"/>
                  </a:ext>
                </a:extLst>
              </p14:cNvPr>
              <p14:cNvContentPartPr/>
              <p14:nvPr/>
            </p14:nvContentPartPr>
            <p14:xfrm>
              <a:off x="9197633" y="3675209"/>
              <a:ext cx="293040" cy="962640"/>
            </p14:xfrm>
          </p:contentPart>
        </mc:Choice>
        <mc:Fallback>
          <p:pic>
            <p:nvPicPr>
              <p:cNvPr id="23" name="Ink 22">
                <a:extLst>
                  <a:ext uri="{FF2B5EF4-FFF2-40B4-BE49-F238E27FC236}">
                    <a16:creationId xmlns:a16="http://schemas.microsoft.com/office/drawing/2014/main" id="{545057F8-249F-4251-8C4C-BF9BC1ACDEDB}"/>
                  </a:ext>
                </a:extLst>
              </p:cNvPr>
              <p:cNvPicPr/>
              <p:nvPr/>
            </p:nvPicPr>
            <p:blipFill>
              <a:blip r:embed="rId8"/>
              <a:stretch>
                <a:fillRect/>
              </a:stretch>
            </p:blipFill>
            <p:spPr>
              <a:xfrm>
                <a:off x="9188633" y="3666569"/>
                <a:ext cx="310680" cy="980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a:extLst>
                  <a:ext uri="{FF2B5EF4-FFF2-40B4-BE49-F238E27FC236}">
                    <a16:creationId xmlns:a16="http://schemas.microsoft.com/office/drawing/2014/main" id="{8DF79A59-3536-4E20-B7E8-8CD931AB4D7F}"/>
                  </a:ext>
                </a:extLst>
              </p14:cNvPr>
              <p14:cNvContentPartPr/>
              <p14:nvPr/>
            </p14:nvContentPartPr>
            <p14:xfrm>
              <a:off x="6854753" y="4798769"/>
              <a:ext cx="4207680" cy="1189800"/>
            </p14:xfrm>
          </p:contentPart>
        </mc:Choice>
        <mc:Fallback>
          <p:pic>
            <p:nvPicPr>
              <p:cNvPr id="31" name="Ink 30">
                <a:extLst>
                  <a:ext uri="{FF2B5EF4-FFF2-40B4-BE49-F238E27FC236}">
                    <a16:creationId xmlns:a16="http://schemas.microsoft.com/office/drawing/2014/main" id="{8DF79A59-3536-4E20-B7E8-8CD931AB4D7F}"/>
                  </a:ext>
                </a:extLst>
              </p:cNvPr>
              <p:cNvPicPr/>
              <p:nvPr/>
            </p:nvPicPr>
            <p:blipFill>
              <a:blip r:embed="rId10"/>
              <a:stretch>
                <a:fillRect/>
              </a:stretch>
            </p:blipFill>
            <p:spPr>
              <a:xfrm>
                <a:off x="6846113" y="4790129"/>
                <a:ext cx="4225320" cy="1207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C6BA33DA-8214-4DF9-95DC-F12935580612}"/>
                  </a:ext>
                </a:extLst>
              </p14:cNvPr>
              <p14:cNvContentPartPr/>
              <p14:nvPr/>
            </p14:nvContentPartPr>
            <p14:xfrm>
              <a:off x="9137873" y="2468129"/>
              <a:ext cx="992520" cy="848880"/>
            </p14:xfrm>
          </p:contentPart>
        </mc:Choice>
        <mc:Fallback>
          <p:pic>
            <p:nvPicPr>
              <p:cNvPr id="33" name="Ink 32">
                <a:extLst>
                  <a:ext uri="{FF2B5EF4-FFF2-40B4-BE49-F238E27FC236}">
                    <a16:creationId xmlns:a16="http://schemas.microsoft.com/office/drawing/2014/main" id="{C6BA33DA-8214-4DF9-95DC-F12935580612}"/>
                  </a:ext>
                </a:extLst>
              </p:cNvPr>
              <p:cNvPicPr/>
              <p:nvPr/>
            </p:nvPicPr>
            <p:blipFill>
              <a:blip r:embed="rId12"/>
              <a:stretch>
                <a:fillRect/>
              </a:stretch>
            </p:blipFill>
            <p:spPr>
              <a:xfrm>
                <a:off x="9128873" y="2459129"/>
                <a:ext cx="1010160" cy="866520"/>
              </a:xfrm>
              <a:prstGeom prst="rect">
                <a:avLst/>
              </a:prstGeom>
            </p:spPr>
          </p:pic>
        </mc:Fallback>
      </mc:AlternateContent>
    </p:spTree>
    <p:extLst>
      <p:ext uri="{BB962C8B-B14F-4D97-AF65-F5344CB8AC3E}">
        <p14:creationId xmlns:p14="http://schemas.microsoft.com/office/powerpoint/2010/main" val="22438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00078"/>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 New Statistical Distribution</a:t>
            </a:r>
            <a:br>
              <a:rPr lang="en-US" b="1" dirty="0">
                <a:solidFill>
                  <a:srgbClr val="006747"/>
                </a:solidFill>
                <a:effectLst>
                  <a:outerShdw blurRad="38100" dist="38100" dir="2700000" algn="tl">
                    <a:srgbClr val="000000">
                      <a:alpha val="43137"/>
                    </a:srgbClr>
                  </a:outerShdw>
                </a:effectLst>
              </a:rPr>
            </a:br>
            <a:r>
              <a:rPr lang="en-US" b="1" dirty="0">
                <a:solidFill>
                  <a:srgbClr val="006747"/>
                </a:solidFill>
                <a:effectLst>
                  <a:outerShdw blurRad="38100" dist="38100" dir="2700000" algn="tl">
                    <a:srgbClr val="000000">
                      <a:alpha val="43137"/>
                    </a:srgbClr>
                  </a:outerShdw>
                </a:effectLst>
              </a:rPr>
              <a:t>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596" r="26818" b="5186"/>
          <a:stretch/>
        </p:blipFill>
        <p:spPr>
          <a:xfrm>
            <a:off x="4629216" y="1365955"/>
            <a:ext cx="2945627" cy="4639734"/>
          </a:xfrm>
          <a:prstGeom prst="rect">
            <a:avLst/>
          </a:prstGeom>
        </p:spPr>
      </p:pic>
      <p:graphicFrame>
        <p:nvGraphicFramePr>
          <p:cNvPr id="6" name="Table 5">
            <a:extLst>
              <a:ext uri="{FF2B5EF4-FFF2-40B4-BE49-F238E27FC236}">
                <a16:creationId xmlns:a16="http://schemas.microsoft.com/office/drawing/2014/main" id="{2C9F5C65-9381-4B02-B265-46341DD71995}"/>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178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Why the </a:t>
            </a:r>
            <a:r>
              <a:rPr lang="en-US" b="1" i="1" dirty="0">
                <a:solidFill>
                  <a:srgbClr val="006747"/>
                </a:solidFill>
                <a:effectLst>
                  <a:outerShdw blurRad="38100" dist="38100" dir="2700000" algn="tl">
                    <a:srgbClr val="000000">
                      <a:alpha val="43137"/>
                    </a:srgbClr>
                  </a:outerShdw>
                </a:effectLst>
              </a:rPr>
              <a:t>t</a:t>
            </a:r>
            <a:r>
              <a:rPr lang="en-US" b="1" dirty="0">
                <a:solidFill>
                  <a:srgbClr val="006747"/>
                </a:solidFill>
                <a:effectLst>
                  <a:outerShdw blurRad="38100" dist="38100" dir="2700000" algn="tl">
                    <a:srgbClr val="000000">
                      <a:alpha val="43137"/>
                    </a:srgbClr>
                  </a:outerShdw>
                </a:effectLst>
              </a:rPr>
              <a:t> Distribution?</a:t>
            </a:r>
          </a:p>
        </p:txBody>
      </p:sp>
      <p:sp>
        <p:nvSpPr>
          <p:cNvPr id="3"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When the population standard deviation is unknown</a:t>
            </a:r>
          </a:p>
          <a:p>
            <a:r>
              <a:rPr lang="en-US" sz="2000" b="1" dirty="0"/>
              <a:t>When the sample size is too small for the CLT</a:t>
            </a:r>
          </a:p>
        </p:txBody>
      </p:sp>
      <p:graphicFrame>
        <p:nvGraphicFramePr>
          <p:cNvPr id="6" name="Table 5">
            <a:extLst>
              <a:ext uri="{FF2B5EF4-FFF2-40B4-BE49-F238E27FC236}">
                <a16:creationId xmlns:a16="http://schemas.microsoft.com/office/drawing/2014/main" id="{A452396D-8CA9-4F89-B108-B80C731174D8}"/>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An Example:  15 GPAs</a:t>
            </a:r>
          </a:p>
        </p:txBody>
      </p:sp>
      <p:graphicFrame>
        <p:nvGraphicFramePr>
          <p:cNvPr id="4" name="Table 3">
            <a:extLst>
              <a:ext uri="{FF2B5EF4-FFF2-40B4-BE49-F238E27FC236}">
                <a16:creationId xmlns:a16="http://schemas.microsoft.com/office/drawing/2014/main" id="{EBC25B5B-FA8E-4068-99DC-ABF74F51CEE2}"/>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The Problems With Small Sample Sizes</a:t>
            </a:r>
          </a:p>
        </p:txBody>
      </p:sp>
      <p:sp>
        <p:nvSpPr>
          <p:cNvPr id="6"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Loss of Statistical Precision</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6435" t="23802" r="34259" b="19751"/>
          <a:stretch/>
        </p:blipFill>
        <p:spPr>
          <a:xfrm rot="10860000">
            <a:off x="6537227" y="1246295"/>
            <a:ext cx="3263219" cy="4669887"/>
          </a:xfrm>
          <a:prstGeom prst="rect">
            <a:avLst/>
          </a:prstGeom>
        </p:spPr>
      </p:pic>
      <p:graphicFrame>
        <p:nvGraphicFramePr>
          <p:cNvPr id="7" name="Table 6">
            <a:extLst>
              <a:ext uri="{FF2B5EF4-FFF2-40B4-BE49-F238E27FC236}">
                <a16:creationId xmlns:a16="http://schemas.microsoft.com/office/drawing/2014/main" id="{7B70BB32-DF11-4A7B-90B4-5F2763149B90}"/>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52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r>
              <a:rPr lang="en-US" dirty="0"/>
              <a:t>What Have We Covered in this Section?</a:t>
            </a:r>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Basic Idea of Confidence Intervals</a:t>
            </a:r>
          </a:p>
          <a:p>
            <a:pPr eaLnBrk="1" hangingPunct="1">
              <a:buFont typeface="Wingdings" pitchFamily="2" charset="2"/>
              <a:buNone/>
            </a:pPr>
            <a:r>
              <a:rPr lang="en-US" sz="2000" b="1" dirty="0"/>
              <a:t>Reasons for Confidence Intervals</a:t>
            </a:r>
          </a:p>
          <a:p>
            <a:pPr eaLnBrk="1" hangingPunct="1">
              <a:buFont typeface="Wingdings" pitchFamily="2" charset="2"/>
              <a:buNone/>
            </a:pPr>
            <a:r>
              <a:rPr lang="en-US" sz="2000" b="1" dirty="0"/>
              <a:t>Calculation &amp; Interpretation</a:t>
            </a:r>
          </a:p>
          <a:p>
            <a:pPr eaLnBrk="1" hangingPunct="1">
              <a:buFont typeface="Wingdings" pitchFamily="2" charset="2"/>
              <a:buNone/>
            </a:pPr>
            <a:r>
              <a:rPr lang="en-US" sz="2000" b="1" dirty="0"/>
              <a:t>The </a:t>
            </a:r>
            <a:r>
              <a:rPr lang="en-US" sz="2000" b="1" i="1" dirty="0"/>
              <a:t>t</a:t>
            </a:r>
            <a:r>
              <a:rPr lang="en-US" sz="2000" b="1" dirty="0"/>
              <a:t> Distribution</a:t>
            </a:r>
          </a:p>
          <a:p>
            <a:pPr eaLnBrk="1" hangingPunct="1">
              <a:buFont typeface="Wingdings" pitchFamily="2" charset="2"/>
              <a:buNone/>
            </a:pPr>
            <a:r>
              <a:rPr lang="en-US" sz="2000" b="1" dirty="0"/>
              <a:t>Impacts of Sample Variation</a:t>
            </a:r>
          </a:p>
          <a:p>
            <a:pPr eaLnBrk="1" hangingPunct="1">
              <a:buFont typeface="Wingdings" pitchFamily="2" charset="2"/>
              <a:buNone/>
            </a:pPr>
            <a:r>
              <a:rPr lang="en-US" sz="2000" b="1" dirty="0"/>
              <a:t>Impacts of Small Sample Size</a:t>
            </a:r>
          </a:p>
        </p:txBody>
      </p:sp>
      <p:graphicFrame>
        <p:nvGraphicFramePr>
          <p:cNvPr id="5" name="Table 4">
            <a:extLst>
              <a:ext uri="{FF2B5EF4-FFF2-40B4-BE49-F238E27FC236}">
                <a16:creationId xmlns:a16="http://schemas.microsoft.com/office/drawing/2014/main" id="{7DC74383-60C2-4485-B009-3A2AB438EABD}"/>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FF61B6-1295-488D-8C59-608DCDA37F5E}"/>
                  </a:ext>
                </a:extLst>
              </p14:cNvPr>
              <p14:cNvContentPartPr/>
              <p14:nvPr/>
            </p14:nvContentPartPr>
            <p14:xfrm>
              <a:off x="5014073" y="1021649"/>
              <a:ext cx="771480" cy="478440"/>
            </p14:xfrm>
          </p:contentPart>
        </mc:Choice>
        <mc:Fallback>
          <p:pic>
            <p:nvPicPr>
              <p:cNvPr id="2" name="Ink 1">
                <a:extLst>
                  <a:ext uri="{FF2B5EF4-FFF2-40B4-BE49-F238E27FC236}">
                    <a16:creationId xmlns:a16="http://schemas.microsoft.com/office/drawing/2014/main" id="{DDFF61B6-1295-488D-8C59-608DCDA37F5E}"/>
                  </a:ext>
                </a:extLst>
              </p:cNvPr>
              <p:cNvPicPr/>
              <p:nvPr/>
            </p:nvPicPr>
            <p:blipFill>
              <a:blip r:embed="rId4"/>
              <a:stretch>
                <a:fillRect/>
              </a:stretch>
            </p:blipFill>
            <p:spPr>
              <a:xfrm>
                <a:off x="5005433" y="1013009"/>
                <a:ext cx="78912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FE56A5C9-3806-4C27-9BEF-94F36A6EA3D1}"/>
                  </a:ext>
                </a:extLst>
              </p14:cNvPr>
              <p14:cNvContentPartPr/>
              <p14:nvPr/>
            </p14:nvContentPartPr>
            <p14:xfrm>
              <a:off x="6986153" y="1243049"/>
              <a:ext cx="2247480" cy="1404720"/>
            </p14:xfrm>
          </p:contentPart>
        </mc:Choice>
        <mc:Fallback>
          <p:pic>
            <p:nvPicPr>
              <p:cNvPr id="14" name="Ink 13">
                <a:extLst>
                  <a:ext uri="{FF2B5EF4-FFF2-40B4-BE49-F238E27FC236}">
                    <a16:creationId xmlns:a16="http://schemas.microsoft.com/office/drawing/2014/main" id="{FE56A5C9-3806-4C27-9BEF-94F36A6EA3D1}"/>
                  </a:ext>
                </a:extLst>
              </p:cNvPr>
              <p:cNvPicPr/>
              <p:nvPr/>
            </p:nvPicPr>
            <p:blipFill>
              <a:blip r:embed="rId6"/>
              <a:stretch>
                <a:fillRect/>
              </a:stretch>
            </p:blipFill>
            <p:spPr>
              <a:xfrm>
                <a:off x="6977513" y="1234049"/>
                <a:ext cx="2265120" cy="1422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0431" name="Ink 60430">
                <a:extLst>
                  <a:ext uri="{FF2B5EF4-FFF2-40B4-BE49-F238E27FC236}">
                    <a16:creationId xmlns:a16="http://schemas.microsoft.com/office/drawing/2014/main" id="{ED85CFBC-363E-4B65-B23D-3742765A95C0}"/>
                  </a:ext>
                </a:extLst>
              </p14:cNvPr>
              <p14:cNvContentPartPr/>
              <p14:nvPr/>
            </p14:nvContentPartPr>
            <p14:xfrm>
              <a:off x="6311153" y="3322769"/>
              <a:ext cx="5462640" cy="2480400"/>
            </p14:xfrm>
          </p:contentPart>
        </mc:Choice>
        <mc:Fallback>
          <p:pic>
            <p:nvPicPr>
              <p:cNvPr id="60431" name="Ink 60430">
                <a:extLst>
                  <a:ext uri="{FF2B5EF4-FFF2-40B4-BE49-F238E27FC236}">
                    <a16:creationId xmlns:a16="http://schemas.microsoft.com/office/drawing/2014/main" id="{ED85CFBC-363E-4B65-B23D-3742765A95C0}"/>
                  </a:ext>
                </a:extLst>
              </p:cNvPr>
              <p:cNvPicPr/>
              <p:nvPr/>
            </p:nvPicPr>
            <p:blipFill>
              <a:blip r:embed="rId8"/>
              <a:stretch>
                <a:fillRect/>
              </a:stretch>
            </p:blipFill>
            <p:spPr>
              <a:xfrm>
                <a:off x="6302154" y="3313770"/>
                <a:ext cx="5480279" cy="2498037"/>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0435" name="Ink 60434">
                <a:extLst>
                  <a:ext uri="{FF2B5EF4-FFF2-40B4-BE49-F238E27FC236}">
                    <a16:creationId xmlns:a16="http://schemas.microsoft.com/office/drawing/2014/main" id="{743752CE-3D7F-4B8A-A304-5E399BB7E0AB}"/>
                  </a:ext>
                </a:extLst>
              </p14:cNvPr>
              <p14:cNvContentPartPr/>
              <p14:nvPr/>
            </p14:nvContentPartPr>
            <p14:xfrm>
              <a:off x="322553" y="1744889"/>
              <a:ext cx="4876920" cy="3210120"/>
            </p14:xfrm>
          </p:contentPart>
        </mc:Choice>
        <mc:Fallback>
          <p:pic>
            <p:nvPicPr>
              <p:cNvPr id="60435" name="Ink 60434">
                <a:extLst>
                  <a:ext uri="{FF2B5EF4-FFF2-40B4-BE49-F238E27FC236}">
                    <a16:creationId xmlns:a16="http://schemas.microsoft.com/office/drawing/2014/main" id="{743752CE-3D7F-4B8A-A304-5E399BB7E0AB}"/>
                  </a:ext>
                </a:extLst>
              </p:cNvPr>
              <p:cNvPicPr/>
              <p:nvPr/>
            </p:nvPicPr>
            <p:blipFill>
              <a:blip r:embed="rId10"/>
              <a:stretch>
                <a:fillRect/>
              </a:stretch>
            </p:blipFill>
            <p:spPr>
              <a:xfrm>
                <a:off x="313554" y="1736248"/>
                <a:ext cx="4894559" cy="3227762"/>
              </a:xfrm>
              <a:prstGeom prst="rect">
                <a:avLst/>
              </a:prstGeom>
            </p:spPr>
          </p:pic>
        </mc:Fallback>
      </mc:AlternateContent>
    </p:spTree>
    <p:extLst>
      <p:ext uri="{BB962C8B-B14F-4D97-AF65-F5344CB8AC3E}">
        <p14:creationId xmlns:p14="http://schemas.microsoft.com/office/powerpoint/2010/main" val="32350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332164"/>
            <a:ext cx="10363200" cy="1828800"/>
          </a:xfrm>
        </p:spPr>
        <p:txBody>
          <a:bodyPr/>
          <a:lstStyle/>
          <a:p>
            <a:br>
              <a:rPr lang="en-US" dirty="0"/>
            </a:br>
            <a:r>
              <a:rPr lang="en-US" dirty="0"/>
              <a:t>Hypothesis Testing</a:t>
            </a:r>
            <a:br>
              <a:rPr lang="en-US" dirty="0"/>
            </a:br>
            <a:r>
              <a:rPr lang="en-US" dirty="0"/>
              <a:t>Guilty or Not Guilty</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355039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670984" y="451374"/>
            <a:ext cx="10668000" cy="711200"/>
          </a:xfrm>
        </p:spPr>
        <p:txBody>
          <a:bodyPr/>
          <a:lstStyle/>
          <a:p>
            <a:pPr eaLnBrk="1" hangingPunct="1"/>
            <a:r>
              <a:rPr lang="en-US" dirty="0">
                <a:solidFill>
                  <a:srgbClr val="006747"/>
                </a:solidFill>
              </a:rPr>
              <a:t>Why Hypothesis Testing?</a:t>
            </a:r>
          </a:p>
        </p:txBody>
      </p:sp>
      <p:sp>
        <p:nvSpPr>
          <p:cNvPr id="100356" name="Rectangle 3"/>
          <p:cNvSpPr>
            <a:spLocks noChangeArrowheads="1"/>
          </p:cNvSpPr>
          <p:nvPr/>
        </p:nvSpPr>
        <p:spPr bwMode="auto">
          <a:xfrm>
            <a:off x="829733" y="2421285"/>
            <a:ext cx="103568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3200" b="1" dirty="0">
                <a:latin typeface="Arial" charset="0"/>
              </a:rPr>
              <a:t>Done to show </a:t>
            </a:r>
            <a:r>
              <a:rPr lang="en-US" sz="3200" b="1" i="1" dirty="0">
                <a:latin typeface="Arial" charset="0"/>
              </a:rPr>
              <a:t>clear </a:t>
            </a:r>
            <a:r>
              <a:rPr lang="en-US" sz="3200" b="1" i="1" dirty="0">
                <a:solidFill>
                  <a:srgbClr val="FF0000"/>
                </a:solidFill>
                <a:latin typeface="Arial" charset="0"/>
              </a:rPr>
              <a:t>statistical evidence </a:t>
            </a:r>
          </a:p>
          <a:p>
            <a:pPr eaLnBrk="1" hangingPunct="1"/>
            <a:r>
              <a:rPr lang="en-US" sz="3200" b="1" dirty="0">
                <a:latin typeface="Arial" charset="0"/>
              </a:rPr>
              <a:t>of something happening or not happening.</a:t>
            </a:r>
          </a:p>
        </p:txBody>
      </p:sp>
      <p:graphicFrame>
        <p:nvGraphicFramePr>
          <p:cNvPr id="5" name="Table 4">
            <a:extLst>
              <a:ext uri="{FF2B5EF4-FFF2-40B4-BE49-F238E27FC236}">
                <a16:creationId xmlns:a16="http://schemas.microsoft.com/office/drawing/2014/main" id="{E728F830-6F24-44CC-87F6-31F9468CFC7C}"/>
              </a:ext>
            </a:extLst>
          </p:cNvPr>
          <p:cNvGraphicFramePr>
            <a:graphicFrameLocks noGrp="1"/>
          </p:cNvGraphicFramePr>
          <p:nvPr>
            <p:extLst>
              <p:ext uri="{D42A27DB-BD31-4B8C-83A1-F6EECF244321}">
                <p14:modId xmlns:p14="http://schemas.microsoft.com/office/powerpoint/2010/main" val="2372003175"/>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78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type="body" idx="1"/>
          </p:nvPr>
        </p:nvSpPr>
        <p:spPr>
          <a:xfrm>
            <a:off x="895351" y="1198563"/>
            <a:ext cx="9207500" cy="3986212"/>
          </a:xfrm>
        </p:spPr>
        <p:txBody>
          <a:bodyPr/>
          <a:lstStyle/>
          <a:p>
            <a:pPr eaLnBrk="1" hangingPunct="1">
              <a:buFont typeface="Wingdings" pitchFamily="2" charset="2"/>
              <a:buNone/>
            </a:pPr>
            <a:endParaRPr lang="en-US" dirty="0"/>
          </a:p>
          <a:p>
            <a:pPr eaLnBrk="1" hangingPunct="1"/>
            <a:r>
              <a:rPr lang="en-US" dirty="0"/>
              <a:t>Null Hypothesis</a:t>
            </a:r>
          </a:p>
          <a:p>
            <a:pPr eaLnBrk="1" hangingPunct="1"/>
            <a:r>
              <a:rPr lang="en-US" dirty="0"/>
              <a:t>Alternate Hypothesis</a:t>
            </a:r>
          </a:p>
          <a:p>
            <a:pPr eaLnBrk="1" hangingPunct="1"/>
            <a:r>
              <a:rPr lang="en-US" dirty="0"/>
              <a:t>Type I Error </a:t>
            </a:r>
            <a:endParaRPr lang="el-GR" dirty="0"/>
          </a:p>
          <a:p>
            <a:pPr eaLnBrk="1" hangingPunct="1"/>
            <a:r>
              <a:rPr lang="en-US" dirty="0"/>
              <a:t>Type II Error	</a:t>
            </a:r>
          </a:p>
          <a:p>
            <a:pPr eaLnBrk="1" hangingPunct="1"/>
            <a:r>
              <a:rPr lang="en-US" dirty="0"/>
              <a:t>Test Statistic</a:t>
            </a:r>
          </a:p>
          <a:p>
            <a:pPr eaLnBrk="1" hangingPunct="1"/>
            <a:r>
              <a:rPr lang="en-US" dirty="0"/>
              <a:t>Critical Value</a:t>
            </a:r>
          </a:p>
        </p:txBody>
      </p:sp>
      <p:graphicFrame>
        <p:nvGraphicFramePr>
          <p:cNvPr id="101383" name="Object 7"/>
          <p:cNvGraphicFramePr>
            <a:graphicFrameLocks noChangeAspect="1"/>
          </p:cNvGraphicFramePr>
          <p:nvPr>
            <p:extLst/>
          </p:nvPr>
        </p:nvGraphicFramePr>
        <p:xfrm>
          <a:off x="2360382" y="2882964"/>
          <a:ext cx="787400" cy="541337"/>
        </p:xfrm>
        <a:graphic>
          <a:graphicData uri="http://schemas.openxmlformats.org/presentationml/2006/ole">
            <mc:AlternateContent xmlns:mc="http://schemas.openxmlformats.org/markup-compatibility/2006">
              <mc:Choice xmlns:v="urn:schemas-microsoft-com:vml" Requires="v">
                <p:oleObj spid="_x0000_s6196" name="Equation" r:id="rId4" imgW="152280" imgH="139680" progId="Equation.3">
                  <p:embed/>
                </p:oleObj>
              </mc:Choice>
              <mc:Fallback>
                <p:oleObj name="Equation" r:id="rId4" imgW="152280" imgH="139680" progId="Equation.3">
                  <p:embed/>
                  <p:pic>
                    <p:nvPicPr>
                      <p:cNvPr id="1013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382" y="2882964"/>
                        <a:ext cx="7874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8"/>
          <p:cNvGraphicFramePr>
            <a:graphicFrameLocks noChangeAspect="1"/>
          </p:cNvGraphicFramePr>
          <p:nvPr>
            <p:extLst/>
          </p:nvPr>
        </p:nvGraphicFramePr>
        <p:xfrm>
          <a:off x="2255283" y="3317841"/>
          <a:ext cx="787400" cy="787400"/>
        </p:xfrm>
        <a:graphic>
          <a:graphicData uri="http://schemas.openxmlformats.org/presentationml/2006/ole">
            <mc:AlternateContent xmlns:mc="http://schemas.openxmlformats.org/markup-compatibility/2006">
              <mc:Choice xmlns:v="urn:schemas-microsoft-com:vml" Requires="v">
                <p:oleObj spid="_x0000_s6197" name="Equation" r:id="rId6" imgW="152280" imgH="203040" progId="Equation.3">
                  <p:embed/>
                </p:oleObj>
              </mc:Choice>
              <mc:Fallback>
                <p:oleObj name="Equation" r:id="rId6" imgW="152280" imgH="203040" progId="Equation.3">
                  <p:embed/>
                  <p:pic>
                    <p:nvPicPr>
                      <p:cNvPr id="10138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5283" y="3317841"/>
                        <a:ext cx="787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Important Terminology</a:t>
            </a:r>
          </a:p>
        </p:txBody>
      </p:sp>
      <p:graphicFrame>
        <p:nvGraphicFramePr>
          <p:cNvPr id="8" name="Table 7">
            <a:extLst>
              <a:ext uri="{FF2B5EF4-FFF2-40B4-BE49-F238E27FC236}">
                <a16:creationId xmlns:a16="http://schemas.microsoft.com/office/drawing/2014/main" id="{D4C208C6-02BF-46E6-89F5-FA49E376925C}"/>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53AA91E1-C90F-4A53-BC19-11CFE297ABAE}"/>
                  </a:ext>
                </a:extLst>
              </p14:cNvPr>
              <p14:cNvContentPartPr/>
              <p14:nvPr/>
            </p14:nvContentPartPr>
            <p14:xfrm>
              <a:off x="525593" y="1470209"/>
              <a:ext cx="4704120" cy="3520440"/>
            </p14:xfrm>
          </p:contentPart>
        </mc:Choice>
        <mc:Fallback>
          <p:pic>
            <p:nvPicPr>
              <p:cNvPr id="25" name="Ink 24">
                <a:extLst>
                  <a:ext uri="{FF2B5EF4-FFF2-40B4-BE49-F238E27FC236}">
                    <a16:creationId xmlns:a16="http://schemas.microsoft.com/office/drawing/2014/main" id="{53AA91E1-C90F-4A53-BC19-11CFE297ABAE}"/>
                  </a:ext>
                </a:extLst>
              </p:cNvPr>
              <p:cNvPicPr/>
              <p:nvPr/>
            </p:nvPicPr>
            <p:blipFill>
              <a:blip r:embed="rId9"/>
              <a:stretch>
                <a:fillRect/>
              </a:stretch>
            </p:blipFill>
            <p:spPr>
              <a:xfrm>
                <a:off x="516952" y="1461209"/>
                <a:ext cx="4721761" cy="353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1379" name="Ink 101378">
                <a:extLst>
                  <a:ext uri="{FF2B5EF4-FFF2-40B4-BE49-F238E27FC236}">
                    <a16:creationId xmlns:a16="http://schemas.microsoft.com/office/drawing/2014/main" id="{BB05DF37-7823-4D24-AACC-B770AB2ACB53}"/>
                  </a:ext>
                </a:extLst>
              </p14:cNvPr>
              <p14:cNvContentPartPr/>
              <p14:nvPr/>
            </p14:nvContentPartPr>
            <p14:xfrm>
              <a:off x="6101633" y="1876289"/>
              <a:ext cx="2755440" cy="2139840"/>
            </p14:xfrm>
          </p:contentPart>
        </mc:Choice>
        <mc:Fallback>
          <p:pic>
            <p:nvPicPr>
              <p:cNvPr id="101379" name="Ink 101378">
                <a:extLst>
                  <a:ext uri="{FF2B5EF4-FFF2-40B4-BE49-F238E27FC236}">
                    <a16:creationId xmlns:a16="http://schemas.microsoft.com/office/drawing/2014/main" id="{BB05DF37-7823-4D24-AACC-B770AB2ACB53}"/>
                  </a:ext>
                </a:extLst>
              </p:cNvPr>
              <p:cNvPicPr/>
              <p:nvPr/>
            </p:nvPicPr>
            <p:blipFill>
              <a:blip r:embed="rId11"/>
              <a:stretch>
                <a:fillRect/>
              </a:stretch>
            </p:blipFill>
            <p:spPr>
              <a:xfrm>
                <a:off x="6092993" y="1867649"/>
                <a:ext cx="2773080" cy="2157480"/>
              </a:xfrm>
              <a:prstGeom prst="rect">
                <a:avLst/>
              </a:prstGeom>
            </p:spPr>
          </p:pic>
        </mc:Fallback>
      </mc:AlternateContent>
    </p:spTree>
    <p:extLst>
      <p:ext uri="{BB962C8B-B14F-4D97-AF65-F5344CB8AC3E}">
        <p14:creationId xmlns:p14="http://schemas.microsoft.com/office/powerpoint/2010/main" val="26294170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mc:AlternateContent xmlns:mc="http://schemas.openxmlformats.org/markup-compatibility/2006" xmlns:p14="http://schemas.microsoft.com/office/powerpoint/2010/main">
        <mc:Choice Requires="p14">
          <p:contentPart p14:bwMode="auto" r:id="rId15">
            <p14:nvContentPartPr>
              <p14:cNvPr id="91244" name="Ink 91243"/>
              <p14:cNvContentPartPr/>
              <p14:nvPr/>
            </p14:nvContentPartPr>
            <p14:xfrm>
              <a:off x="8531129" y="1296329"/>
              <a:ext cx="20160" cy="23400"/>
            </p14:xfrm>
          </p:contentPart>
        </mc:Choice>
        <mc:Fallback xmlns="">
          <p:pic>
            <p:nvPicPr>
              <p:cNvPr id="91244" name="Ink 91243"/>
              <p:cNvPicPr/>
              <p:nvPr/>
            </p:nvPicPr>
            <p:blipFill>
              <a:blip r:embed="rId40"/>
              <a:stretch>
                <a:fillRect/>
              </a:stretch>
            </p:blipFill>
            <p:spPr>
              <a:xfrm>
                <a:off x="3553769" y="1163850"/>
                <a:ext cx="7784279" cy="4780078"/>
              </a:xfrm>
              <a:prstGeom prst="rect">
                <a:avLst/>
              </a:prstGeom>
            </p:spPr>
          </p:pic>
        </mc:Fallback>
      </mc:AlternateContent>
      <p:graphicFrame>
        <p:nvGraphicFramePr>
          <p:cNvPr id="8" name="Table 7">
            <a:extLst>
              <a:ext uri="{FF2B5EF4-FFF2-40B4-BE49-F238E27FC236}">
                <a16:creationId xmlns:a16="http://schemas.microsoft.com/office/drawing/2014/main" id="{420C87E0-9578-4EC0-8E85-3108836338F0}"/>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41">
            <p14:nvContentPartPr>
              <p14:cNvPr id="2" name="Ink 1">
                <a:extLst>
                  <a:ext uri="{FF2B5EF4-FFF2-40B4-BE49-F238E27FC236}">
                    <a16:creationId xmlns:a16="http://schemas.microsoft.com/office/drawing/2014/main" id="{A320AB0D-F29D-4D84-9FE4-0AEB433BE454}"/>
                  </a:ext>
                </a:extLst>
              </p14:cNvPr>
              <p14:cNvContentPartPr/>
              <p14:nvPr/>
            </p14:nvContentPartPr>
            <p14:xfrm>
              <a:off x="2713313" y="2175089"/>
              <a:ext cx="430560" cy="66240"/>
            </p14:xfrm>
          </p:contentPart>
        </mc:Choice>
        <mc:Fallback>
          <p:pic>
            <p:nvPicPr>
              <p:cNvPr id="2" name="Ink 1">
                <a:extLst>
                  <a:ext uri="{FF2B5EF4-FFF2-40B4-BE49-F238E27FC236}">
                    <a16:creationId xmlns:a16="http://schemas.microsoft.com/office/drawing/2014/main" id="{A320AB0D-F29D-4D84-9FE4-0AEB433BE454}"/>
                  </a:ext>
                </a:extLst>
              </p:cNvPr>
              <p:cNvPicPr/>
              <p:nvPr/>
            </p:nvPicPr>
            <p:blipFill>
              <a:blip r:embed="rId42"/>
              <a:stretch>
                <a:fillRect/>
              </a:stretch>
            </p:blipFill>
            <p:spPr>
              <a:xfrm>
                <a:off x="2704313" y="2166449"/>
                <a:ext cx="4482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 name="Ink 2">
                <a:extLst>
                  <a:ext uri="{FF2B5EF4-FFF2-40B4-BE49-F238E27FC236}">
                    <a16:creationId xmlns:a16="http://schemas.microsoft.com/office/drawing/2014/main" id="{8CF655C7-EDBA-4F80-9CAE-832D4F199528}"/>
                  </a:ext>
                </a:extLst>
              </p14:cNvPr>
              <p14:cNvContentPartPr/>
              <p14:nvPr/>
            </p14:nvContentPartPr>
            <p14:xfrm>
              <a:off x="3759113" y="2133329"/>
              <a:ext cx="663840" cy="83880"/>
            </p14:xfrm>
          </p:contentPart>
        </mc:Choice>
        <mc:Fallback>
          <p:pic>
            <p:nvPicPr>
              <p:cNvPr id="3" name="Ink 2">
                <a:extLst>
                  <a:ext uri="{FF2B5EF4-FFF2-40B4-BE49-F238E27FC236}">
                    <a16:creationId xmlns:a16="http://schemas.microsoft.com/office/drawing/2014/main" id="{8CF655C7-EDBA-4F80-9CAE-832D4F199528}"/>
                  </a:ext>
                </a:extLst>
              </p:cNvPr>
              <p:cNvPicPr/>
              <p:nvPr/>
            </p:nvPicPr>
            <p:blipFill>
              <a:blip r:embed="rId44"/>
              <a:stretch>
                <a:fillRect/>
              </a:stretch>
            </p:blipFill>
            <p:spPr>
              <a:xfrm>
                <a:off x="3750113" y="2124689"/>
                <a:ext cx="6814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 name="Ink 3">
                <a:extLst>
                  <a:ext uri="{FF2B5EF4-FFF2-40B4-BE49-F238E27FC236}">
                    <a16:creationId xmlns:a16="http://schemas.microsoft.com/office/drawing/2014/main" id="{D8DA5873-EF44-4A96-9336-F24276668F11}"/>
                  </a:ext>
                </a:extLst>
              </p14:cNvPr>
              <p14:cNvContentPartPr/>
              <p14:nvPr/>
            </p14:nvContentPartPr>
            <p14:xfrm>
              <a:off x="5659553" y="1571729"/>
              <a:ext cx="1566360" cy="843120"/>
            </p14:xfrm>
          </p:contentPart>
        </mc:Choice>
        <mc:Fallback>
          <p:pic>
            <p:nvPicPr>
              <p:cNvPr id="4" name="Ink 3">
                <a:extLst>
                  <a:ext uri="{FF2B5EF4-FFF2-40B4-BE49-F238E27FC236}">
                    <a16:creationId xmlns:a16="http://schemas.microsoft.com/office/drawing/2014/main" id="{D8DA5873-EF44-4A96-9336-F24276668F11}"/>
                  </a:ext>
                </a:extLst>
              </p:cNvPr>
              <p:cNvPicPr/>
              <p:nvPr/>
            </p:nvPicPr>
            <p:blipFill>
              <a:blip r:embed="rId46"/>
              <a:stretch>
                <a:fillRect/>
              </a:stretch>
            </p:blipFill>
            <p:spPr>
              <a:xfrm>
                <a:off x="5650553" y="1562729"/>
                <a:ext cx="158400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3" name="Ink 12">
                <a:extLst>
                  <a:ext uri="{FF2B5EF4-FFF2-40B4-BE49-F238E27FC236}">
                    <a16:creationId xmlns:a16="http://schemas.microsoft.com/office/drawing/2014/main" id="{C05A731D-E024-4E32-8C18-920C92736400}"/>
                  </a:ext>
                </a:extLst>
              </p14:cNvPr>
              <p14:cNvContentPartPr/>
              <p14:nvPr/>
            </p14:nvContentPartPr>
            <p14:xfrm>
              <a:off x="7793273" y="1577489"/>
              <a:ext cx="663480" cy="640080"/>
            </p14:xfrm>
          </p:contentPart>
        </mc:Choice>
        <mc:Fallback>
          <p:pic>
            <p:nvPicPr>
              <p:cNvPr id="13" name="Ink 12">
                <a:extLst>
                  <a:ext uri="{FF2B5EF4-FFF2-40B4-BE49-F238E27FC236}">
                    <a16:creationId xmlns:a16="http://schemas.microsoft.com/office/drawing/2014/main" id="{C05A731D-E024-4E32-8C18-920C92736400}"/>
                  </a:ext>
                </a:extLst>
              </p:cNvPr>
              <p:cNvPicPr/>
              <p:nvPr/>
            </p:nvPicPr>
            <p:blipFill>
              <a:blip r:embed="rId48"/>
              <a:stretch>
                <a:fillRect/>
              </a:stretch>
            </p:blipFill>
            <p:spPr>
              <a:xfrm>
                <a:off x="7784278" y="1568844"/>
                <a:ext cx="681110" cy="65773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8" name="Ink 17">
                <a:extLst>
                  <a:ext uri="{FF2B5EF4-FFF2-40B4-BE49-F238E27FC236}">
                    <a16:creationId xmlns:a16="http://schemas.microsoft.com/office/drawing/2014/main" id="{A22470BC-4261-4EB9-BC72-1A17A4B2C797}"/>
                  </a:ext>
                </a:extLst>
              </p14:cNvPr>
              <p14:cNvContentPartPr/>
              <p14:nvPr/>
            </p14:nvContentPartPr>
            <p14:xfrm>
              <a:off x="8886953" y="1200929"/>
              <a:ext cx="370800" cy="765720"/>
            </p14:xfrm>
          </p:contentPart>
        </mc:Choice>
        <mc:Fallback>
          <p:pic>
            <p:nvPicPr>
              <p:cNvPr id="18" name="Ink 17">
                <a:extLst>
                  <a:ext uri="{FF2B5EF4-FFF2-40B4-BE49-F238E27FC236}">
                    <a16:creationId xmlns:a16="http://schemas.microsoft.com/office/drawing/2014/main" id="{A22470BC-4261-4EB9-BC72-1A17A4B2C797}"/>
                  </a:ext>
                </a:extLst>
              </p:cNvPr>
              <p:cNvPicPr/>
              <p:nvPr/>
            </p:nvPicPr>
            <p:blipFill>
              <a:blip r:embed="rId50"/>
              <a:stretch>
                <a:fillRect/>
              </a:stretch>
            </p:blipFill>
            <p:spPr>
              <a:xfrm>
                <a:off x="8877953" y="1192285"/>
                <a:ext cx="388440" cy="783368"/>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9" name="Ink 18">
                <a:extLst>
                  <a:ext uri="{FF2B5EF4-FFF2-40B4-BE49-F238E27FC236}">
                    <a16:creationId xmlns:a16="http://schemas.microsoft.com/office/drawing/2014/main" id="{589964F4-2E3E-4956-BC49-33739F72EE4B}"/>
                  </a:ext>
                </a:extLst>
              </p14:cNvPr>
              <p14:cNvContentPartPr/>
              <p14:nvPr/>
            </p14:nvContentPartPr>
            <p14:xfrm>
              <a:off x="9388793" y="1607369"/>
              <a:ext cx="466560" cy="215640"/>
            </p14:xfrm>
          </p:contentPart>
        </mc:Choice>
        <mc:Fallback>
          <p:pic>
            <p:nvPicPr>
              <p:cNvPr id="19" name="Ink 18">
                <a:extLst>
                  <a:ext uri="{FF2B5EF4-FFF2-40B4-BE49-F238E27FC236}">
                    <a16:creationId xmlns:a16="http://schemas.microsoft.com/office/drawing/2014/main" id="{589964F4-2E3E-4956-BC49-33739F72EE4B}"/>
                  </a:ext>
                </a:extLst>
              </p:cNvPr>
              <p:cNvPicPr/>
              <p:nvPr/>
            </p:nvPicPr>
            <p:blipFill>
              <a:blip r:embed="rId52"/>
              <a:stretch>
                <a:fillRect/>
              </a:stretch>
            </p:blipFill>
            <p:spPr>
              <a:xfrm>
                <a:off x="9380153" y="1598729"/>
                <a:ext cx="4842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0" name="Ink 19">
                <a:extLst>
                  <a:ext uri="{FF2B5EF4-FFF2-40B4-BE49-F238E27FC236}">
                    <a16:creationId xmlns:a16="http://schemas.microsoft.com/office/drawing/2014/main" id="{78A08977-D4C6-4398-9DDD-E931E3E73C6D}"/>
                  </a:ext>
                </a:extLst>
              </p14:cNvPr>
              <p14:cNvContentPartPr/>
              <p14:nvPr/>
            </p14:nvContentPartPr>
            <p14:xfrm>
              <a:off x="2748953" y="2826689"/>
              <a:ext cx="962640" cy="705600"/>
            </p14:xfrm>
          </p:contentPart>
        </mc:Choice>
        <mc:Fallback>
          <p:pic>
            <p:nvPicPr>
              <p:cNvPr id="20" name="Ink 19">
                <a:extLst>
                  <a:ext uri="{FF2B5EF4-FFF2-40B4-BE49-F238E27FC236}">
                    <a16:creationId xmlns:a16="http://schemas.microsoft.com/office/drawing/2014/main" id="{78A08977-D4C6-4398-9DDD-E931E3E73C6D}"/>
                  </a:ext>
                </a:extLst>
              </p:cNvPr>
              <p:cNvPicPr/>
              <p:nvPr/>
            </p:nvPicPr>
            <p:blipFill>
              <a:blip r:embed="rId54"/>
              <a:stretch>
                <a:fillRect/>
              </a:stretch>
            </p:blipFill>
            <p:spPr>
              <a:xfrm>
                <a:off x="2740313" y="2818049"/>
                <a:ext cx="980280" cy="723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2" name="Ink 21">
                <a:extLst>
                  <a:ext uri="{FF2B5EF4-FFF2-40B4-BE49-F238E27FC236}">
                    <a16:creationId xmlns:a16="http://schemas.microsoft.com/office/drawing/2014/main" id="{3721D39D-00D8-449A-94B7-58FC640AAAF4}"/>
                  </a:ext>
                </a:extLst>
              </p14:cNvPr>
              <p14:cNvContentPartPr/>
              <p14:nvPr/>
            </p14:nvContentPartPr>
            <p14:xfrm>
              <a:off x="3113633" y="1595489"/>
              <a:ext cx="305280" cy="329040"/>
            </p14:xfrm>
          </p:contentPart>
        </mc:Choice>
        <mc:Fallback>
          <p:pic>
            <p:nvPicPr>
              <p:cNvPr id="22" name="Ink 21">
                <a:extLst>
                  <a:ext uri="{FF2B5EF4-FFF2-40B4-BE49-F238E27FC236}">
                    <a16:creationId xmlns:a16="http://schemas.microsoft.com/office/drawing/2014/main" id="{3721D39D-00D8-449A-94B7-58FC640AAAF4}"/>
                  </a:ext>
                </a:extLst>
              </p:cNvPr>
              <p:cNvPicPr/>
              <p:nvPr/>
            </p:nvPicPr>
            <p:blipFill>
              <a:blip r:embed="rId56"/>
              <a:stretch>
                <a:fillRect/>
              </a:stretch>
            </p:blipFill>
            <p:spPr>
              <a:xfrm>
                <a:off x="3104633" y="1586849"/>
                <a:ext cx="3229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3" name="Ink 22">
                <a:extLst>
                  <a:ext uri="{FF2B5EF4-FFF2-40B4-BE49-F238E27FC236}">
                    <a16:creationId xmlns:a16="http://schemas.microsoft.com/office/drawing/2014/main" id="{D726FF33-2643-4DC8-A6E1-10888E1E0866}"/>
                  </a:ext>
                </a:extLst>
              </p14:cNvPr>
              <p14:cNvContentPartPr/>
              <p14:nvPr/>
            </p14:nvContentPartPr>
            <p14:xfrm>
              <a:off x="4225313" y="1452209"/>
              <a:ext cx="436680" cy="412560"/>
            </p14:xfrm>
          </p:contentPart>
        </mc:Choice>
        <mc:Fallback>
          <p:pic>
            <p:nvPicPr>
              <p:cNvPr id="23" name="Ink 22">
                <a:extLst>
                  <a:ext uri="{FF2B5EF4-FFF2-40B4-BE49-F238E27FC236}">
                    <a16:creationId xmlns:a16="http://schemas.microsoft.com/office/drawing/2014/main" id="{D726FF33-2643-4DC8-A6E1-10888E1E0866}"/>
                  </a:ext>
                </a:extLst>
              </p:cNvPr>
              <p:cNvPicPr/>
              <p:nvPr/>
            </p:nvPicPr>
            <p:blipFill>
              <a:blip r:embed="rId58"/>
              <a:stretch>
                <a:fillRect/>
              </a:stretch>
            </p:blipFill>
            <p:spPr>
              <a:xfrm>
                <a:off x="4216313" y="1443209"/>
                <a:ext cx="45432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5" name="Ink 24">
                <a:extLst>
                  <a:ext uri="{FF2B5EF4-FFF2-40B4-BE49-F238E27FC236}">
                    <a16:creationId xmlns:a16="http://schemas.microsoft.com/office/drawing/2014/main" id="{257CBC73-589D-4F9D-B870-F70FF60DDBB3}"/>
                  </a:ext>
                </a:extLst>
              </p14:cNvPr>
              <p14:cNvContentPartPr/>
              <p14:nvPr/>
            </p14:nvContentPartPr>
            <p14:xfrm>
              <a:off x="4452113" y="2647409"/>
              <a:ext cx="2002680" cy="1082160"/>
            </p14:xfrm>
          </p:contentPart>
        </mc:Choice>
        <mc:Fallback>
          <p:pic>
            <p:nvPicPr>
              <p:cNvPr id="25" name="Ink 24">
                <a:extLst>
                  <a:ext uri="{FF2B5EF4-FFF2-40B4-BE49-F238E27FC236}">
                    <a16:creationId xmlns:a16="http://schemas.microsoft.com/office/drawing/2014/main" id="{257CBC73-589D-4F9D-B870-F70FF60DDBB3}"/>
                  </a:ext>
                </a:extLst>
              </p:cNvPr>
              <p:cNvPicPr/>
              <p:nvPr/>
            </p:nvPicPr>
            <p:blipFill>
              <a:blip r:embed="rId60"/>
              <a:stretch>
                <a:fillRect/>
              </a:stretch>
            </p:blipFill>
            <p:spPr>
              <a:xfrm>
                <a:off x="4443471" y="2638409"/>
                <a:ext cx="2020323" cy="1099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6" name="Ink 25">
                <a:extLst>
                  <a:ext uri="{FF2B5EF4-FFF2-40B4-BE49-F238E27FC236}">
                    <a16:creationId xmlns:a16="http://schemas.microsoft.com/office/drawing/2014/main" id="{29FFB529-CC13-45CF-B11D-1D16B44218DD}"/>
                  </a:ext>
                </a:extLst>
              </p14:cNvPr>
              <p14:cNvContentPartPr/>
              <p14:nvPr/>
            </p14:nvContentPartPr>
            <p14:xfrm>
              <a:off x="471953" y="3478289"/>
              <a:ext cx="221400" cy="269280"/>
            </p14:xfrm>
          </p:contentPart>
        </mc:Choice>
        <mc:Fallback>
          <p:pic>
            <p:nvPicPr>
              <p:cNvPr id="26" name="Ink 25">
                <a:extLst>
                  <a:ext uri="{FF2B5EF4-FFF2-40B4-BE49-F238E27FC236}">
                    <a16:creationId xmlns:a16="http://schemas.microsoft.com/office/drawing/2014/main" id="{29FFB529-CC13-45CF-B11D-1D16B44218DD}"/>
                  </a:ext>
                </a:extLst>
              </p:cNvPr>
              <p:cNvPicPr/>
              <p:nvPr/>
            </p:nvPicPr>
            <p:blipFill>
              <a:blip r:embed="rId62"/>
              <a:stretch>
                <a:fillRect/>
              </a:stretch>
            </p:blipFill>
            <p:spPr>
              <a:xfrm>
                <a:off x="463313" y="3469289"/>
                <a:ext cx="2390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7" name="Ink 26">
                <a:extLst>
                  <a:ext uri="{FF2B5EF4-FFF2-40B4-BE49-F238E27FC236}">
                    <a16:creationId xmlns:a16="http://schemas.microsoft.com/office/drawing/2014/main" id="{969486F1-5F22-457E-BA55-1FE9D8173327}"/>
                  </a:ext>
                </a:extLst>
              </p14:cNvPr>
              <p14:cNvContentPartPr/>
              <p14:nvPr/>
            </p14:nvContentPartPr>
            <p14:xfrm>
              <a:off x="1637273" y="4470089"/>
              <a:ext cx="1273320" cy="42120"/>
            </p14:xfrm>
          </p:contentPart>
        </mc:Choice>
        <mc:Fallback>
          <p:pic>
            <p:nvPicPr>
              <p:cNvPr id="27" name="Ink 26">
                <a:extLst>
                  <a:ext uri="{FF2B5EF4-FFF2-40B4-BE49-F238E27FC236}">
                    <a16:creationId xmlns:a16="http://schemas.microsoft.com/office/drawing/2014/main" id="{969486F1-5F22-457E-BA55-1FE9D8173327}"/>
                  </a:ext>
                </a:extLst>
              </p:cNvPr>
              <p:cNvPicPr/>
              <p:nvPr/>
            </p:nvPicPr>
            <p:blipFill>
              <a:blip r:embed="rId64"/>
              <a:stretch>
                <a:fillRect/>
              </a:stretch>
            </p:blipFill>
            <p:spPr>
              <a:xfrm>
                <a:off x="1628633" y="4461449"/>
                <a:ext cx="12909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0" name="Ink 29">
                <a:extLst>
                  <a:ext uri="{FF2B5EF4-FFF2-40B4-BE49-F238E27FC236}">
                    <a16:creationId xmlns:a16="http://schemas.microsoft.com/office/drawing/2014/main" id="{82022907-93AE-4CE3-A646-C57B3DCCEEF4}"/>
                  </a:ext>
                </a:extLst>
              </p14:cNvPr>
              <p14:cNvContentPartPr/>
              <p14:nvPr/>
            </p14:nvContentPartPr>
            <p14:xfrm>
              <a:off x="3621593" y="4350569"/>
              <a:ext cx="1578240" cy="329040"/>
            </p14:xfrm>
          </p:contentPart>
        </mc:Choice>
        <mc:Fallback>
          <p:pic>
            <p:nvPicPr>
              <p:cNvPr id="30" name="Ink 29">
                <a:extLst>
                  <a:ext uri="{FF2B5EF4-FFF2-40B4-BE49-F238E27FC236}">
                    <a16:creationId xmlns:a16="http://schemas.microsoft.com/office/drawing/2014/main" id="{82022907-93AE-4CE3-A646-C57B3DCCEEF4}"/>
                  </a:ext>
                </a:extLst>
              </p:cNvPr>
              <p:cNvPicPr/>
              <p:nvPr/>
            </p:nvPicPr>
            <p:blipFill>
              <a:blip r:embed="rId66"/>
              <a:stretch>
                <a:fillRect/>
              </a:stretch>
            </p:blipFill>
            <p:spPr>
              <a:xfrm>
                <a:off x="3612593" y="4341929"/>
                <a:ext cx="15958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1" name="Ink 30">
                <a:extLst>
                  <a:ext uri="{FF2B5EF4-FFF2-40B4-BE49-F238E27FC236}">
                    <a16:creationId xmlns:a16="http://schemas.microsoft.com/office/drawing/2014/main" id="{F9BD503A-3EF0-405F-B239-BCAAB641E40F}"/>
                  </a:ext>
                </a:extLst>
              </p14:cNvPr>
              <p14:cNvContentPartPr/>
              <p14:nvPr/>
            </p14:nvContentPartPr>
            <p14:xfrm>
              <a:off x="6149513" y="4571969"/>
              <a:ext cx="2289240" cy="167760"/>
            </p14:xfrm>
          </p:contentPart>
        </mc:Choice>
        <mc:Fallback>
          <p:pic>
            <p:nvPicPr>
              <p:cNvPr id="31" name="Ink 30">
                <a:extLst>
                  <a:ext uri="{FF2B5EF4-FFF2-40B4-BE49-F238E27FC236}">
                    <a16:creationId xmlns:a16="http://schemas.microsoft.com/office/drawing/2014/main" id="{F9BD503A-3EF0-405F-B239-BCAAB641E40F}"/>
                  </a:ext>
                </a:extLst>
              </p:cNvPr>
              <p:cNvPicPr/>
              <p:nvPr/>
            </p:nvPicPr>
            <p:blipFill>
              <a:blip r:embed="rId68"/>
              <a:stretch>
                <a:fillRect/>
              </a:stretch>
            </p:blipFill>
            <p:spPr>
              <a:xfrm>
                <a:off x="6140873" y="4562969"/>
                <a:ext cx="23068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91259" name="Ink 91258">
                <a:extLst>
                  <a:ext uri="{FF2B5EF4-FFF2-40B4-BE49-F238E27FC236}">
                    <a16:creationId xmlns:a16="http://schemas.microsoft.com/office/drawing/2014/main" id="{ABB12C6F-FF4B-4A9A-A672-212BC492DDB0}"/>
                  </a:ext>
                </a:extLst>
              </p14:cNvPr>
              <p14:cNvContentPartPr/>
              <p14:nvPr/>
            </p14:nvContentPartPr>
            <p14:xfrm>
              <a:off x="8737553" y="2491889"/>
              <a:ext cx="2725560" cy="2683800"/>
            </p14:xfrm>
          </p:contentPart>
        </mc:Choice>
        <mc:Fallback>
          <p:pic>
            <p:nvPicPr>
              <p:cNvPr id="91259" name="Ink 91258">
                <a:extLst>
                  <a:ext uri="{FF2B5EF4-FFF2-40B4-BE49-F238E27FC236}">
                    <a16:creationId xmlns:a16="http://schemas.microsoft.com/office/drawing/2014/main" id="{ABB12C6F-FF4B-4A9A-A672-212BC492DDB0}"/>
                  </a:ext>
                </a:extLst>
              </p:cNvPr>
              <p:cNvPicPr/>
              <p:nvPr/>
            </p:nvPicPr>
            <p:blipFill>
              <a:blip r:embed="rId70"/>
              <a:stretch>
                <a:fillRect/>
              </a:stretch>
            </p:blipFill>
            <p:spPr>
              <a:xfrm>
                <a:off x="8728553" y="2483249"/>
                <a:ext cx="2743200" cy="2701440"/>
              </a:xfrm>
              <a:prstGeom prst="rect">
                <a:avLst/>
              </a:prstGeom>
            </p:spPr>
          </p:pic>
        </mc:Fallback>
      </mc:AlternateContent>
    </p:spTree>
    <p:extLst>
      <p:ext uri="{BB962C8B-B14F-4D97-AF65-F5344CB8AC3E}">
        <p14:creationId xmlns:p14="http://schemas.microsoft.com/office/powerpoint/2010/main" val="6917611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776664"/>
            <a:ext cx="10363200" cy="1828800"/>
          </a:xfrm>
        </p:spPr>
        <p:txBody>
          <a:bodyPr/>
          <a:lstStyle/>
          <a:p>
            <a:r>
              <a:rPr lang="en-US" dirty="0"/>
              <a:t>Module 3</a:t>
            </a:r>
            <a:br>
              <a:rPr lang="en-US" dirty="0"/>
            </a:br>
            <a:r>
              <a:rPr lang="en-US" dirty="0"/>
              <a:t>Sample v. Population Means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
        <p:nvSpPr>
          <p:cNvPr id="4" name="TextBox 3">
            <a:extLst>
              <a:ext uri="{FF2B5EF4-FFF2-40B4-BE49-F238E27FC236}">
                <a16:creationId xmlns:a16="http://schemas.microsoft.com/office/drawing/2014/main" id="{DE939D72-C1CE-4F41-BC5E-A80558EFEDF3}"/>
              </a:ext>
            </a:extLst>
          </p:cNvPr>
          <p:cNvSpPr txBox="1"/>
          <p:nvPr/>
        </p:nvSpPr>
        <p:spPr>
          <a:xfrm>
            <a:off x="2870352" y="4679000"/>
            <a:ext cx="8374408" cy="523220"/>
          </a:xfrm>
          <a:prstGeom prst="rect">
            <a:avLst/>
          </a:prstGeom>
          <a:noFill/>
        </p:spPr>
        <p:txBody>
          <a:bodyPr wrap="none" rtlCol="0">
            <a:spAutoFit/>
          </a:bodyPr>
          <a:lstStyle/>
          <a:p>
            <a:r>
              <a:rPr lang="en-US" sz="2800" b="1" dirty="0">
                <a:solidFill>
                  <a:srgbClr val="006747"/>
                </a:solidFill>
                <a:effectLst>
                  <a:outerShdw blurRad="53975" dist="22860" dir="5400000" algn="tl" rotWithShape="0">
                    <a:srgbClr val="000000">
                      <a:alpha val="55000"/>
                    </a:srgbClr>
                  </a:outerShdw>
                </a:effectLst>
                <a:latin typeface="+mj-lt"/>
                <a:ea typeface="+mj-ea"/>
                <a:cs typeface="+mj-cs"/>
              </a:rPr>
              <a:t>Leveraging Samples to Understand Populations</a:t>
            </a:r>
          </a:p>
        </p:txBody>
      </p:sp>
    </p:spTree>
    <p:extLst>
      <p:ext uri="{BB962C8B-B14F-4D97-AF65-F5344CB8AC3E}">
        <p14:creationId xmlns:p14="http://schemas.microsoft.com/office/powerpoint/2010/main" val="314604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3"/>
          <p:cNvSpPr txBox="1">
            <a:spLocks noChangeArrowheads="1"/>
          </p:cNvSpPr>
          <p:nvPr/>
        </p:nvSpPr>
        <p:spPr bwMode="auto">
          <a:xfrm>
            <a:off x="810685" y="1465264"/>
            <a:ext cx="1005416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dirty="0">
                <a:latin typeface="Arial" charset="0"/>
              </a:rPr>
              <a:t>Suppose building specifications in a certain city require that the average breaking strength of residential sewer pipe be more than 2,400 pounds per foot length.  Each manufacturer who wants to sell pipe in this city must demonstrate that its product meets the specification.  For one manufacturer we take a sample of 50 sections of sewer pipe and apply pressure to each section until it breaks.  The mean breaking point for the 50 sections is 2,460 pounds and the sample standard deviation is 200 pounds.</a:t>
            </a:r>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An Example</a:t>
            </a:r>
          </a:p>
        </p:txBody>
      </p:sp>
      <p:graphicFrame>
        <p:nvGraphicFramePr>
          <p:cNvPr id="7" name="Table 6">
            <a:extLst>
              <a:ext uri="{FF2B5EF4-FFF2-40B4-BE49-F238E27FC236}">
                <a16:creationId xmlns:a16="http://schemas.microsoft.com/office/drawing/2014/main" id="{A573C0EC-4040-4ED6-8033-93E9AA112B07}"/>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CBC56D7-BACC-473D-B559-E4DE46BE2846}"/>
                  </a:ext>
                </a:extLst>
              </p14:cNvPr>
              <p14:cNvContentPartPr/>
              <p14:nvPr/>
            </p14:nvContentPartPr>
            <p14:xfrm>
              <a:off x="8725313" y="2229089"/>
              <a:ext cx="2121840" cy="66240"/>
            </p14:xfrm>
          </p:contentPart>
        </mc:Choice>
        <mc:Fallback>
          <p:pic>
            <p:nvPicPr>
              <p:cNvPr id="2" name="Ink 1">
                <a:extLst>
                  <a:ext uri="{FF2B5EF4-FFF2-40B4-BE49-F238E27FC236}">
                    <a16:creationId xmlns:a16="http://schemas.microsoft.com/office/drawing/2014/main" id="{3CBC56D7-BACC-473D-B559-E4DE46BE2846}"/>
                  </a:ext>
                </a:extLst>
              </p:cNvPr>
              <p:cNvPicPr/>
              <p:nvPr/>
            </p:nvPicPr>
            <p:blipFill>
              <a:blip r:embed="rId4"/>
              <a:stretch>
                <a:fillRect/>
              </a:stretch>
            </p:blipFill>
            <p:spPr>
              <a:xfrm>
                <a:off x="8716673" y="2220089"/>
                <a:ext cx="21394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3E2FBB6A-5975-4B25-977E-5BC434B566CE}"/>
                  </a:ext>
                </a:extLst>
              </p14:cNvPr>
              <p14:cNvContentPartPr/>
              <p14:nvPr/>
            </p14:nvContentPartPr>
            <p14:xfrm>
              <a:off x="609473" y="2031809"/>
              <a:ext cx="4667760" cy="795240"/>
            </p14:xfrm>
          </p:contentPart>
        </mc:Choice>
        <mc:Fallback>
          <p:pic>
            <p:nvPicPr>
              <p:cNvPr id="15" name="Ink 14">
                <a:extLst>
                  <a:ext uri="{FF2B5EF4-FFF2-40B4-BE49-F238E27FC236}">
                    <a16:creationId xmlns:a16="http://schemas.microsoft.com/office/drawing/2014/main" id="{3E2FBB6A-5975-4B25-977E-5BC434B566CE}"/>
                  </a:ext>
                </a:extLst>
              </p:cNvPr>
              <p:cNvPicPr/>
              <p:nvPr/>
            </p:nvPicPr>
            <p:blipFill>
              <a:blip r:embed="rId6"/>
              <a:stretch>
                <a:fillRect/>
              </a:stretch>
            </p:blipFill>
            <p:spPr>
              <a:xfrm>
                <a:off x="600474" y="2023169"/>
                <a:ext cx="4685399" cy="812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E9C6DC34-AE62-492F-A846-8F957CFE7EDD}"/>
                  </a:ext>
                </a:extLst>
              </p14:cNvPr>
              <p14:cNvContentPartPr/>
              <p14:nvPr/>
            </p14:nvContentPartPr>
            <p14:xfrm>
              <a:off x="3675233" y="3083729"/>
              <a:ext cx="6706080" cy="1679760"/>
            </p14:xfrm>
          </p:contentPart>
        </mc:Choice>
        <mc:Fallback>
          <p:pic>
            <p:nvPicPr>
              <p:cNvPr id="23" name="Ink 22">
                <a:extLst>
                  <a:ext uri="{FF2B5EF4-FFF2-40B4-BE49-F238E27FC236}">
                    <a16:creationId xmlns:a16="http://schemas.microsoft.com/office/drawing/2014/main" id="{E9C6DC34-AE62-492F-A846-8F957CFE7EDD}"/>
                  </a:ext>
                </a:extLst>
              </p:cNvPr>
              <p:cNvPicPr/>
              <p:nvPr/>
            </p:nvPicPr>
            <p:blipFill>
              <a:blip r:embed="rId8"/>
              <a:stretch>
                <a:fillRect/>
              </a:stretch>
            </p:blipFill>
            <p:spPr>
              <a:xfrm>
                <a:off x="3666593" y="3074729"/>
                <a:ext cx="6723720" cy="1697400"/>
              </a:xfrm>
              <a:prstGeom prst="rect">
                <a:avLst/>
              </a:prstGeom>
            </p:spPr>
          </p:pic>
        </mc:Fallback>
      </mc:AlternateContent>
    </p:spTree>
    <p:extLst>
      <p:ext uri="{BB962C8B-B14F-4D97-AF65-F5344CB8AC3E}">
        <p14:creationId xmlns:p14="http://schemas.microsoft.com/office/powerpoint/2010/main" val="224645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dynamicdraintechnologies.com/wp-content/uploads/2012/12/HDPE_pi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34" y="1243012"/>
            <a:ext cx="10399183" cy="44406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182969" y="724289"/>
              <a:ext cx="22320" cy="99000"/>
            </p14:xfrm>
          </p:contentPart>
        </mc:Choice>
        <mc:Fallback xmlns="">
          <p:pic>
            <p:nvPicPr>
              <p:cNvPr id="4" name="Ink 3"/>
              <p:cNvPicPr/>
              <p:nvPr/>
            </p:nvPicPr>
            <p:blipFill>
              <a:blip r:embed="rId4"/>
              <a:stretch>
                <a:fillRect/>
              </a:stretch>
            </p:blipFill>
            <p:spPr>
              <a:xfrm>
                <a:off x="1061130" y="562294"/>
                <a:ext cx="2959198" cy="939591"/>
              </a:xfrm>
              <a:prstGeom prst="rect">
                <a:avLst/>
              </a:prstGeom>
            </p:spPr>
          </p:pic>
        </mc:Fallback>
      </mc:AlternateContent>
      <p:graphicFrame>
        <p:nvGraphicFramePr>
          <p:cNvPr id="6" name="Table 5">
            <a:extLst>
              <a:ext uri="{FF2B5EF4-FFF2-40B4-BE49-F238E27FC236}">
                <a16:creationId xmlns:a16="http://schemas.microsoft.com/office/drawing/2014/main" id="{4F3B6C7F-4972-4FDC-8ACD-DB0E8FB9036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504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2" name="Left Arrow 1"/>
          <p:cNvSpPr/>
          <p:nvPr/>
        </p:nvSpPr>
        <p:spPr>
          <a:xfrm>
            <a:off x="3556001" y="1369729"/>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7590449" y="3074729"/>
              <a:ext cx="360" cy="515"/>
            </p14:xfrm>
          </p:contentPart>
        </mc:Choice>
        <mc:Fallback xmlns="">
          <p:pic>
            <p:nvPicPr>
              <p:cNvPr id="8" name="Ink 7"/>
              <p:cNvPicPr/>
              <p:nvPr/>
            </p:nvPicPr>
            <p:blipFill>
              <a:blip r:embed="rId6"/>
              <a:stretch>
                <a:fillRect/>
              </a:stretch>
            </p:blipFill>
            <p:spPr>
              <a:xfrm>
                <a:off x="6681449" y="1014088"/>
                <a:ext cx="5136480" cy="2063316"/>
              </a:xfrm>
              <a:prstGeom prst="rect">
                <a:avLst/>
              </a:prstGeom>
            </p:spPr>
          </p:pic>
        </mc:Fallback>
      </mc:AlternateContent>
      <p:graphicFrame>
        <p:nvGraphicFramePr>
          <p:cNvPr id="9" name="Table 8">
            <a:extLst>
              <a:ext uri="{FF2B5EF4-FFF2-40B4-BE49-F238E27FC236}">
                <a16:creationId xmlns:a16="http://schemas.microsoft.com/office/drawing/2014/main" id="{7983C025-EB9C-4B6F-B297-BB96D4E5873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ADA6B387-CB17-4701-A5EE-D6E963EB7A2E}"/>
                  </a:ext>
                </a:extLst>
              </p14:cNvPr>
              <p14:cNvContentPartPr/>
              <p14:nvPr/>
            </p14:nvContentPartPr>
            <p14:xfrm>
              <a:off x="5175353" y="1344569"/>
              <a:ext cx="586440" cy="621720"/>
            </p14:xfrm>
          </p:contentPart>
        </mc:Choice>
        <mc:Fallback>
          <p:pic>
            <p:nvPicPr>
              <p:cNvPr id="12" name="Ink 11">
                <a:extLst>
                  <a:ext uri="{FF2B5EF4-FFF2-40B4-BE49-F238E27FC236}">
                    <a16:creationId xmlns:a16="http://schemas.microsoft.com/office/drawing/2014/main" id="{ADA6B387-CB17-4701-A5EE-D6E963EB7A2E}"/>
                  </a:ext>
                </a:extLst>
              </p:cNvPr>
              <p:cNvPicPr/>
              <p:nvPr/>
            </p:nvPicPr>
            <p:blipFill>
              <a:blip r:embed="rId8"/>
              <a:stretch>
                <a:fillRect/>
              </a:stretch>
            </p:blipFill>
            <p:spPr>
              <a:xfrm>
                <a:off x="5166708" y="1335574"/>
                <a:ext cx="604091" cy="63935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5924B196-F039-4065-8823-0866049EE85D}"/>
                  </a:ext>
                </a:extLst>
              </p14:cNvPr>
              <p14:cNvContentPartPr/>
              <p14:nvPr/>
            </p14:nvContentPartPr>
            <p14:xfrm>
              <a:off x="5808953" y="1500089"/>
              <a:ext cx="161640" cy="209520"/>
            </p14:xfrm>
          </p:contentPart>
        </mc:Choice>
        <mc:Fallback>
          <p:pic>
            <p:nvPicPr>
              <p:cNvPr id="13" name="Ink 12">
                <a:extLst>
                  <a:ext uri="{FF2B5EF4-FFF2-40B4-BE49-F238E27FC236}">
                    <a16:creationId xmlns:a16="http://schemas.microsoft.com/office/drawing/2014/main" id="{5924B196-F039-4065-8823-0866049EE85D}"/>
                  </a:ext>
                </a:extLst>
              </p:cNvPr>
              <p:cNvPicPr/>
              <p:nvPr/>
            </p:nvPicPr>
            <p:blipFill>
              <a:blip r:embed="rId10"/>
              <a:stretch>
                <a:fillRect/>
              </a:stretch>
            </p:blipFill>
            <p:spPr>
              <a:xfrm>
                <a:off x="5799953" y="1491089"/>
                <a:ext cx="1792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6A0D83DF-837D-43AF-BBE1-89A59B3AA44A}"/>
                  </a:ext>
                </a:extLst>
              </p14:cNvPr>
              <p14:cNvContentPartPr/>
              <p14:nvPr/>
            </p14:nvContentPartPr>
            <p14:xfrm>
              <a:off x="6305033" y="1457969"/>
              <a:ext cx="360" cy="48240"/>
            </p14:xfrm>
          </p:contentPart>
        </mc:Choice>
        <mc:Fallback>
          <p:pic>
            <p:nvPicPr>
              <p:cNvPr id="15" name="Ink 14">
                <a:extLst>
                  <a:ext uri="{FF2B5EF4-FFF2-40B4-BE49-F238E27FC236}">
                    <a16:creationId xmlns:a16="http://schemas.microsoft.com/office/drawing/2014/main" id="{6A0D83DF-837D-43AF-BBE1-89A59B3AA44A}"/>
                  </a:ext>
                </a:extLst>
              </p:cNvPr>
              <p:cNvPicPr/>
              <p:nvPr/>
            </p:nvPicPr>
            <p:blipFill>
              <a:blip r:embed="rId12"/>
              <a:stretch>
                <a:fillRect/>
              </a:stretch>
            </p:blipFill>
            <p:spPr>
              <a:xfrm>
                <a:off x="6296033" y="1449329"/>
                <a:ext cx="180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1939837D-BE96-495B-B594-53B180AB2A1E}"/>
                  </a:ext>
                </a:extLst>
              </p14:cNvPr>
              <p14:cNvContentPartPr/>
              <p14:nvPr/>
            </p14:nvContentPartPr>
            <p14:xfrm>
              <a:off x="6251033" y="1559849"/>
              <a:ext cx="293400" cy="179640"/>
            </p14:xfrm>
          </p:contentPart>
        </mc:Choice>
        <mc:Fallback>
          <p:pic>
            <p:nvPicPr>
              <p:cNvPr id="17" name="Ink 16">
                <a:extLst>
                  <a:ext uri="{FF2B5EF4-FFF2-40B4-BE49-F238E27FC236}">
                    <a16:creationId xmlns:a16="http://schemas.microsoft.com/office/drawing/2014/main" id="{1939837D-BE96-495B-B594-53B180AB2A1E}"/>
                  </a:ext>
                </a:extLst>
              </p:cNvPr>
              <p:cNvPicPr/>
              <p:nvPr/>
            </p:nvPicPr>
            <p:blipFill>
              <a:blip r:embed="rId14"/>
              <a:stretch>
                <a:fillRect/>
              </a:stretch>
            </p:blipFill>
            <p:spPr>
              <a:xfrm>
                <a:off x="6242382" y="1550849"/>
                <a:ext cx="311062"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5084FAAA-08E5-4055-920A-618A499C65CF}"/>
                  </a:ext>
                </a:extLst>
              </p14:cNvPr>
              <p14:cNvContentPartPr/>
              <p14:nvPr/>
            </p14:nvContentPartPr>
            <p14:xfrm>
              <a:off x="6711473" y="1153409"/>
              <a:ext cx="1040400" cy="843120"/>
            </p14:xfrm>
          </p:contentPart>
        </mc:Choice>
        <mc:Fallback>
          <p:pic>
            <p:nvPicPr>
              <p:cNvPr id="20" name="Ink 19">
                <a:extLst>
                  <a:ext uri="{FF2B5EF4-FFF2-40B4-BE49-F238E27FC236}">
                    <a16:creationId xmlns:a16="http://schemas.microsoft.com/office/drawing/2014/main" id="{5084FAAA-08E5-4055-920A-618A499C65CF}"/>
                  </a:ext>
                </a:extLst>
              </p:cNvPr>
              <p:cNvPicPr/>
              <p:nvPr/>
            </p:nvPicPr>
            <p:blipFill>
              <a:blip r:embed="rId16"/>
              <a:stretch>
                <a:fillRect/>
              </a:stretch>
            </p:blipFill>
            <p:spPr>
              <a:xfrm>
                <a:off x="6702473" y="1144409"/>
                <a:ext cx="105804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1136" name="Ink 91135">
                <a:extLst>
                  <a:ext uri="{FF2B5EF4-FFF2-40B4-BE49-F238E27FC236}">
                    <a16:creationId xmlns:a16="http://schemas.microsoft.com/office/drawing/2014/main" id="{0A8FF1FC-3667-49EF-B60E-C53D4ACB6A9E}"/>
                  </a:ext>
                </a:extLst>
              </p14:cNvPr>
              <p14:cNvContentPartPr/>
              <p14:nvPr/>
            </p14:nvContentPartPr>
            <p14:xfrm>
              <a:off x="8127713" y="1183289"/>
              <a:ext cx="2492640" cy="699480"/>
            </p14:xfrm>
          </p:contentPart>
        </mc:Choice>
        <mc:Fallback>
          <p:pic>
            <p:nvPicPr>
              <p:cNvPr id="91136" name="Ink 91135">
                <a:extLst>
                  <a:ext uri="{FF2B5EF4-FFF2-40B4-BE49-F238E27FC236}">
                    <a16:creationId xmlns:a16="http://schemas.microsoft.com/office/drawing/2014/main" id="{0A8FF1FC-3667-49EF-B60E-C53D4ACB6A9E}"/>
                  </a:ext>
                </a:extLst>
              </p:cNvPr>
              <p:cNvPicPr/>
              <p:nvPr/>
            </p:nvPicPr>
            <p:blipFill>
              <a:blip r:embed="rId18"/>
              <a:stretch>
                <a:fillRect/>
              </a:stretch>
            </p:blipFill>
            <p:spPr>
              <a:xfrm>
                <a:off x="8119073" y="1174289"/>
                <a:ext cx="2510280" cy="717120"/>
              </a:xfrm>
              <a:prstGeom prst="rect">
                <a:avLst/>
              </a:prstGeom>
            </p:spPr>
          </p:pic>
        </mc:Fallback>
      </mc:AlternateContent>
    </p:spTree>
    <p:extLst>
      <p:ext uri="{BB962C8B-B14F-4D97-AF65-F5344CB8AC3E}">
        <p14:creationId xmlns:p14="http://schemas.microsoft.com/office/powerpoint/2010/main" val="34441894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7195671" y="1873339"/>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590449" y="3074729"/>
              <a:ext cx="296" cy="515"/>
            </p14:xfrm>
          </p:contentPart>
        </mc:Choice>
        <mc:Fallback xmlns="">
          <p:pic>
            <p:nvPicPr>
              <p:cNvPr id="5" name="Ink 4"/>
              <p:cNvPicPr/>
              <p:nvPr/>
            </p:nvPicPr>
            <p:blipFill>
              <a:blip r:embed="rId4"/>
              <a:stretch>
                <a:fillRect/>
              </a:stretch>
            </p:blipFill>
            <p:spPr>
              <a:xfrm>
                <a:off x="2396369" y="1222888"/>
                <a:ext cx="5196536" cy="1854516"/>
              </a:xfrm>
              <a:prstGeom prst="rect">
                <a:avLst/>
              </a:prstGeom>
            </p:spPr>
          </p:pic>
        </mc:Fallback>
      </mc:AlternateContent>
      <p:graphicFrame>
        <p:nvGraphicFramePr>
          <p:cNvPr id="9" name="Table 8">
            <a:extLst>
              <a:ext uri="{FF2B5EF4-FFF2-40B4-BE49-F238E27FC236}">
                <a16:creationId xmlns:a16="http://schemas.microsoft.com/office/drawing/2014/main" id="{B2EF5134-98F6-4BC2-8376-DAE03FBA6E6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0C3D2BF-C67D-4D84-93A0-BB7A36F53CE6}"/>
                  </a:ext>
                </a:extLst>
              </p14:cNvPr>
              <p14:cNvContentPartPr/>
              <p14:nvPr/>
            </p14:nvContentPartPr>
            <p14:xfrm>
              <a:off x="2725193" y="1200929"/>
              <a:ext cx="944640" cy="562320"/>
            </p14:xfrm>
          </p:contentPart>
        </mc:Choice>
        <mc:Fallback>
          <p:pic>
            <p:nvPicPr>
              <p:cNvPr id="2" name="Ink 1">
                <a:extLst>
                  <a:ext uri="{FF2B5EF4-FFF2-40B4-BE49-F238E27FC236}">
                    <a16:creationId xmlns:a16="http://schemas.microsoft.com/office/drawing/2014/main" id="{B0C3D2BF-C67D-4D84-93A0-BB7A36F53CE6}"/>
                  </a:ext>
                </a:extLst>
              </p:cNvPr>
              <p:cNvPicPr/>
              <p:nvPr/>
            </p:nvPicPr>
            <p:blipFill>
              <a:blip r:embed="rId6"/>
              <a:stretch>
                <a:fillRect/>
              </a:stretch>
            </p:blipFill>
            <p:spPr>
              <a:xfrm>
                <a:off x="2716193" y="1192289"/>
                <a:ext cx="96228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8238B6F6-AA9D-4139-80ED-A800415F8017}"/>
                  </a:ext>
                </a:extLst>
              </p14:cNvPr>
              <p14:cNvContentPartPr/>
              <p14:nvPr/>
            </p14:nvContentPartPr>
            <p14:xfrm>
              <a:off x="3974033" y="1254929"/>
              <a:ext cx="735840" cy="466560"/>
            </p14:xfrm>
          </p:contentPart>
        </mc:Choice>
        <mc:Fallback>
          <p:pic>
            <p:nvPicPr>
              <p:cNvPr id="14" name="Ink 13">
                <a:extLst>
                  <a:ext uri="{FF2B5EF4-FFF2-40B4-BE49-F238E27FC236}">
                    <a16:creationId xmlns:a16="http://schemas.microsoft.com/office/drawing/2014/main" id="{8238B6F6-AA9D-4139-80ED-A800415F8017}"/>
                  </a:ext>
                </a:extLst>
              </p:cNvPr>
              <p:cNvPicPr/>
              <p:nvPr/>
            </p:nvPicPr>
            <p:blipFill>
              <a:blip r:embed="rId8"/>
              <a:stretch>
                <a:fillRect/>
              </a:stretch>
            </p:blipFill>
            <p:spPr>
              <a:xfrm>
                <a:off x="3965389" y="1245929"/>
                <a:ext cx="753489"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69FE4226-8179-4D0D-979A-2FA1DFF4B456}"/>
                  </a:ext>
                </a:extLst>
              </p14:cNvPr>
              <p14:cNvContentPartPr/>
              <p14:nvPr/>
            </p14:nvContentPartPr>
            <p14:xfrm>
              <a:off x="4954313" y="1195169"/>
              <a:ext cx="723240" cy="442440"/>
            </p14:xfrm>
          </p:contentPart>
        </mc:Choice>
        <mc:Fallback>
          <p:pic>
            <p:nvPicPr>
              <p:cNvPr id="21" name="Ink 20">
                <a:extLst>
                  <a:ext uri="{FF2B5EF4-FFF2-40B4-BE49-F238E27FC236}">
                    <a16:creationId xmlns:a16="http://schemas.microsoft.com/office/drawing/2014/main" id="{69FE4226-8179-4D0D-979A-2FA1DFF4B456}"/>
                  </a:ext>
                </a:extLst>
              </p:cNvPr>
              <p:cNvPicPr/>
              <p:nvPr/>
            </p:nvPicPr>
            <p:blipFill>
              <a:blip r:embed="rId10"/>
              <a:stretch>
                <a:fillRect/>
              </a:stretch>
            </p:blipFill>
            <p:spPr>
              <a:xfrm>
                <a:off x="4945677" y="1186169"/>
                <a:ext cx="740871"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0257DB3D-6372-412C-99E1-3283A7B3C108}"/>
                  </a:ext>
                </a:extLst>
              </p14:cNvPr>
              <p14:cNvContentPartPr/>
              <p14:nvPr/>
            </p14:nvContentPartPr>
            <p14:xfrm>
              <a:off x="5677553" y="1780889"/>
              <a:ext cx="723600" cy="747360"/>
            </p14:xfrm>
          </p:contentPart>
        </mc:Choice>
        <mc:Fallback>
          <p:pic>
            <p:nvPicPr>
              <p:cNvPr id="24" name="Ink 23">
                <a:extLst>
                  <a:ext uri="{FF2B5EF4-FFF2-40B4-BE49-F238E27FC236}">
                    <a16:creationId xmlns:a16="http://schemas.microsoft.com/office/drawing/2014/main" id="{0257DB3D-6372-412C-99E1-3283A7B3C108}"/>
                  </a:ext>
                </a:extLst>
              </p:cNvPr>
              <p:cNvPicPr/>
              <p:nvPr/>
            </p:nvPicPr>
            <p:blipFill>
              <a:blip r:embed="rId12"/>
              <a:stretch>
                <a:fillRect/>
              </a:stretch>
            </p:blipFill>
            <p:spPr>
              <a:xfrm>
                <a:off x="5668553" y="1771889"/>
                <a:ext cx="741240" cy="765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Ink 28">
                <a:extLst>
                  <a:ext uri="{FF2B5EF4-FFF2-40B4-BE49-F238E27FC236}">
                    <a16:creationId xmlns:a16="http://schemas.microsoft.com/office/drawing/2014/main" id="{CC6B94C2-9616-44EF-AF5E-FEE146EB7576}"/>
                  </a:ext>
                </a:extLst>
              </p14:cNvPr>
              <p14:cNvContentPartPr/>
              <p14:nvPr/>
            </p14:nvContentPartPr>
            <p14:xfrm>
              <a:off x="8295113" y="1195169"/>
              <a:ext cx="370800" cy="394920"/>
            </p14:xfrm>
          </p:contentPart>
        </mc:Choice>
        <mc:Fallback>
          <p:pic>
            <p:nvPicPr>
              <p:cNvPr id="29" name="Ink 28">
                <a:extLst>
                  <a:ext uri="{FF2B5EF4-FFF2-40B4-BE49-F238E27FC236}">
                    <a16:creationId xmlns:a16="http://schemas.microsoft.com/office/drawing/2014/main" id="{CC6B94C2-9616-44EF-AF5E-FEE146EB7576}"/>
                  </a:ext>
                </a:extLst>
              </p:cNvPr>
              <p:cNvPicPr/>
              <p:nvPr/>
            </p:nvPicPr>
            <p:blipFill>
              <a:blip r:embed="rId14"/>
              <a:stretch>
                <a:fillRect/>
              </a:stretch>
            </p:blipFill>
            <p:spPr>
              <a:xfrm>
                <a:off x="8286473" y="1186169"/>
                <a:ext cx="38844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0" name="Ink 29">
                <a:extLst>
                  <a:ext uri="{FF2B5EF4-FFF2-40B4-BE49-F238E27FC236}">
                    <a16:creationId xmlns:a16="http://schemas.microsoft.com/office/drawing/2014/main" id="{C0E6C264-9B7E-4325-895B-BC47535F28EC}"/>
                  </a:ext>
                </a:extLst>
              </p14:cNvPr>
              <p14:cNvContentPartPr/>
              <p14:nvPr/>
            </p14:nvContentPartPr>
            <p14:xfrm>
              <a:off x="8803073" y="1218929"/>
              <a:ext cx="6480" cy="42120"/>
            </p14:xfrm>
          </p:contentPart>
        </mc:Choice>
        <mc:Fallback>
          <p:pic>
            <p:nvPicPr>
              <p:cNvPr id="30" name="Ink 29">
                <a:extLst>
                  <a:ext uri="{FF2B5EF4-FFF2-40B4-BE49-F238E27FC236}">
                    <a16:creationId xmlns:a16="http://schemas.microsoft.com/office/drawing/2014/main" id="{C0E6C264-9B7E-4325-895B-BC47535F28EC}"/>
                  </a:ext>
                </a:extLst>
              </p:cNvPr>
              <p:cNvPicPr/>
              <p:nvPr/>
            </p:nvPicPr>
            <p:blipFill>
              <a:blip r:embed="rId16"/>
              <a:stretch>
                <a:fillRect/>
              </a:stretch>
            </p:blipFill>
            <p:spPr>
              <a:xfrm>
                <a:off x="8794433" y="1210289"/>
                <a:ext cx="2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1" name="Ink 30">
                <a:extLst>
                  <a:ext uri="{FF2B5EF4-FFF2-40B4-BE49-F238E27FC236}">
                    <a16:creationId xmlns:a16="http://schemas.microsoft.com/office/drawing/2014/main" id="{40F0C6A0-9E6C-4036-8C7C-A79C7B63C901}"/>
                  </a:ext>
                </a:extLst>
              </p14:cNvPr>
              <p14:cNvContentPartPr/>
              <p14:nvPr/>
            </p14:nvContentPartPr>
            <p14:xfrm>
              <a:off x="8791193" y="1422329"/>
              <a:ext cx="12240" cy="18360"/>
            </p14:xfrm>
          </p:contentPart>
        </mc:Choice>
        <mc:Fallback>
          <p:pic>
            <p:nvPicPr>
              <p:cNvPr id="31" name="Ink 30">
                <a:extLst>
                  <a:ext uri="{FF2B5EF4-FFF2-40B4-BE49-F238E27FC236}">
                    <a16:creationId xmlns:a16="http://schemas.microsoft.com/office/drawing/2014/main" id="{40F0C6A0-9E6C-4036-8C7C-A79C7B63C901}"/>
                  </a:ext>
                </a:extLst>
              </p:cNvPr>
              <p:cNvPicPr/>
              <p:nvPr/>
            </p:nvPicPr>
            <p:blipFill>
              <a:blip r:embed="rId18"/>
              <a:stretch>
                <a:fillRect/>
              </a:stretch>
            </p:blipFill>
            <p:spPr>
              <a:xfrm>
                <a:off x="8782553" y="1413329"/>
                <a:ext cx="29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1138" name="Ink 91137">
                <a:extLst>
                  <a:ext uri="{FF2B5EF4-FFF2-40B4-BE49-F238E27FC236}">
                    <a16:creationId xmlns:a16="http://schemas.microsoft.com/office/drawing/2014/main" id="{462D025B-056E-46FA-97E4-3386C557FCBE}"/>
                  </a:ext>
                </a:extLst>
              </p14:cNvPr>
              <p14:cNvContentPartPr/>
              <p14:nvPr/>
            </p14:nvContentPartPr>
            <p14:xfrm>
              <a:off x="8994233" y="1225049"/>
              <a:ext cx="108000" cy="412560"/>
            </p14:xfrm>
          </p:contentPart>
        </mc:Choice>
        <mc:Fallback>
          <p:pic>
            <p:nvPicPr>
              <p:cNvPr id="91138" name="Ink 91137">
                <a:extLst>
                  <a:ext uri="{FF2B5EF4-FFF2-40B4-BE49-F238E27FC236}">
                    <a16:creationId xmlns:a16="http://schemas.microsoft.com/office/drawing/2014/main" id="{462D025B-056E-46FA-97E4-3386C557FCBE}"/>
                  </a:ext>
                </a:extLst>
              </p:cNvPr>
              <p:cNvPicPr/>
              <p:nvPr/>
            </p:nvPicPr>
            <p:blipFill>
              <a:blip r:embed="rId20"/>
              <a:stretch>
                <a:fillRect/>
              </a:stretch>
            </p:blipFill>
            <p:spPr>
              <a:xfrm>
                <a:off x="8985593" y="1216049"/>
                <a:ext cx="1256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1139" name="Ink 91138">
                <a:extLst>
                  <a:ext uri="{FF2B5EF4-FFF2-40B4-BE49-F238E27FC236}">
                    <a16:creationId xmlns:a16="http://schemas.microsoft.com/office/drawing/2014/main" id="{D659DB4C-134B-4B0B-824D-025C0117DCC7}"/>
                  </a:ext>
                </a:extLst>
              </p14:cNvPr>
              <p14:cNvContentPartPr/>
              <p14:nvPr/>
            </p14:nvContentPartPr>
            <p14:xfrm>
              <a:off x="9179633" y="1207049"/>
              <a:ext cx="466560" cy="233280"/>
            </p14:xfrm>
          </p:contentPart>
        </mc:Choice>
        <mc:Fallback>
          <p:pic>
            <p:nvPicPr>
              <p:cNvPr id="91139" name="Ink 91138">
                <a:extLst>
                  <a:ext uri="{FF2B5EF4-FFF2-40B4-BE49-F238E27FC236}">
                    <a16:creationId xmlns:a16="http://schemas.microsoft.com/office/drawing/2014/main" id="{D659DB4C-134B-4B0B-824D-025C0117DCC7}"/>
                  </a:ext>
                </a:extLst>
              </p:cNvPr>
              <p:cNvPicPr/>
              <p:nvPr/>
            </p:nvPicPr>
            <p:blipFill>
              <a:blip r:embed="rId22"/>
              <a:stretch>
                <a:fillRect/>
              </a:stretch>
            </p:blipFill>
            <p:spPr>
              <a:xfrm>
                <a:off x="9170993" y="1198409"/>
                <a:ext cx="4842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1141" name="Ink 91140">
                <a:extLst>
                  <a:ext uri="{FF2B5EF4-FFF2-40B4-BE49-F238E27FC236}">
                    <a16:creationId xmlns:a16="http://schemas.microsoft.com/office/drawing/2014/main" id="{BF981F61-2A50-44AC-ADD5-27BACE330E3C}"/>
                  </a:ext>
                </a:extLst>
              </p14:cNvPr>
              <p14:cNvContentPartPr/>
              <p14:nvPr/>
            </p14:nvContentPartPr>
            <p14:xfrm>
              <a:off x="9741593" y="1254929"/>
              <a:ext cx="30240" cy="60120"/>
            </p14:xfrm>
          </p:contentPart>
        </mc:Choice>
        <mc:Fallback>
          <p:pic>
            <p:nvPicPr>
              <p:cNvPr id="91141" name="Ink 91140">
                <a:extLst>
                  <a:ext uri="{FF2B5EF4-FFF2-40B4-BE49-F238E27FC236}">
                    <a16:creationId xmlns:a16="http://schemas.microsoft.com/office/drawing/2014/main" id="{BF981F61-2A50-44AC-ADD5-27BACE330E3C}"/>
                  </a:ext>
                </a:extLst>
              </p:cNvPr>
              <p:cNvPicPr/>
              <p:nvPr/>
            </p:nvPicPr>
            <p:blipFill>
              <a:blip r:embed="rId24"/>
              <a:stretch>
                <a:fillRect/>
              </a:stretch>
            </p:blipFill>
            <p:spPr>
              <a:xfrm>
                <a:off x="9732593" y="1245929"/>
                <a:ext cx="478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91142" name="Ink 91141">
                <a:extLst>
                  <a:ext uri="{FF2B5EF4-FFF2-40B4-BE49-F238E27FC236}">
                    <a16:creationId xmlns:a16="http://schemas.microsoft.com/office/drawing/2014/main" id="{BF33403A-AACE-4479-AA1E-4E057BD96CC4}"/>
                  </a:ext>
                </a:extLst>
              </p14:cNvPr>
              <p14:cNvContentPartPr/>
              <p14:nvPr/>
            </p14:nvContentPartPr>
            <p14:xfrm>
              <a:off x="9818993" y="1051529"/>
              <a:ext cx="6480" cy="42120"/>
            </p14:xfrm>
          </p:contentPart>
        </mc:Choice>
        <mc:Fallback>
          <p:pic>
            <p:nvPicPr>
              <p:cNvPr id="91142" name="Ink 91141">
                <a:extLst>
                  <a:ext uri="{FF2B5EF4-FFF2-40B4-BE49-F238E27FC236}">
                    <a16:creationId xmlns:a16="http://schemas.microsoft.com/office/drawing/2014/main" id="{BF33403A-AACE-4479-AA1E-4E057BD96CC4}"/>
                  </a:ext>
                </a:extLst>
              </p:cNvPr>
              <p:cNvPicPr/>
              <p:nvPr/>
            </p:nvPicPr>
            <p:blipFill>
              <a:blip r:embed="rId26"/>
              <a:stretch>
                <a:fillRect/>
              </a:stretch>
            </p:blipFill>
            <p:spPr>
              <a:xfrm>
                <a:off x="9810353" y="1042889"/>
                <a:ext cx="24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1143" name="Ink 91142">
                <a:extLst>
                  <a:ext uri="{FF2B5EF4-FFF2-40B4-BE49-F238E27FC236}">
                    <a16:creationId xmlns:a16="http://schemas.microsoft.com/office/drawing/2014/main" id="{B5AA863B-499E-4E4B-B783-C36B0D1C1C9D}"/>
                  </a:ext>
                </a:extLst>
              </p14:cNvPr>
              <p14:cNvContentPartPr/>
              <p14:nvPr/>
            </p14:nvContentPartPr>
            <p14:xfrm>
              <a:off x="9938513" y="956129"/>
              <a:ext cx="96120" cy="358920"/>
            </p14:xfrm>
          </p:contentPart>
        </mc:Choice>
        <mc:Fallback>
          <p:pic>
            <p:nvPicPr>
              <p:cNvPr id="91143" name="Ink 91142">
                <a:extLst>
                  <a:ext uri="{FF2B5EF4-FFF2-40B4-BE49-F238E27FC236}">
                    <a16:creationId xmlns:a16="http://schemas.microsoft.com/office/drawing/2014/main" id="{B5AA863B-499E-4E4B-B783-C36B0D1C1C9D}"/>
                  </a:ext>
                </a:extLst>
              </p:cNvPr>
              <p:cNvPicPr/>
              <p:nvPr/>
            </p:nvPicPr>
            <p:blipFill>
              <a:blip r:embed="rId28"/>
              <a:stretch>
                <a:fillRect/>
              </a:stretch>
            </p:blipFill>
            <p:spPr>
              <a:xfrm>
                <a:off x="9929873" y="947129"/>
                <a:ext cx="1137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1144" name="Ink 91143">
                <a:extLst>
                  <a:ext uri="{FF2B5EF4-FFF2-40B4-BE49-F238E27FC236}">
                    <a16:creationId xmlns:a16="http://schemas.microsoft.com/office/drawing/2014/main" id="{1EFC98F3-1491-4C02-807A-B6807D741143}"/>
                  </a:ext>
                </a:extLst>
              </p14:cNvPr>
              <p14:cNvContentPartPr/>
              <p14:nvPr/>
            </p14:nvContentPartPr>
            <p14:xfrm>
              <a:off x="10105913" y="1165289"/>
              <a:ext cx="90000" cy="119880"/>
            </p14:xfrm>
          </p:contentPart>
        </mc:Choice>
        <mc:Fallback>
          <p:pic>
            <p:nvPicPr>
              <p:cNvPr id="91144" name="Ink 91143">
                <a:extLst>
                  <a:ext uri="{FF2B5EF4-FFF2-40B4-BE49-F238E27FC236}">
                    <a16:creationId xmlns:a16="http://schemas.microsoft.com/office/drawing/2014/main" id="{1EFC98F3-1491-4C02-807A-B6807D741143}"/>
                  </a:ext>
                </a:extLst>
              </p:cNvPr>
              <p:cNvPicPr/>
              <p:nvPr/>
            </p:nvPicPr>
            <p:blipFill>
              <a:blip r:embed="rId30"/>
              <a:stretch>
                <a:fillRect/>
              </a:stretch>
            </p:blipFill>
            <p:spPr>
              <a:xfrm>
                <a:off x="10097273" y="1156289"/>
                <a:ext cx="107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1145" name="Ink 91144">
                <a:extLst>
                  <a:ext uri="{FF2B5EF4-FFF2-40B4-BE49-F238E27FC236}">
                    <a16:creationId xmlns:a16="http://schemas.microsoft.com/office/drawing/2014/main" id="{F95408A4-1A62-46AC-A3D1-D20B2D1A9869}"/>
                  </a:ext>
                </a:extLst>
              </p14:cNvPr>
              <p14:cNvContentPartPr/>
              <p14:nvPr/>
            </p14:nvContentPartPr>
            <p14:xfrm>
              <a:off x="10279433" y="1165289"/>
              <a:ext cx="149760" cy="119880"/>
            </p14:xfrm>
          </p:contentPart>
        </mc:Choice>
        <mc:Fallback>
          <p:pic>
            <p:nvPicPr>
              <p:cNvPr id="91145" name="Ink 91144">
                <a:extLst>
                  <a:ext uri="{FF2B5EF4-FFF2-40B4-BE49-F238E27FC236}">
                    <a16:creationId xmlns:a16="http://schemas.microsoft.com/office/drawing/2014/main" id="{F95408A4-1A62-46AC-A3D1-D20B2D1A9869}"/>
                  </a:ext>
                </a:extLst>
              </p:cNvPr>
              <p:cNvPicPr/>
              <p:nvPr/>
            </p:nvPicPr>
            <p:blipFill>
              <a:blip r:embed="rId32"/>
              <a:stretch>
                <a:fillRect/>
              </a:stretch>
            </p:blipFill>
            <p:spPr>
              <a:xfrm>
                <a:off x="10270433" y="1156289"/>
                <a:ext cx="1674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91154" name="Ink 91153">
                <a:extLst>
                  <a:ext uri="{FF2B5EF4-FFF2-40B4-BE49-F238E27FC236}">
                    <a16:creationId xmlns:a16="http://schemas.microsoft.com/office/drawing/2014/main" id="{97629899-F3F9-4280-A223-DD6518401693}"/>
                  </a:ext>
                </a:extLst>
              </p14:cNvPr>
              <p14:cNvContentPartPr/>
              <p14:nvPr/>
            </p14:nvContentPartPr>
            <p14:xfrm>
              <a:off x="10608113" y="1027769"/>
              <a:ext cx="1069920" cy="604080"/>
            </p14:xfrm>
          </p:contentPart>
        </mc:Choice>
        <mc:Fallback>
          <p:pic>
            <p:nvPicPr>
              <p:cNvPr id="91154" name="Ink 91153">
                <a:extLst>
                  <a:ext uri="{FF2B5EF4-FFF2-40B4-BE49-F238E27FC236}">
                    <a16:creationId xmlns:a16="http://schemas.microsoft.com/office/drawing/2014/main" id="{97629899-F3F9-4280-A223-DD6518401693}"/>
                  </a:ext>
                </a:extLst>
              </p:cNvPr>
              <p:cNvPicPr/>
              <p:nvPr/>
            </p:nvPicPr>
            <p:blipFill>
              <a:blip r:embed="rId34"/>
              <a:stretch>
                <a:fillRect/>
              </a:stretch>
            </p:blipFill>
            <p:spPr>
              <a:xfrm>
                <a:off x="10599116" y="1019129"/>
                <a:ext cx="1087554"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1163" name="Ink 91162">
                <a:extLst>
                  <a:ext uri="{FF2B5EF4-FFF2-40B4-BE49-F238E27FC236}">
                    <a16:creationId xmlns:a16="http://schemas.microsoft.com/office/drawing/2014/main" id="{09E3F099-4DBA-496F-B911-E03DB10793E8}"/>
                  </a:ext>
                </a:extLst>
              </p14:cNvPr>
              <p14:cNvContentPartPr/>
              <p14:nvPr/>
            </p14:nvContentPartPr>
            <p14:xfrm>
              <a:off x="8689673" y="1978169"/>
              <a:ext cx="526320" cy="418320"/>
            </p14:xfrm>
          </p:contentPart>
        </mc:Choice>
        <mc:Fallback>
          <p:pic>
            <p:nvPicPr>
              <p:cNvPr id="91163" name="Ink 91162">
                <a:extLst>
                  <a:ext uri="{FF2B5EF4-FFF2-40B4-BE49-F238E27FC236}">
                    <a16:creationId xmlns:a16="http://schemas.microsoft.com/office/drawing/2014/main" id="{09E3F099-4DBA-496F-B911-E03DB10793E8}"/>
                  </a:ext>
                </a:extLst>
              </p:cNvPr>
              <p:cNvPicPr/>
              <p:nvPr/>
            </p:nvPicPr>
            <p:blipFill>
              <a:blip r:embed="rId36"/>
              <a:stretch>
                <a:fillRect/>
              </a:stretch>
            </p:blipFill>
            <p:spPr>
              <a:xfrm>
                <a:off x="8680673" y="1969177"/>
                <a:ext cx="543960" cy="435945"/>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91166" name="Ink 91165">
                <a:extLst>
                  <a:ext uri="{FF2B5EF4-FFF2-40B4-BE49-F238E27FC236}">
                    <a16:creationId xmlns:a16="http://schemas.microsoft.com/office/drawing/2014/main" id="{136B85D0-C64C-48BB-93EC-163645E9684A}"/>
                  </a:ext>
                </a:extLst>
              </p14:cNvPr>
              <p14:cNvContentPartPr/>
              <p14:nvPr/>
            </p14:nvContentPartPr>
            <p14:xfrm>
              <a:off x="9388793" y="1948289"/>
              <a:ext cx="191880" cy="490320"/>
            </p14:xfrm>
          </p:contentPart>
        </mc:Choice>
        <mc:Fallback>
          <p:pic>
            <p:nvPicPr>
              <p:cNvPr id="91166" name="Ink 91165">
                <a:extLst>
                  <a:ext uri="{FF2B5EF4-FFF2-40B4-BE49-F238E27FC236}">
                    <a16:creationId xmlns:a16="http://schemas.microsoft.com/office/drawing/2014/main" id="{136B85D0-C64C-48BB-93EC-163645E9684A}"/>
                  </a:ext>
                </a:extLst>
              </p:cNvPr>
              <p:cNvPicPr/>
              <p:nvPr/>
            </p:nvPicPr>
            <p:blipFill>
              <a:blip r:embed="rId38"/>
              <a:stretch>
                <a:fillRect/>
              </a:stretch>
            </p:blipFill>
            <p:spPr>
              <a:xfrm>
                <a:off x="9380137" y="1939289"/>
                <a:ext cx="209553"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1167" name="Ink 91166">
                <a:extLst>
                  <a:ext uri="{FF2B5EF4-FFF2-40B4-BE49-F238E27FC236}">
                    <a16:creationId xmlns:a16="http://schemas.microsoft.com/office/drawing/2014/main" id="{EF33A588-A96A-4A7D-9577-B853F2B7BE7D}"/>
                  </a:ext>
                </a:extLst>
              </p14:cNvPr>
              <p14:cNvContentPartPr/>
              <p14:nvPr/>
            </p14:nvContentPartPr>
            <p14:xfrm>
              <a:off x="9639713" y="2031809"/>
              <a:ext cx="478440" cy="257400"/>
            </p14:xfrm>
          </p:contentPart>
        </mc:Choice>
        <mc:Fallback>
          <p:pic>
            <p:nvPicPr>
              <p:cNvPr id="91167" name="Ink 91166">
                <a:extLst>
                  <a:ext uri="{FF2B5EF4-FFF2-40B4-BE49-F238E27FC236}">
                    <a16:creationId xmlns:a16="http://schemas.microsoft.com/office/drawing/2014/main" id="{EF33A588-A96A-4A7D-9577-B853F2B7BE7D}"/>
                  </a:ext>
                </a:extLst>
              </p:cNvPr>
              <p:cNvPicPr/>
              <p:nvPr/>
            </p:nvPicPr>
            <p:blipFill>
              <a:blip r:embed="rId40"/>
              <a:stretch>
                <a:fillRect/>
              </a:stretch>
            </p:blipFill>
            <p:spPr>
              <a:xfrm>
                <a:off x="9631073" y="2023169"/>
                <a:ext cx="4960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1168" name="Ink 91167">
                <a:extLst>
                  <a:ext uri="{FF2B5EF4-FFF2-40B4-BE49-F238E27FC236}">
                    <a16:creationId xmlns:a16="http://schemas.microsoft.com/office/drawing/2014/main" id="{3C356ABB-2C1B-45F7-8C61-59146B6F6D4F}"/>
                  </a:ext>
                </a:extLst>
              </p14:cNvPr>
              <p14:cNvContentPartPr/>
              <p14:nvPr/>
            </p14:nvContentPartPr>
            <p14:xfrm>
              <a:off x="10309313" y="1983929"/>
              <a:ext cx="36360" cy="149760"/>
            </p14:xfrm>
          </p:contentPart>
        </mc:Choice>
        <mc:Fallback>
          <p:pic>
            <p:nvPicPr>
              <p:cNvPr id="91168" name="Ink 91167">
                <a:extLst>
                  <a:ext uri="{FF2B5EF4-FFF2-40B4-BE49-F238E27FC236}">
                    <a16:creationId xmlns:a16="http://schemas.microsoft.com/office/drawing/2014/main" id="{3C356ABB-2C1B-45F7-8C61-59146B6F6D4F}"/>
                  </a:ext>
                </a:extLst>
              </p:cNvPr>
              <p:cNvPicPr/>
              <p:nvPr/>
            </p:nvPicPr>
            <p:blipFill>
              <a:blip r:embed="rId42"/>
              <a:stretch>
                <a:fillRect/>
              </a:stretch>
            </p:blipFill>
            <p:spPr>
              <a:xfrm>
                <a:off x="10300313" y="1975289"/>
                <a:ext cx="54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1169" name="Ink 91168">
                <a:extLst>
                  <a:ext uri="{FF2B5EF4-FFF2-40B4-BE49-F238E27FC236}">
                    <a16:creationId xmlns:a16="http://schemas.microsoft.com/office/drawing/2014/main" id="{C7FAF6BE-A6CA-4BC4-A453-3C12E79385E1}"/>
                  </a:ext>
                </a:extLst>
              </p14:cNvPr>
              <p14:cNvContentPartPr/>
              <p14:nvPr/>
            </p14:nvContentPartPr>
            <p14:xfrm>
              <a:off x="10333073" y="1816529"/>
              <a:ext cx="6480" cy="30240"/>
            </p14:xfrm>
          </p:contentPart>
        </mc:Choice>
        <mc:Fallback>
          <p:pic>
            <p:nvPicPr>
              <p:cNvPr id="91169" name="Ink 91168">
                <a:extLst>
                  <a:ext uri="{FF2B5EF4-FFF2-40B4-BE49-F238E27FC236}">
                    <a16:creationId xmlns:a16="http://schemas.microsoft.com/office/drawing/2014/main" id="{C7FAF6BE-A6CA-4BC4-A453-3C12E79385E1}"/>
                  </a:ext>
                </a:extLst>
              </p:cNvPr>
              <p:cNvPicPr/>
              <p:nvPr/>
            </p:nvPicPr>
            <p:blipFill>
              <a:blip r:embed="rId44"/>
              <a:stretch>
                <a:fillRect/>
              </a:stretch>
            </p:blipFill>
            <p:spPr>
              <a:xfrm>
                <a:off x="10324433" y="1807889"/>
                <a:ext cx="241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1188" name="Ink 91187">
                <a:extLst>
                  <a:ext uri="{FF2B5EF4-FFF2-40B4-BE49-F238E27FC236}">
                    <a16:creationId xmlns:a16="http://schemas.microsoft.com/office/drawing/2014/main" id="{986177DD-EDFE-4A0F-A8E1-6968FF600126}"/>
                  </a:ext>
                </a:extLst>
              </p14:cNvPr>
              <p14:cNvContentPartPr/>
              <p14:nvPr/>
            </p14:nvContentPartPr>
            <p14:xfrm>
              <a:off x="10446833" y="1739129"/>
              <a:ext cx="1338840" cy="777240"/>
            </p14:xfrm>
          </p:contentPart>
        </mc:Choice>
        <mc:Fallback>
          <p:pic>
            <p:nvPicPr>
              <p:cNvPr id="91188" name="Ink 91187">
                <a:extLst>
                  <a:ext uri="{FF2B5EF4-FFF2-40B4-BE49-F238E27FC236}">
                    <a16:creationId xmlns:a16="http://schemas.microsoft.com/office/drawing/2014/main" id="{986177DD-EDFE-4A0F-A8E1-6968FF600126}"/>
                  </a:ext>
                </a:extLst>
              </p:cNvPr>
              <p:cNvPicPr/>
              <p:nvPr/>
            </p:nvPicPr>
            <p:blipFill>
              <a:blip r:embed="rId46"/>
              <a:stretch>
                <a:fillRect/>
              </a:stretch>
            </p:blipFill>
            <p:spPr>
              <a:xfrm>
                <a:off x="10437835" y="1730129"/>
                <a:ext cx="1356475"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1189" name="Ink 91188">
                <a:extLst>
                  <a:ext uri="{FF2B5EF4-FFF2-40B4-BE49-F238E27FC236}">
                    <a16:creationId xmlns:a16="http://schemas.microsoft.com/office/drawing/2014/main" id="{C6859BAB-640F-4322-B677-13F111370AA4}"/>
                  </a:ext>
                </a:extLst>
              </p14:cNvPr>
              <p14:cNvContentPartPr/>
              <p14:nvPr/>
            </p14:nvContentPartPr>
            <p14:xfrm>
              <a:off x="6609953" y="1744889"/>
              <a:ext cx="538200" cy="562320"/>
            </p14:xfrm>
          </p:contentPart>
        </mc:Choice>
        <mc:Fallback>
          <p:pic>
            <p:nvPicPr>
              <p:cNvPr id="91189" name="Ink 91188">
                <a:extLst>
                  <a:ext uri="{FF2B5EF4-FFF2-40B4-BE49-F238E27FC236}">
                    <a16:creationId xmlns:a16="http://schemas.microsoft.com/office/drawing/2014/main" id="{C6859BAB-640F-4322-B677-13F111370AA4}"/>
                  </a:ext>
                </a:extLst>
              </p:cNvPr>
              <p:cNvPicPr/>
              <p:nvPr/>
            </p:nvPicPr>
            <p:blipFill>
              <a:blip r:embed="rId48"/>
              <a:stretch>
                <a:fillRect/>
              </a:stretch>
            </p:blipFill>
            <p:spPr>
              <a:xfrm>
                <a:off x="6600953" y="1736249"/>
                <a:ext cx="555840" cy="579960"/>
              </a:xfrm>
              <a:prstGeom prst="rect">
                <a:avLst/>
              </a:prstGeom>
            </p:spPr>
          </p:pic>
        </mc:Fallback>
      </mc:AlternateContent>
    </p:spTree>
    <p:extLst>
      <p:ext uri="{BB962C8B-B14F-4D97-AF65-F5344CB8AC3E}">
        <p14:creationId xmlns:p14="http://schemas.microsoft.com/office/powerpoint/2010/main" val="27596587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0" name="Object 4"/>
          <p:cNvGraphicFramePr>
            <a:graphicFrameLocks noChangeAspect="1"/>
          </p:cNvGraphicFramePr>
          <p:nvPr>
            <p:extLst/>
          </p:nvPr>
        </p:nvGraphicFramePr>
        <p:xfrm>
          <a:off x="831851" y="1580609"/>
          <a:ext cx="4546600" cy="1030829"/>
        </p:xfrm>
        <a:graphic>
          <a:graphicData uri="http://schemas.openxmlformats.org/presentationml/2006/ole">
            <mc:AlternateContent xmlns:mc="http://schemas.openxmlformats.org/markup-compatibility/2006">
              <mc:Choice xmlns:v="urn:schemas-microsoft-com:vml" Requires="v">
                <p:oleObj spid="_x0000_s7222" name="Equation" r:id="rId4" imgW="952087" imgH="228501" progId="Equation.3">
                  <p:embed/>
                </p:oleObj>
              </mc:Choice>
              <mc:Fallback>
                <p:oleObj name="Equation" r:id="rId4" imgW="952087" imgH="228501" progId="Equation.3">
                  <p:embed/>
                  <p:pic>
                    <p:nvPicPr>
                      <p:cNvPr id="276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1" y="1580609"/>
                        <a:ext cx="4546600" cy="1030829"/>
                      </a:xfrm>
                      <a:prstGeom prst="rect">
                        <a:avLst/>
                      </a:prstGeom>
                      <a:noFill/>
                      <a:extLst/>
                    </p:spPr>
                  </p:pic>
                </p:oleObj>
              </mc:Fallback>
            </mc:AlternateContent>
          </a:graphicData>
        </a:graphic>
      </p:graphicFrame>
      <p:sp>
        <p:nvSpPr>
          <p:cNvPr id="27655"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1" name="Object 6"/>
          <p:cNvGraphicFramePr>
            <a:graphicFrameLocks noChangeAspect="1"/>
          </p:cNvGraphicFramePr>
          <p:nvPr>
            <p:extLst/>
          </p:nvPr>
        </p:nvGraphicFramePr>
        <p:xfrm>
          <a:off x="892175" y="3432175"/>
          <a:ext cx="4352925" cy="925513"/>
        </p:xfrm>
        <a:graphic>
          <a:graphicData uri="http://schemas.openxmlformats.org/presentationml/2006/ole">
            <mc:AlternateContent xmlns:mc="http://schemas.openxmlformats.org/markup-compatibility/2006">
              <mc:Choice xmlns:v="urn:schemas-microsoft-com:vml" Requires="v">
                <p:oleObj spid="_x0000_s7223" name="Equation" r:id="rId6" imgW="901440" imgH="203040" progId="Equation.3">
                  <p:embed/>
                </p:oleObj>
              </mc:Choice>
              <mc:Fallback>
                <p:oleObj name="Equation" r:id="rId6" imgW="901440" imgH="203040" progId="Equation.3">
                  <p:embed/>
                  <p:pic>
                    <p:nvPicPr>
                      <p:cNvPr id="27651" name="Object 6"/>
                      <p:cNvPicPr>
                        <a:picLocks noChangeAspect="1" noChangeArrowheads="1"/>
                      </p:cNvPicPr>
                      <p:nvPr/>
                    </p:nvPicPr>
                    <p:blipFill>
                      <a:blip r:embed="rId7"/>
                      <a:srcRect/>
                      <a:stretch>
                        <a:fillRect/>
                      </a:stretch>
                    </p:blipFill>
                    <p:spPr bwMode="auto">
                      <a:xfrm>
                        <a:off x="892175" y="3432175"/>
                        <a:ext cx="4352925" cy="925513"/>
                      </a:xfrm>
                      <a:prstGeom prst="rect">
                        <a:avLst/>
                      </a:prstGeom>
                      <a:noFill/>
                      <a:extLst/>
                    </p:spPr>
                  </p:pic>
                </p:oleObj>
              </mc:Fallback>
            </mc:AlternateContent>
          </a:graphicData>
        </a:graphic>
      </p:graphicFrame>
      <p:sp>
        <p:nvSpPr>
          <p:cNvPr id="27656"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27657"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Sewer Pipe Hypotheses</a:t>
            </a:r>
          </a:p>
        </p:txBody>
      </p:sp>
      <p:graphicFrame>
        <p:nvGraphicFramePr>
          <p:cNvPr id="12" name="Table 11">
            <a:extLst>
              <a:ext uri="{FF2B5EF4-FFF2-40B4-BE49-F238E27FC236}">
                <a16:creationId xmlns:a16="http://schemas.microsoft.com/office/drawing/2014/main" id="{A9C5F5F4-2756-4DDC-9A63-2148DC4857C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8">
            <p14:nvContentPartPr>
              <p14:cNvPr id="27664" name="Ink 27663">
                <a:extLst>
                  <a:ext uri="{FF2B5EF4-FFF2-40B4-BE49-F238E27FC236}">
                    <a16:creationId xmlns:a16="http://schemas.microsoft.com/office/drawing/2014/main" id="{000FD61A-6D76-4999-BC57-97C6B2443A24}"/>
                  </a:ext>
                </a:extLst>
              </p14:cNvPr>
              <p14:cNvContentPartPr/>
              <p14:nvPr/>
            </p14:nvContentPartPr>
            <p14:xfrm>
              <a:off x="8109713" y="453929"/>
              <a:ext cx="3054600" cy="1590120"/>
            </p14:xfrm>
          </p:contentPart>
        </mc:Choice>
        <mc:Fallback>
          <p:pic>
            <p:nvPicPr>
              <p:cNvPr id="27664" name="Ink 27663">
                <a:extLst>
                  <a:ext uri="{FF2B5EF4-FFF2-40B4-BE49-F238E27FC236}">
                    <a16:creationId xmlns:a16="http://schemas.microsoft.com/office/drawing/2014/main" id="{000FD61A-6D76-4999-BC57-97C6B2443A24}"/>
                  </a:ext>
                </a:extLst>
              </p:cNvPr>
              <p:cNvPicPr/>
              <p:nvPr/>
            </p:nvPicPr>
            <p:blipFill>
              <a:blip r:embed="rId9"/>
              <a:stretch>
                <a:fillRect/>
              </a:stretch>
            </p:blipFill>
            <p:spPr>
              <a:xfrm>
                <a:off x="8101072" y="445289"/>
                <a:ext cx="3072242" cy="1607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709" name="Ink 27708">
                <a:extLst>
                  <a:ext uri="{FF2B5EF4-FFF2-40B4-BE49-F238E27FC236}">
                    <a16:creationId xmlns:a16="http://schemas.microsoft.com/office/drawing/2014/main" id="{E4220CD0-1BF2-4DAB-A162-1DD886BB14A4}"/>
                  </a:ext>
                </a:extLst>
              </p14:cNvPr>
              <p14:cNvContentPartPr/>
              <p14:nvPr/>
            </p14:nvContentPartPr>
            <p14:xfrm>
              <a:off x="125273" y="2922449"/>
              <a:ext cx="2020680" cy="860760"/>
            </p14:xfrm>
          </p:contentPart>
        </mc:Choice>
        <mc:Fallback>
          <p:pic>
            <p:nvPicPr>
              <p:cNvPr id="27709" name="Ink 27708">
                <a:extLst>
                  <a:ext uri="{FF2B5EF4-FFF2-40B4-BE49-F238E27FC236}">
                    <a16:creationId xmlns:a16="http://schemas.microsoft.com/office/drawing/2014/main" id="{E4220CD0-1BF2-4DAB-A162-1DD886BB14A4}"/>
                  </a:ext>
                </a:extLst>
              </p:cNvPr>
              <p:cNvPicPr/>
              <p:nvPr/>
            </p:nvPicPr>
            <p:blipFill>
              <a:blip r:embed="rId11"/>
              <a:stretch>
                <a:fillRect/>
              </a:stretch>
            </p:blipFill>
            <p:spPr>
              <a:xfrm>
                <a:off x="116631" y="2913453"/>
                <a:ext cx="2038323" cy="878393"/>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714" name="Ink 27713">
                <a:extLst>
                  <a:ext uri="{FF2B5EF4-FFF2-40B4-BE49-F238E27FC236}">
                    <a16:creationId xmlns:a16="http://schemas.microsoft.com/office/drawing/2014/main" id="{C809C4E6-7278-4DA2-8106-2DEAB8B6BC35}"/>
                  </a:ext>
                </a:extLst>
              </p14:cNvPr>
              <p14:cNvContentPartPr/>
              <p14:nvPr/>
            </p14:nvContentPartPr>
            <p14:xfrm>
              <a:off x="65513" y="770729"/>
              <a:ext cx="5492880" cy="2062080"/>
            </p14:xfrm>
          </p:contentPart>
        </mc:Choice>
        <mc:Fallback>
          <p:pic>
            <p:nvPicPr>
              <p:cNvPr id="27714" name="Ink 27713">
                <a:extLst>
                  <a:ext uri="{FF2B5EF4-FFF2-40B4-BE49-F238E27FC236}">
                    <a16:creationId xmlns:a16="http://schemas.microsoft.com/office/drawing/2014/main" id="{C809C4E6-7278-4DA2-8106-2DEAB8B6BC35}"/>
                  </a:ext>
                </a:extLst>
              </p:cNvPr>
              <p:cNvPicPr/>
              <p:nvPr/>
            </p:nvPicPr>
            <p:blipFill>
              <a:blip r:embed="rId13"/>
              <a:stretch>
                <a:fillRect/>
              </a:stretch>
            </p:blipFill>
            <p:spPr>
              <a:xfrm>
                <a:off x="56873" y="762089"/>
                <a:ext cx="5510520" cy="2079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717" name="Ink 27716">
                <a:extLst>
                  <a:ext uri="{FF2B5EF4-FFF2-40B4-BE49-F238E27FC236}">
                    <a16:creationId xmlns:a16="http://schemas.microsoft.com/office/drawing/2014/main" id="{CFE60091-C17E-4974-8429-90C9A92ED84E}"/>
                  </a:ext>
                </a:extLst>
              </p14:cNvPr>
              <p14:cNvContentPartPr/>
              <p14:nvPr/>
            </p14:nvContentPartPr>
            <p14:xfrm>
              <a:off x="842393" y="4249049"/>
              <a:ext cx="4488840" cy="239400"/>
            </p14:xfrm>
          </p:contentPart>
        </mc:Choice>
        <mc:Fallback>
          <p:pic>
            <p:nvPicPr>
              <p:cNvPr id="27717" name="Ink 27716">
                <a:extLst>
                  <a:ext uri="{FF2B5EF4-FFF2-40B4-BE49-F238E27FC236}">
                    <a16:creationId xmlns:a16="http://schemas.microsoft.com/office/drawing/2014/main" id="{CFE60091-C17E-4974-8429-90C9A92ED84E}"/>
                  </a:ext>
                </a:extLst>
              </p:cNvPr>
              <p:cNvPicPr/>
              <p:nvPr/>
            </p:nvPicPr>
            <p:blipFill>
              <a:blip r:embed="rId15"/>
              <a:stretch>
                <a:fillRect/>
              </a:stretch>
            </p:blipFill>
            <p:spPr>
              <a:xfrm>
                <a:off x="833753" y="4240409"/>
                <a:ext cx="4506480" cy="257040"/>
              </a:xfrm>
              <a:prstGeom prst="rect">
                <a:avLst/>
              </a:prstGeom>
            </p:spPr>
          </p:pic>
        </mc:Fallback>
      </mc:AlternateContent>
    </p:spTree>
    <p:extLst>
      <p:ext uri="{BB962C8B-B14F-4D97-AF65-F5344CB8AC3E}">
        <p14:creationId xmlns:p14="http://schemas.microsoft.com/office/powerpoint/2010/main" val="610231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a:lnSpc>
                <a:spcPct val="90000"/>
              </a:lnSpc>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a:lnSpc>
                <a:spcPct val="90000"/>
              </a:lnSpc>
            </a:pPr>
            <a:r>
              <a:rPr lang="en-US" dirty="0"/>
              <a:t>Step 3:  Analyze data to determine a sample mean, sample size, and sample standard deviation.</a:t>
            </a:r>
          </a:p>
          <a:p>
            <a:pPr>
              <a:lnSpc>
                <a:spcPct val="90000"/>
              </a:lnSpc>
            </a:pPr>
            <a:r>
              <a:rPr lang="en-US" dirty="0"/>
              <a:t>Step 4:  Calculate the test statistic to test the Null.</a:t>
            </a:r>
          </a:p>
          <a:p>
            <a:pPr>
              <a:lnSpc>
                <a:spcPct val="90000"/>
              </a:lnSpc>
            </a:pPr>
            <a:r>
              <a:rPr lang="en-US" dirty="0"/>
              <a:t>Step 5:  Determine a critical value.</a:t>
            </a:r>
          </a:p>
          <a:p>
            <a:pPr>
              <a:lnSpc>
                <a:spcPct val="90000"/>
              </a:lnSpc>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10608235" y="2447080"/>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604D3DDB-6E59-4787-B78D-8435922BD1F1}"/>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15">
            <p14:nvContentPartPr>
              <p14:cNvPr id="2" name="Ink 1">
                <a:extLst>
                  <a:ext uri="{FF2B5EF4-FFF2-40B4-BE49-F238E27FC236}">
                    <a16:creationId xmlns:a16="http://schemas.microsoft.com/office/drawing/2014/main" id="{CA4A51B6-B458-482F-A95A-03CAD459283F}"/>
                  </a:ext>
                </a:extLst>
              </p14:cNvPr>
              <p14:cNvContentPartPr/>
              <p14:nvPr/>
            </p14:nvContentPartPr>
            <p14:xfrm>
              <a:off x="3466073" y="1087529"/>
              <a:ext cx="406800" cy="520200"/>
            </p14:xfrm>
          </p:contentPart>
        </mc:Choice>
        <mc:Fallback>
          <p:pic>
            <p:nvPicPr>
              <p:cNvPr id="2" name="Ink 1">
                <a:extLst>
                  <a:ext uri="{FF2B5EF4-FFF2-40B4-BE49-F238E27FC236}">
                    <a16:creationId xmlns:a16="http://schemas.microsoft.com/office/drawing/2014/main" id="{CA4A51B6-B458-482F-A95A-03CAD459283F}"/>
                  </a:ext>
                </a:extLst>
              </p:cNvPr>
              <p:cNvPicPr/>
              <p:nvPr/>
            </p:nvPicPr>
            <p:blipFill>
              <a:blip r:embed="rId16"/>
              <a:stretch>
                <a:fillRect/>
              </a:stretch>
            </p:blipFill>
            <p:spPr>
              <a:xfrm>
                <a:off x="3457433" y="1078889"/>
                <a:ext cx="42444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 name="Ink 2">
                <a:extLst>
                  <a:ext uri="{FF2B5EF4-FFF2-40B4-BE49-F238E27FC236}">
                    <a16:creationId xmlns:a16="http://schemas.microsoft.com/office/drawing/2014/main" id="{46D81F47-B2E9-4852-89AE-DDE45140F0FB}"/>
                  </a:ext>
                </a:extLst>
              </p14:cNvPr>
              <p14:cNvContentPartPr/>
              <p14:nvPr/>
            </p14:nvContentPartPr>
            <p14:xfrm>
              <a:off x="7111793" y="1505849"/>
              <a:ext cx="382680" cy="538200"/>
            </p14:xfrm>
          </p:contentPart>
        </mc:Choice>
        <mc:Fallback>
          <p:pic>
            <p:nvPicPr>
              <p:cNvPr id="3" name="Ink 2">
                <a:extLst>
                  <a:ext uri="{FF2B5EF4-FFF2-40B4-BE49-F238E27FC236}">
                    <a16:creationId xmlns:a16="http://schemas.microsoft.com/office/drawing/2014/main" id="{46D81F47-B2E9-4852-89AE-DDE45140F0FB}"/>
                  </a:ext>
                </a:extLst>
              </p:cNvPr>
              <p:cNvPicPr/>
              <p:nvPr/>
            </p:nvPicPr>
            <p:blipFill>
              <a:blip r:embed="rId18"/>
              <a:stretch>
                <a:fillRect/>
              </a:stretch>
            </p:blipFill>
            <p:spPr>
              <a:xfrm>
                <a:off x="7103153" y="1497209"/>
                <a:ext cx="40032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 name="Ink 5">
                <a:extLst>
                  <a:ext uri="{FF2B5EF4-FFF2-40B4-BE49-F238E27FC236}">
                    <a16:creationId xmlns:a16="http://schemas.microsoft.com/office/drawing/2014/main" id="{9182F45A-8C77-4899-BD00-A18C7EE79EF2}"/>
                  </a:ext>
                </a:extLst>
              </p14:cNvPr>
              <p14:cNvContentPartPr/>
              <p14:nvPr/>
            </p14:nvContentPartPr>
            <p14:xfrm>
              <a:off x="4709153" y="2306849"/>
              <a:ext cx="101880" cy="281160"/>
            </p14:xfrm>
          </p:contentPart>
        </mc:Choice>
        <mc:Fallback>
          <p:pic>
            <p:nvPicPr>
              <p:cNvPr id="6" name="Ink 5">
                <a:extLst>
                  <a:ext uri="{FF2B5EF4-FFF2-40B4-BE49-F238E27FC236}">
                    <a16:creationId xmlns:a16="http://schemas.microsoft.com/office/drawing/2014/main" id="{9182F45A-8C77-4899-BD00-A18C7EE79EF2}"/>
                  </a:ext>
                </a:extLst>
              </p:cNvPr>
              <p:cNvPicPr/>
              <p:nvPr/>
            </p:nvPicPr>
            <p:blipFill>
              <a:blip r:embed="rId20"/>
              <a:stretch>
                <a:fillRect/>
              </a:stretch>
            </p:blipFill>
            <p:spPr>
              <a:xfrm>
                <a:off x="4700513" y="2297849"/>
                <a:ext cx="1195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 name="Ink 9">
                <a:extLst>
                  <a:ext uri="{FF2B5EF4-FFF2-40B4-BE49-F238E27FC236}">
                    <a16:creationId xmlns:a16="http://schemas.microsoft.com/office/drawing/2014/main" id="{0A10A793-0C27-45FD-BC40-0D39320927C9}"/>
                  </a:ext>
                </a:extLst>
              </p14:cNvPr>
              <p14:cNvContentPartPr/>
              <p14:nvPr/>
            </p14:nvContentPartPr>
            <p14:xfrm>
              <a:off x="4643633" y="2252849"/>
              <a:ext cx="227520" cy="36360"/>
            </p14:xfrm>
          </p:contentPart>
        </mc:Choice>
        <mc:Fallback>
          <p:pic>
            <p:nvPicPr>
              <p:cNvPr id="10" name="Ink 9">
                <a:extLst>
                  <a:ext uri="{FF2B5EF4-FFF2-40B4-BE49-F238E27FC236}">
                    <a16:creationId xmlns:a16="http://schemas.microsoft.com/office/drawing/2014/main" id="{0A10A793-0C27-45FD-BC40-0D39320927C9}"/>
                  </a:ext>
                </a:extLst>
              </p:cNvPr>
              <p:cNvPicPr/>
              <p:nvPr/>
            </p:nvPicPr>
            <p:blipFill>
              <a:blip r:embed="rId22"/>
              <a:stretch>
                <a:fillRect/>
              </a:stretch>
            </p:blipFill>
            <p:spPr>
              <a:xfrm>
                <a:off x="4634633" y="2244209"/>
                <a:ext cx="2451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5A4FD0A7-4F38-4620-9460-82732A9752F1}"/>
                  </a:ext>
                </a:extLst>
              </p14:cNvPr>
              <p14:cNvContentPartPr/>
              <p14:nvPr/>
            </p14:nvContentPartPr>
            <p14:xfrm>
              <a:off x="4936313" y="2414489"/>
              <a:ext cx="78120" cy="66240"/>
            </p14:xfrm>
          </p:contentPart>
        </mc:Choice>
        <mc:Fallback>
          <p:pic>
            <p:nvPicPr>
              <p:cNvPr id="13" name="Ink 12">
                <a:extLst>
                  <a:ext uri="{FF2B5EF4-FFF2-40B4-BE49-F238E27FC236}">
                    <a16:creationId xmlns:a16="http://schemas.microsoft.com/office/drawing/2014/main" id="{5A4FD0A7-4F38-4620-9460-82732A9752F1}"/>
                  </a:ext>
                </a:extLst>
              </p:cNvPr>
              <p:cNvPicPr/>
              <p:nvPr/>
            </p:nvPicPr>
            <p:blipFill>
              <a:blip r:embed="rId24"/>
              <a:stretch>
                <a:fillRect/>
              </a:stretch>
            </p:blipFill>
            <p:spPr>
              <a:xfrm>
                <a:off x="4927673" y="2405489"/>
                <a:ext cx="957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4706A560-1984-4C2B-B5E6-2F2A7554831D}"/>
                  </a:ext>
                </a:extLst>
              </p14:cNvPr>
              <p14:cNvContentPartPr/>
              <p14:nvPr/>
            </p14:nvContentPartPr>
            <p14:xfrm>
              <a:off x="5145473" y="2234849"/>
              <a:ext cx="651960" cy="287280"/>
            </p14:xfrm>
          </p:contentPart>
        </mc:Choice>
        <mc:Fallback>
          <p:pic>
            <p:nvPicPr>
              <p:cNvPr id="21" name="Ink 20">
                <a:extLst>
                  <a:ext uri="{FF2B5EF4-FFF2-40B4-BE49-F238E27FC236}">
                    <a16:creationId xmlns:a16="http://schemas.microsoft.com/office/drawing/2014/main" id="{4706A560-1984-4C2B-B5E6-2F2A7554831D}"/>
                  </a:ext>
                </a:extLst>
              </p:cNvPr>
              <p:cNvPicPr/>
              <p:nvPr/>
            </p:nvPicPr>
            <p:blipFill>
              <a:blip r:embed="rId26"/>
              <a:stretch>
                <a:fillRect/>
              </a:stretch>
            </p:blipFill>
            <p:spPr>
              <a:xfrm>
                <a:off x="5136833" y="2226209"/>
                <a:ext cx="6696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28613D52-5516-482B-9F62-E95CDC7D8B76}"/>
                  </a:ext>
                </a:extLst>
              </p14:cNvPr>
              <p14:cNvContentPartPr/>
              <p14:nvPr/>
            </p14:nvContentPartPr>
            <p14:xfrm>
              <a:off x="6537953" y="2276969"/>
              <a:ext cx="406800" cy="233280"/>
            </p14:xfrm>
          </p:contentPart>
        </mc:Choice>
        <mc:Fallback>
          <p:pic>
            <p:nvPicPr>
              <p:cNvPr id="24" name="Ink 23">
                <a:extLst>
                  <a:ext uri="{FF2B5EF4-FFF2-40B4-BE49-F238E27FC236}">
                    <a16:creationId xmlns:a16="http://schemas.microsoft.com/office/drawing/2014/main" id="{28613D52-5516-482B-9F62-E95CDC7D8B76}"/>
                  </a:ext>
                </a:extLst>
              </p:cNvPr>
              <p:cNvPicPr/>
              <p:nvPr/>
            </p:nvPicPr>
            <p:blipFill>
              <a:blip r:embed="rId28"/>
              <a:stretch>
                <a:fillRect/>
              </a:stretch>
            </p:blipFill>
            <p:spPr>
              <a:xfrm>
                <a:off x="6529313" y="2267969"/>
                <a:ext cx="4244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1138" name="Ink 91137">
                <a:extLst>
                  <a:ext uri="{FF2B5EF4-FFF2-40B4-BE49-F238E27FC236}">
                    <a16:creationId xmlns:a16="http://schemas.microsoft.com/office/drawing/2014/main" id="{3AF439EE-8173-4C39-BA7F-AA85EB4F78DE}"/>
                  </a:ext>
                </a:extLst>
              </p14:cNvPr>
              <p14:cNvContentPartPr/>
              <p14:nvPr/>
            </p14:nvContentPartPr>
            <p14:xfrm>
              <a:off x="8480513" y="2199209"/>
              <a:ext cx="1237320" cy="299160"/>
            </p14:xfrm>
          </p:contentPart>
        </mc:Choice>
        <mc:Fallback>
          <p:pic>
            <p:nvPicPr>
              <p:cNvPr id="91138" name="Ink 91137">
                <a:extLst>
                  <a:ext uri="{FF2B5EF4-FFF2-40B4-BE49-F238E27FC236}">
                    <a16:creationId xmlns:a16="http://schemas.microsoft.com/office/drawing/2014/main" id="{3AF439EE-8173-4C39-BA7F-AA85EB4F78DE}"/>
                  </a:ext>
                </a:extLst>
              </p:cNvPr>
              <p:cNvPicPr/>
              <p:nvPr/>
            </p:nvPicPr>
            <p:blipFill>
              <a:blip r:embed="rId30"/>
              <a:stretch>
                <a:fillRect/>
              </a:stretch>
            </p:blipFill>
            <p:spPr>
              <a:xfrm>
                <a:off x="8471513" y="2190209"/>
                <a:ext cx="12549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1144" name="Ink 91143">
                <a:extLst>
                  <a:ext uri="{FF2B5EF4-FFF2-40B4-BE49-F238E27FC236}">
                    <a16:creationId xmlns:a16="http://schemas.microsoft.com/office/drawing/2014/main" id="{FD575B6D-D059-48AA-B37B-273CAD748F4D}"/>
                  </a:ext>
                </a:extLst>
              </p14:cNvPr>
              <p14:cNvContentPartPr/>
              <p14:nvPr/>
            </p14:nvContentPartPr>
            <p14:xfrm>
              <a:off x="6119633" y="2444369"/>
              <a:ext cx="317160" cy="179640"/>
            </p14:xfrm>
          </p:contentPart>
        </mc:Choice>
        <mc:Fallback>
          <p:pic>
            <p:nvPicPr>
              <p:cNvPr id="91144" name="Ink 91143">
                <a:extLst>
                  <a:ext uri="{FF2B5EF4-FFF2-40B4-BE49-F238E27FC236}">
                    <a16:creationId xmlns:a16="http://schemas.microsoft.com/office/drawing/2014/main" id="{FD575B6D-D059-48AA-B37B-273CAD748F4D}"/>
                  </a:ext>
                </a:extLst>
              </p:cNvPr>
              <p:cNvPicPr/>
              <p:nvPr/>
            </p:nvPicPr>
            <p:blipFill>
              <a:blip r:embed="rId32"/>
              <a:stretch>
                <a:fillRect/>
              </a:stretch>
            </p:blipFill>
            <p:spPr>
              <a:xfrm>
                <a:off x="6110993" y="2435369"/>
                <a:ext cx="334800" cy="197280"/>
              </a:xfrm>
              <a:prstGeom prst="rect">
                <a:avLst/>
              </a:prstGeom>
            </p:spPr>
          </p:pic>
        </mc:Fallback>
      </mc:AlternateContent>
    </p:spTree>
    <p:extLst>
      <p:ext uri="{BB962C8B-B14F-4D97-AF65-F5344CB8AC3E}">
        <p14:creationId xmlns:p14="http://schemas.microsoft.com/office/powerpoint/2010/main" val="2622407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mc:AlternateContent xmlns:mc="http://schemas.openxmlformats.org/markup-compatibility/2006" xmlns:p14="http://schemas.microsoft.com/office/powerpoint/2010/main">
        <mc:Choice Requires="p14">
          <p:contentPart p14:bwMode="auto" r:id="rId3">
            <p14:nvContentPartPr>
              <p14:cNvPr id="91136" name="Ink 91135"/>
              <p14:cNvContentPartPr/>
              <p14:nvPr/>
            </p14:nvContentPartPr>
            <p14:xfrm>
              <a:off x="7590505" y="3074884"/>
              <a:ext cx="240" cy="360"/>
            </p14:xfrm>
          </p:contentPart>
        </mc:Choice>
        <mc:Fallback xmlns="">
          <p:pic>
            <p:nvPicPr>
              <p:cNvPr id="91136" name="Ink 91135"/>
              <p:cNvPicPr/>
              <p:nvPr/>
            </p:nvPicPr>
            <p:blipFill>
              <a:blip r:embed="rId14"/>
              <a:stretch>
                <a:fillRect/>
              </a:stretch>
            </p:blipFill>
            <p:spPr>
              <a:xfrm>
                <a:off x="5690719" y="2551444"/>
                <a:ext cx="3225960" cy="2699280"/>
              </a:xfrm>
              <a:prstGeom prst="rect">
                <a:avLst/>
              </a:prstGeom>
            </p:spPr>
          </p:pic>
        </mc:Fallback>
      </mc:AlternateContent>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5940612" y="3028562"/>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9F44F0E4-BBF7-4C95-96F2-B530FFBEF6C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CA39AFE5-7280-42B0-BD39-6054CF590F4C}"/>
                  </a:ext>
                </a:extLst>
              </p14:cNvPr>
              <p14:cNvContentPartPr/>
              <p14:nvPr/>
            </p14:nvContentPartPr>
            <p14:xfrm>
              <a:off x="7858793" y="2766929"/>
              <a:ext cx="909000" cy="992520"/>
            </p14:xfrm>
          </p:contentPart>
        </mc:Choice>
        <mc:Fallback>
          <p:pic>
            <p:nvPicPr>
              <p:cNvPr id="16" name="Ink 15">
                <a:extLst>
                  <a:ext uri="{FF2B5EF4-FFF2-40B4-BE49-F238E27FC236}">
                    <a16:creationId xmlns:a16="http://schemas.microsoft.com/office/drawing/2014/main" id="{CA39AFE5-7280-42B0-BD39-6054CF590F4C}"/>
                  </a:ext>
                </a:extLst>
              </p:cNvPr>
              <p:cNvPicPr/>
              <p:nvPr/>
            </p:nvPicPr>
            <p:blipFill>
              <a:blip r:embed="rId16"/>
              <a:stretch>
                <a:fillRect/>
              </a:stretch>
            </p:blipFill>
            <p:spPr>
              <a:xfrm>
                <a:off x="7850150" y="2757929"/>
                <a:ext cx="926647" cy="1010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6E4931A1-46B2-4D3A-9B34-DEB64D4B779C}"/>
                  </a:ext>
                </a:extLst>
              </p14:cNvPr>
              <p14:cNvContentPartPr/>
              <p14:nvPr/>
            </p14:nvContentPartPr>
            <p14:xfrm>
              <a:off x="8892713" y="3191369"/>
              <a:ext cx="12240" cy="281160"/>
            </p14:xfrm>
          </p:contentPart>
        </mc:Choice>
        <mc:Fallback>
          <p:pic>
            <p:nvPicPr>
              <p:cNvPr id="17" name="Ink 16">
                <a:extLst>
                  <a:ext uri="{FF2B5EF4-FFF2-40B4-BE49-F238E27FC236}">
                    <a16:creationId xmlns:a16="http://schemas.microsoft.com/office/drawing/2014/main" id="{6E4931A1-46B2-4D3A-9B34-DEB64D4B779C}"/>
                  </a:ext>
                </a:extLst>
              </p:cNvPr>
              <p:cNvPicPr/>
              <p:nvPr/>
            </p:nvPicPr>
            <p:blipFill>
              <a:blip r:embed="rId18"/>
              <a:stretch>
                <a:fillRect/>
              </a:stretch>
            </p:blipFill>
            <p:spPr>
              <a:xfrm>
                <a:off x="8884073" y="3182369"/>
                <a:ext cx="298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D7822BF4-CB34-4A45-A7FB-8BF98D33E1CA}"/>
                  </a:ext>
                </a:extLst>
              </p14:cNvPr>
              <p14:cNvContentPartPr/>
              <p14:nvPr/>
            </p14:nvContentPartPr>
            <p14:xfrm>
              <a:off x="8779313" y="3370649"/>
              <a:ext cx="191520" cy="66240"/>
            </p14:xfrm>
          </p:contentPart>
        </mc:Choice>
        <mc:Fallback>
          <p:pic>
            <p:nvPicPr>
              <p:cNvPr id="18" name="Ink 17">
                <a:extLst>
                  <a:ext uri="{FF2B5EF4-FFF2-40B4-BE49-F238E27FC236}">
                    <a16:creationId xmlns:a16="http://schemas.microsoft.com/office/drawing/2014/main" id="{D7822BF4-CB34-4A45-A7FB-8BF98D33E1CA}"/>
                  </a:ext>
                </a:extLst>
              </p:cNvPr>
              <p:cNvPicPr/>
              <p:nvPr/>
            </p:nvPicPr>
            <p:blipFill>
              <a:blip r:embed="rId20"/>
              <a:stretch>
                <a:fillRect/>
              </a:stretch>
            </p:blipFill>
            <p:spPr>
              <a:xfrm>
                <a:off x="8770313" y="3361649"/>
                <a:ext cx="2091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09711A89-C424-4A6A-A1D9-15B0A729D641}"/>
                  </a:ext>
                </a:extLst>
              </p14:cNvPr>
              <p14:cNvContentPartPr/>
              <p14:nvPr/>
            </p14:nvContentPartPr>
            <p14:xfrm>
              <a:off x="9179633" y="2904449"/>
              <a:ext cx="448560" cy="538200"/>
            </p14:xfrm>
          </p:contentPart>
        </mc:Choice>
        <mc:Fallback>
          <p:pic>
            <p:nvPicPr>
              <p:cNvPr id="23" name="Ink 22">
                <a:extLst>
                  <a:ext uri="{FF2B5EF4-FFF2-40B4-BE49-F238E27FC236}">
                    <a16:creationId xmlns:a16="http://schemas.microsoft.com/office/drawing/2014/main" id="{09711A89-C424-4A6A-A1D9-15B0A729D641}"/>
                  </a:ext>
                </a:extLst>
              </p:cNvPr>
              <p:cNvPicPr/>
              <p:nvPr/>
            </p:nvPicPr>
            <p:blipFill>
              <a:blip r:embed="rId22"/>
              <a:stretch>
                <a:fillRect/>
              </a:stretch>
            </p:blipFill>
            <p:spPr>
              <a:xfrm>
                <a:off x="9170993" y="2895449"/>
                <a:ext cx="46620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5" name="Ink 24">
                <a:extLst>
                  <a:ext uri="{FF2B5EF4-FFF2-40B4-BE49-F238E27FC236}">
                    <a16:creationId xmlns:a16="http://schemas.microsoft.com/office/drawing/2014/main" id="{451A742E-8A83-43FC-8E25-55C1A09C950D}"/>
                  </a:ext>
                </a:extLst>
              </p14:cNvPr>
              <p14:cNvContentPartPr/>
              <p14:nvPr/>
            </p14:nvContentPartPr>
            <p14:xfrm>
              <a:off x="2725193" y="2790689"/>
              <a:ext cx="3245400" cy="783360"/>
            </p14:xfrm>
          </p:contentPart>
        </mc:Choice>
        <mc:Fallback>
          <p:pic>
            <p:nvPicPr>
              <p:cNvPr id="25" name="Ink 24">
                <a:extLst>
                  <a:ext uri="{FF2B5EF4-FFF2-40B4-BE49-F238E27FC236}">
                    <a16:creationId xmlns:a16="http://schemas.microsoft.com/office/drawing/2014/main" id="{451A742E-8A83-43FC-8E25-55C1A09C950D}"/>
                  </a:ext>
                </a:extLst>
              </p:cNvPr>
              <p:cNvPicPr/>
              <p:nvPr/>
            </p:nvPicPr>
            <p:blipFill>
              <a:blip r:embed="rId24"/>
              <a:stretch>
                <a:fillRect/>
              </a:stretch>
            </p:blipFill>
            <p:spPr>
              <a:xfrm>
                <a:off x="2716194" y="2782049"/>
                <a:ext cx="3263038" cy="801000"/>
              </a:xfrm>
              <a:prstGeom prst="rect">
                <a:avLst/>
              </a:prstGeom>
            </p:spPr>
          </p:pic>
        </mc:Fallback>
      </mc:AlternateContent>
    </p:spTree>
    <p:extLst>
      <p:ext uri="{BB962C8B-B14F-4D97-AF65-F5344CB8AC3E}">
        <p14:creationId xmlns:p14="http://schemas.microsoft.com/office/powerpoint/2010/main" val="21148865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ChangeArrowheads="1"/>
          </p:cNvSpPr>
          <p:nvPr/>
        </p:nvSpPr>
        <p:spPr bwMode="auto">
          <a:xfrm>
            <a:off x="0" y="22775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4" name="Object 4"/>
          <p:cNvGraphicFramePr>
            <a:graphicFrameLocks noChangeAspect="1"/>
          </p:cNvGraphicFramePr>
          <p:nvPr>
            <p:extLst>
              <p:ext uri="{D42A27DB-BD31-4B8C-83A1-F6EECF244321}">
                <p14:modId xmlns:p14="http://schemas.microsoft.com/office/powerpoint/2010/main" val="486602605"/>
              </p:ext>
            </p:extLst>
          </p:nvPr>
        </p:nvGraphicFramePr>
        <p:xfrm>
          <a:off x="800947" y="1568305"/>
          <a:ext cx="6961293" cy="2280343"/>
        </p:xfrm>
        <a:graphic>
          <a:graphicData uri="http://schemas.openxmlformats.org/presentationml/2006/ole">
            <mc:AlternateContent xmlns:mc="http://schemas.openxmlformats.org/markup-compatibility/2006">
              <mc:Choice xmlns:v="urn:schemas-microsoft-com:vml" Requires="v">
                <p:oleObj spid="_x0000_s8246" name="Equation" r:id="rId4" imgW="1548728" imgH="533169" progId="Equation.3">
                  <p:embed/>
                </p:oleObj>
              </mc:Choice>
              <mc:Fallback>
                <p:oleObj name="Equation" r:id="rId4" imgW="1548728" imgH="533169" progId="Equation.3">
                  <p:embed/>
                  <p:pic>
                    <p:nvPicPr>
                      <p:cNvPr id="286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947" y="1568305"/>
                        <a:ext cx="6961293" cy="2280343"/>
                      </a:xfrm>
                      <a:prstGeom prst="rect">
                        <a:avLst/>
                      </a:prstGeom>
                      <a:noFill/>
                      <a:extLst/>
                    </p:spPr>
                  </p:pic>
                </p:oleObj>
              </mc:Fallback>
            </mc:AlternateContent>
          </a:graphicData>
        </a:graphic>
      </p:graphicFrame>
      <p:sp>
        <p:nvSpPr>
          <p:cNvPr id="28679" name="Rectangle 5"/>
          <p:cNvSpPr>
            <a:spLocks noChangeArrowheads="1"/>
          </p:cNvSpPr>
          <p:nvPr/>
        </p:nvSpPr>
        <p:spPr bwMode="auto">
          <a:xfrm>
            <a:off x="0" y="27934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5" name="Object 6"/>
          <p:cNvGraphicFramePr>
            <a:graphicFrameLocks noChangeAspect="1"/>
          </p:cNvGraphicFramePr>
          <p:nvPr>
            <p:extLst>
              <p:ext uri="{D42A27DB-BD31-4B8C-83A1-F6EECF244321}">
                <p14:modId xmlns:p14="http://schemas.microsoft.com/office/powerpoint/2010/main" val="1902998386"/>
              </p:ext>
            </p:extLst>
          </p:nvPr>
        </p:nvGraphicFramePr>
        <p:xfrm>
          <a:off x="3979333" y="4209734"/>
          <a:ext cx="7493000" cy="1864751"/>
        </p:xfrm>
        <a:graphic>
          <a:graphicData uri="http://schemas.openxmlformats.org/presentationml/2006/ole">
            <mc:AlternateContent xmlns:mc="http://schemas.openxmlformats.org/markup-compatibility/2006">
              <mc:Choice xmlns:v="urn:schemas-microsoft-com:vml" Requires="v">
                <p:oleObj spid="_x0000_s8247" name="Equation" r:id="rId6" imgW="2146300" imgH="533400" progId="Equation.3">
                  <p:embed/>
                </p:oleObj>
              </mc:Choice>
              <mc:Fallback>
                <p:oleObj name="Equation" r:id="rId6" imgW="2146300" imgH="533400" progId="Equation.3">
                  <p:embed/>
                  <p:pic>
                    <p:nvPicPr>
                      <p:cNvPr id="2867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9333" y="4209734"/>
                        <a:ext cx="7493000" cy="1864751"/>
                      </a:xfrm>
                      <a:prstGeom prst="rect">
                        <a:avLst/>
                      </a:prstGeom>
                      <a:noFill/>
                      <a:extLst/>
                    </p:spPr>
                  </p:pic>
                </p:oleObj>
              </mc:Fallback>
            </mc:AlternateContent>
          </a:graphicData>
        </a:graphic>
      </p:graphicFrame>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The Test Statistic</a:t>
            </a:r>
          </a:p>
        </p:txBody>
      </p:sp>
      <mc:AlternateContent xmlns:mc="http://schemas.openxmlformats.org/markup-compatibility/2006" xmlns:p14="http://schemas.microsoft.com/office/powerpoint/2010/main">
        <mc:Choice Requires="p14">
          <p:contentPart p14:bwMode="auto" r:id="rId8">
            <p14:nvContentPartPr>
              <p14:cNvPr id="28686" name="Ink 28685"/>
              <p14:cNvContentPartPr/>
              <p14:nvPr/>
            </p14:nvContentPartPr>
            <p14:xfrm>
              <a:off x="5306609" y="5281169"/>
              <a:ext cx="10080" cy="32760"/>
            </p14:xfrm>
          </p:contentPart>
        </mc:Choice>
        <mc:Fallback xmlns="">
          <p:pic>
            <p:nvPicPr>
              <p:cNvPr id="28686" name="Ink 28685"/>
              <p:cNvPicPr/>
              <p:nvPr/>
            </p:nvPicPr>
            <p:blipFill>
              <a:blip r:embed="rId23"/>
              <a:stretch>
                <a:fillRect/>
              </a:stretch>
            </p:blipFill>
            <p:spPr>
              <a:xfrm>
                <a:off x="5025809" y="5187209"/>
                <a:ext cx="2473560" cy="1319760"/>
              </a:xfrm>
              <a:prstGeom prst="rect">
                <a:avLst/>
              </a:prstGeom>
            </p:spPr>
          </p:pic>
        </mc:Fallback>
      </mc:AlternateContent>
      <p:graphicFrame>
        <p:nvGraphicFramePr>
          <p:cNvPr id="10" name="Table 9">
            <a:extLst>
              <a:ext uri="{FF2B5EF4-FFF2-40B4-BE49-F238E27FC236}">
                <a16:creationId xmlns:a16="http://schemas.microsoft.com/office/drawing/2014/main" id="{98F7D524-B2B3-4075-850E-546FE9401E9E}"/>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24">
            <p14:nvContentPartPr>
              <p14:cNvPr id="28733" name="Ink 28732">
                <a:extLst>
                  <a:ext uri="{FF2B5EF4-FFF2-40B4-BE49-F238E27FC236}">
                    <a16:creationId xmlns:a16="http://schemas.microsoft.com/office/drawing/2014/main" id="{08EDEC51-7094-4507-ADDC-B84E0C42B73B}"/>
                  </a:ext>
                </a:extLst>
              </p14:cNvPr>
              <p14:cNvContentPartPr/>
              <p14:nvPr/>
            </p14:nvContentPartPr>
            <p14:xfrm>
              <a:off x="4775035" y="3956369"/>
              <a:ext cx="3161880" cy="1022400"/>
            </p14:xfrm>
          </p:contentPart>
        </mc:Choice>
        <mc:Fallback>
          <p:pic>
            <p:nvPicPr>
              <p:cNvPr id="28733" name="Ink 28732">
                <a:extLst>
                  <a:ext uri="{FF2B5EF4-FFF2-40B4-BE49-F238E27FC236}">
                    <a16:creationId xmlns:a16="http://schemas.microsoft.com/office/drawing/2014/main" id="{08EDEC51-7094-4507-ADDC-B84E0C42B73B}"/>
                  </a:ext>
                </a:extLst>
              </p:cNvPr>
              <p:cNvPicPr/>
              <p:nvPr/>
            </p:nvPicPr>
            <p:blipFill>
              <a:blip r:embed="rId25"/>
              <a:stretch>
                <a:fillRect/>
              </a:stretch>
            </p:blipFill>
            <p:spPr>
              <a:xfrm>
                <a:off x="4721035" y="3848369"/>
                <a:ext cx="3269520" cy="1238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8879" name="Ink 28878">
                <a:extLst>
                  <a:ext uri="{FF2B5EF4-FFF2-40B4-BE49-F238E27FC236}">
                    <a16:creationId xmlns:a16="http://schemas.microsoft.com/office/drawing/2014/main" id="{899360E8-373B-48D7-86EC-941DDA2B3524}"/>
                  </a:ext>
                </a:extLst>
              </p14:cNvPr>
              <p14:cNvContentPartPr/>
              <p14:nvPr/>
            </p14:nvContentPartPr>
            <p14:xfrm>
              <a:off x="465835" y="705209"/>
              <a:ext cx="11833918" cy="5570280"/>
            </p14:xfrm>
          </p:contentPart>
        </mc:Choice>
        <mc:Fallback>
          <p:pic>
            <p:nvPicPr>
              <p:cNvPr id="28879" name="Ink 28878">
                <a:extLst>
                  <a:ext uri="{FF2B5EF4-FFF2-40B4-BE49-F238E27FC236}">
                    <a16:creationId xmlns:a16="http://schemas.microsoft.com/office/drawing/2014/main" id="{899360E8-373B-48D7-86EC-941DDA2B3524}"/>
                  </a:ext>
                </a:extLst>
              </p:cNvPr>
              <p:cNvPicPr/>
              <p:nvPr/>
            </p:nvPicPr>
            <p:blipFill>
              <a:blip r:embed="rId27"/>
              <a:stretch>
                <a:fillRect/>
              </a:stretch>
            </p:blipFill>
            <p:spPr>
              <a:xfrm>
                <a:off x="457195" y="696209"/>
                <a:ext cx="11851558" cy="5587920"/>
              </a:xfrm>
              <a:prstGeom prst="rect">
                <a:avLst/>
              </a:prstGeom>
            </p:spPr>
          </p:pic>
        </mc:Fallback>
      </mc:AlternateContent>
    </p:spTree>
    <p:extLst>
      <p:ext uri="{BB962C8B-B14F-4D97-AF65-F5344CB8AC3E}">
        <p14:creationId xmlns:p14="http://schemas.microsoft.com/office/powerpoint/2010/main" val="625763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4464424" y="3554491"/>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7590505" y="3074729"/>
              <a:ext cx="304" cy="360"/>
            </p14:xfrm>
          </p:contentPart>
        </mc:Choice>
        <mc:Fallback xmlns="">
          <p:pic>
            <p:nvPicPr>
              <p:cNvPr id="12" name="Ink 11"/>
              <p:cNvPicPr/>
              <p:nvPr/>
            </p:nvPicPr>
            <p:blipFill>
              <a:blip r:embed="rId8"/>
              <a:stretch>
                <a:fillRect/>
              </a:stretch>
            </p:blipFill>
            <p:spPr>
              <a:xfrm>
                <a:off x="7588345" y="2908054"/>
                <a:ext cx="2484302" cy="785149"/>
              </a:xfrm>
              <a:prstGeom prst="rect">
                <a:avLst/>
              </a:prstGeom>
            </p:spPr>
          </p:pic>
        </mc:Fallback>
      </mc:AlternateContent>
      <p:graphicFrame>
        <p:nvGraphicFramePr>
          <p:cNvPr id="9" name="Table 8">
            <a:extLst>
              <a:ext uri="{FF2B5EF4-FFF2-40B4-BE49-F238E27FC236}">
                <a16:creationId xmlns:a16="http://schemas.microsoft.com/office/drawing/2014/main" id="{9677CD25-699F-41AF-B9B3-436F23A81F2C}"/>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4186361F-BE7A-4C2B-BFF7-220EF457C9E4}"/>
                  </a:ext>
                </a:extLst>
              </p14:cNvPr>
              <p14:cNvContentPartPr/>
              <p14:nvPr/>
            </p14:nvContentPartPr>
            <p14:xfrm>
              <a:off x="8988473" y="1087529"/>
              <a:ext cx="1470600" cy="884880"/>
            </p14:xfrm>
          </p:contentPart>
        </mc:Choice>
        <mc:Fallback>
          <p:pic>
            <p:nvPicPr>
              <p:cNvPr id="14" name="Ink 13">
                <a:extLst>
                  <a:ext uri="{FF2B5EF4-FFF2-40B4-BE49-F238E27FC236}">
                    <a16:creationId xmlns:a16="http://schemas.microsoft.com/office/drawing/2014/main" id="{4186361F-BE7A-4C2B-BFF7-220EF457C9E4}"/>
                  </a:ext>
                </a:extLst>
              </p:cNvPr>
              <p:cNvPicPr/>
              <p:nvPr/>
            </p:nvPicPr>
            <p:blipFill>
              <a:blip r:embed="rId10"/>
              <a:stretch>
                <a:fillRect/>
              </a:stretch>
            </p:blipFill>
            <p:spPr>
              <a:xfrm>
                <a:off x="8979473" y="1078889"/>
                <a:ext cx="1488240" cy="902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8A702464-975C-4B1D-8E27-297B166AFFFA}"/>
                  </a:ext>
                </a:extLst>
              </p14:cNvPr>
              <p14:cNvContentPartPr/>
              <p14:nvPr/>
            </p14:nvContentPartPr>
            <p14:xfrm>
              <a:off x="2623313" y="3388649"/>
              <a:ext cx="1763280" cy="866880"/>
            </p14:xfrm>
          </p:contentPart>
        </mc:Choice>
        <mc:Fallback>
          <p:pic>
            <p:nvPicPr>
              <p:cNvPr id="15" name="Ink 14">
                <a:extLst>
                  <a:ext uri="{FF2B5EF4-FFF2-40B4-BE49-F238E27FC236}">
                    <a16:creationId xmlns:a16="http://schemas.microsoft.com/office/drawing/2014/main" id="{8A702464-975C-4B1D-8E27-297B166AFFFA}"/>
                  </a:ext>
                </a:extLst>
              </p:cNvPr>
              <p:cNvPicPr/>
              <p:nvPr/>
            </p:nvPicPr>
            <p:blipFill>
              <a:blip r:embed="rId12"/>
              <a:stretch>
                <a:fillRect/>
              </a:stretch>
            </p:blipFill>
            <p:spPr>
              <a:xfrm>
                <a:off x="2614673" y="3379649"/>
                <a:ext cx="1780920" cy="884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1175" name="Ink 91174">
                <a:extLst>
                  <a:ext uri="{FF2B5EF4-FFF2-40B4-BE49-F238E27FC236}">
                    <a16:creationId xmlns:a16="http://schemas.microsoft.com/office/drawing/2014/main" id="{C33E2A7C-0A51-4354-AFF2-75F195E6F64A}"/>
                  </a:ext>
                </a:extLst>
              </p14:cNvPr>
              <p14:cNvContentPartPr/>
              <p14:nvPr/>
            </p14:nvContentPartPr>
            <p14:xfrm>
              <a:off x="5898593" y="2683409"/>
              <a:ext cx="3867120" cy="1369080"/>
            </p14:xfrm>
          </p:contentPart>
        </mc:Choice>
        <mc:Fallback>
          <p:pic>
            <p:nvPicPr>
              <p:cNvPr id="91175" name="Ink 91174">
                <a:extLst>
                  <a:ext uri="{FF2B5EF4-FFF2-40B4-BE49-F238E27FC236}">
                    <a16:creationId xmlns:a16="http://schemas.microsoft.com/office/drawing/2014/main" id="{C33E2A7C-0A51-4354-AFF2-75F195E6F64A}"/>
                  </a:ext>
                </a:extLst>
              </p:cNvPr>
              <p:cNvPicPr/>
              <p:nvPr/>
            </p:nvPicPr>
            <p:blipFill>
              <a:blip r:embed="rId14"/>
              <a:stretch>
                <a:fillRect/>
              </a:stretch>
            </p:blipFill>
            <p:spPr>
              <a:xfrm>
                <a:off x="5889953" y="2674409"/>
                <a:ext cx="3884760" cy="1386720"/>
              </a:xfrm>
              <a:prstGeom prst="rect">
                <a:avLst/>
              </a:prstGeom>
            </p:spPr>
          </p:pic>
        </mc:Fallback>
      </mc:AlternateContent>
    </p:spTree>
    <p:extLst>
      <p:ext uri="{BB962C8B-B14F-4D97-AF65-F5344CB8AC3E}">
        <p14:creationId xmlns:p14="http://schemas.microsoft.com/office/powerpoint/2010/main" val="2910231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Rejecting the Null Hypothesis when it really is true.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 Error</a:t>
            </a:r>
          </a:p>
        </p:txBody>
      </p:sp>
      <p:graphicFrame>
        <p:nvGraphicFramePr>
          <p:cNvPr id="7" name="Table 6">
            <a:extLst>
              <a:ext uri="{FF2B5EF4-FFF2-40B4-BE49-F238E27FC236}">
                <a16:creationId xmlns:a16="http://schemas.microsoft.com/office/drawing/2014/main" id="{0F0C2FBE-0514-47AF-AE7D-6F17201965B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A952A280-D899-4A09-8888-4EDD894CB4BA}"/>
                  </a:ext>
                </a:extLst>
              </p14:cNvPr>
              <p14:cNvContentPartPr/>
              <p14:nvPr/>
            </p14:nvContentPartPr>
            <p14:xfrm>
              <a:off x="1990071" y="3203329"/>
              <a:ext cx="1153800" cy="131760"/>
            </p14:xfrm>
          </p:contentPart>
        </mc:Choice>
        <mc:Fallback>
          <p:pic>
            <p:nvPicPr>
              <p:cNvPr id="20" name="Ink 19">
                <a:extLst>
                  <a:ext uri="{FF2B5EF4-FFF2-40B4-BE49-F238E27FC236}">
                    <a16:creationId xmlns:a16="http://schemas.microsoft.com/office/drawing/2014/main" id="{A952A280-D899-4A09-8888-4EDD894CB4BA}"/>
                  </a:ext>
                </a:extLst>
              </p:cNvPr>
              <p:cNvPicPr/>
              <p:nvPr/>
            </p:nvPicPr>
            <p:blipFill>
              <a:blip r:embed="rId4"/>
              <a:stretch>
                <a:fillRect/>
              </a:stretch>
            </p:blipFill>
            <p:spPr>
              <a:xfrm>
                <a:off x="1981071" y="3194329"/>
                <a:ext cx="11714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 name="Ink 29">
                <a:extLst>
                  <a:ext uri="{FF2B5EF4-FFF2-40B4-BE49-F238E27FC236}">
                    <a16:creationId xmlns:a16="http://schemas.microsoft.com/office/drawing/2014/main" id="{06A258CC-2B6D-4376-9A8C-0B3D0B074ED2}"/>
                  </a:ext>
                </a:extLst>
              </p14:cNvPr>
              <p14:cNvContentPartPr/>
              <p14:nvPr/>
            </p14:nvContentPartPr>
            <p14:xfrm>
              <a:off x="6460551" y="1571809"/>
              <a:ext cx="287280" cy="365040"/>
            </p14:xfrm>
          </p:contentPart>
        </mc:Choice>
        <mc:Fallback>
          <p:pic>
            <p:nvPicPr>
              <p:cNvPr id="30" name="Ink 29">
                <a:extLst>
                  <a:ext uri="{FF2B5EF4-FFF2-40B4-BE49-F238E27FC236}">
                    <a16:creationId xmlns:a16="http://schemas.microsoft.com/office/drawing/2014/main" id="{06A258CC-2B6D-4376-9A8C-0B3D0B074ED2}"/>
                  </a:ext>
                </a:extLst>
              </p:cNvPr>
              <p:cNvPicPr/>
              <p:nvPr/>
            </p:nvPicPr>
            <p:blipFill>
              <a:blip r:embed="rId6"/>
              <a:stretch>
                <a:fillRect/>
              </a:stretch>
            </p:blipFill>
            <p:spPr>
              <a:xfrm>
                <a:off x="6451551" y="1562809"/>
                <a:ext cx="30492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705" name="Ink 29704">
                <a:extLst>
                  <a:ext uri="{FF2B5EF4-FFF2-40B4-BE49-F238E27FC236}">
                    <a16:creationId xmlns:a16="http://schemas.microsoft.com/office/drawing/2014/main" id="{877E9281-EE5D-4336-9909-4E105F08B70E}"/>
                  </a:ext>
                </a:extLst>
              </p14:cNvPr>
              <p14:cNvContentPartPr/>
              <p14:nvPr/>
            </p14:nvContentPartPr>
            <p14:xfrm>
              <a:off x="6950511" y="1458049"/>
              <a:ext cx="1350720" cy="472680"/>
            </p14:xfrm>
          </p:contentPart>
        </mc:Choice>
        <mc:Fallback>
          <p:pic>
            <p:nvPicPr>
              <p:cNvPr id="29705" name="Ink 29704">
                <a:extLst>
                  <a:ext uri="{FF2B5EF4-FFF2-40B4-BE49-F238E27FC236}">
                    <a16:creationId xmlns:a16="http://schemas.microsoft.com/office/drawing/2014/main" id="{877E9281-EE5D-4336-9909-4E105F08B70E}"/>
                  </a:ext>
                </a:extLst>
              </p:cNvPr>
              <p:cNvPicPr/>
              <p:nvPr/>
            </p:nvPicPr>
            <p:blipFill>
              <a:blip r:embed="rId8"/>
              <a:stretch>
                <a:fillRect/>
              </a:stretch>
            </p:blipFill>
            <p:spPr>
              <a:xfrm>
                <a:off x="6941513" y="1449409"/>
                <a:ext cx="1368355"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9714" name="Ink 29713">
                <a:extLst>
                  <a:ext uri="{FF2B5EF4-FFF2-40B4-BE49-F238E27FC236}">
                    <a16:creationId xmlns:a16="http://schemas.microsoft.com/office/drawing/2014/main" id="{1624CC33-719C-489E-9C1B-76EB25D42CD1}"/>
                  </a:ext>
                </a:extLst>
              </p14:cNvPr>
              <p14:cNvContentPartPr/>
              <p14:nvPr/>
            </p14:nvContentPartPr>
            <p14:xfrm>
              <a:off x="8749431" y="1147369"/>
              <a:ext cx="556200" cy="538200"/>
            </p14:xfrm>
          </p:contentPart>
        </mc:Choice>
        <mc:Fallback>
          <p:pic>
            <p:nvPicPr>
              <p:cNvPr id="29714" name="Ink 29713">
                <a:extLst>
                  <a:ext uri="{FF2B5EF4-FFF2-40B4-BE49-F238E27FC236}">
                    <a16:creationId xmlns:a16="http://schemas.microsoft.com/office/drawing/2014/main" id="{1624CC33-719C-489E-9C1B-76EB25D42CD1}"/>
                  </a:ext>
                </a:extLst>
              </p:cNvPr>
              <p:cNvPicPr/>
              <p:nvPr/>
            </p:nvPicPr>
            <p:blipFill>
              <a:blip r:embed="rId10"/>
              <a:stretch>
                <a:fillRect/>
              </a:stretch>
            </p:blipFill>
            <p:spPr>
              <a:xfrm>
                <a:off x="8740431" y="1138369"/>
                <a:ext cx="57384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715" name="Ink 29714">
                <a:extLst>
                  <a:ext uri="{FF2B5EF4-FFF2-40B4-BE49-F238E27FC236}">
                    <a16:creationId xmlns:a16="http://schemas.microsoft.com/office/drawing/2014/main" id="{054F59E6-4BED-4C4A-9F22-B0511BD085F3}"/>
                  </a:ext>
                </a:extLst>
              </p14:cNvPr>
              <p14:cNvContentPartPr/>
              <p14:nvPr/>
            </p14:nvContentPartPr>
            <p14:xfrm>
              <a:off x="9365031" y="1225129"/>
              <a:ext cx="131760" cy="143640"/>
            </p14:xfrm>
          </p:contentPart>
        </mc:Choice>
        <mc:Fallback>
          <p:pic>
            <p:nvPicPr>
              <p:cNvPr id="29715" name="Ink 29714">
                <a:extLst>
                  <a:ext uri="{FF2B5EF4-FFF2-40B4-BE49-F238E27FC236}">
                    <a16:creationId xmlns:a16="http://schemas.microsoft.com/office/drawing/2014/main" id="{054F59E6-4BED-4C4A-9F22-B0511BD085F3}"/>
                  </a:ext>
                </a:extLst>
              </p:cNvPr>
              <p:cNvPicPr/>
              <p:nvPr/>
            </p:nvPicPr>
            <p:blipFill>
              <a:blip r:embed="rId12"/>
              <a:stretch>
                <a:fillRect/>
              </a:stretch>
            </p:blipFill>
            <p:spPr>
              <a:xfrm>
                <a:off x="9356031" y="1216129"/>
                <a:ext cx="1494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737" name="Ink 29736">
                <a:extLst>
                  <a:ext uri="{FF2B5EF4-FFF2-40B4-BE49-F238E27FC236}">
                    <a16:creationId xmlns:a16="http://schemas.microsoft.com/office/drawing/2014/main" id="{F798CFA5-6A13-40EC-82BB-40C1C2B9442E}"/>
                  </a:ext>
                </a:extLst>
              </p14:cNvPr>
              <p14:cNvContentPartPr/>
              <p14:nvPr/>
            </p14:nvContentPartPr>
            <p14:xfrm>
              <a:off x="9711711" y="902209"/>
              <a:ext cx="1213200" cy="1004400"/>
            </p14:xfrm>
          </p:contentPart>
        </mc:Choice>
        <mc:Fallback>
          <p:pic>
            <p:nvPicPr>
              <p:cNvPr id="29737" name="Ink 29736">
                <a:extLst>
                  <a:ext uri="{FF2B5EF4-FFF2-40B4-BE49-F238E27FC236}">
                    <a16:creationId xmlns:a16="http://schemas.microsoft.com/office/drawing/2014/main" id="{F798CFA5-6A13-40EC-82BB-40C1C2B9442E}"/>
                  </a:ext>
                </a:extLst>
              </p:cNvPr>
              <p:cNvPicPr/>
              <p:nvPr/>
            </p:nvPicPr>
            <p:blipFill>
              <a:blip r:embed="rId14"/>
              <a:stretch>
                <a:fillRect/>
              </a:stretch>
            </p:blipFill>
            <p:spPr>
              <a:xfrm>
                <a:off x="9702714" y="893569"/>
                <a:ext cx="1230835" cy="1022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9747" name="Ink 29746">
                <a:extLst>
                  <a:ext uri="{FF2B5EF4-FFF2-40B4-BE49-F238E27FC236}">
                    <a16:creationId xmlns:a16="http://schemas.microsoft.com/office/drawing/2014/main" id="{215FBE3B-E94A-4D7B-9E87-696551AFB5F1}"/>
                  </a:ext>
                </a:extLst>
              </p14:cNvPr>
              <p14:cNvContentPartPr/>
              <p14:nvPr/>
            </p14:nvContentPartPr>
            <p14:xfrm>
              <a:off x="11032551" y="961969"/>
              <a:ext cx="1111680" cy="717840"/>
            </p14:xfrm>
          </p:contentPart>
        </mc:Choice>
        <mc:Fallback>
          <p:pic>
            <p:nvPicPr>
              <p:cNvPr id="29747" name="Ink 29746">
                <a:extLst>
                  <a:ext uri="{FF2B5EF4-FFF2-40B4-BE49-F238E27FC236}">
                    <a16:creationId xmlns:a16="http://schemas.microsoft.com/office/drawing/2014/main" id="{215FBE3B-E94A-4D7B-9E87-696551AFB5F1}"/>
                  </a:ext>
                </a:extLst>
              </p:cNvPr>
              <p:cNvPicPr/>
              <p:nvPr/>
            </p:nvPicPr>
            <p:blipFill>
              <a:blip r:embed="rId16"/>
              <a:stretch>
                <a:fillRect/>
              </a:stretch>
            </p:blipFill>
            <p:spPr>
              <a:xfrm>
                <a:off x="11023554" y="953325"/>
                <a:ext cx="1129314" cy="735489"/>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749" name="Ink 29748">
                <a:extLst>
                  <a:ext uri="{FF2B5EF4-FFF2-40B4-BE49-F238E27FC236}">
                    <a16:creationId xmlns:a16="http://schemas.microsoft.com/office/drawing/2014/main" id="{1BB3F103-B6D9-49BF-AB03-9AD5FD893103}"/>
                  </a:ext>
                </a:extLst>
              </p14:cNvPr>
              <p14:cNvContentPartPr/>
              <p14:nvPr/>
            </p14:nvContentPartPr>
            <p14:xfrm>
              <a:off x="3065751" y="447889"/>
              <a:ext cx="3126240" cy="1716120"/>
            </p14:xfrm>
          </p:contentPart>
        </mc:Choice>
        <mc:Fallback>
          <p:pic>
            <p:nvPicPr>
              <p:cNvPr id="29749" name="Ink 29748">
                <a:extLst>
                  <a:ext uri="{FF2B5EF4-FFF2-40B4-BE49-F238E27FC236}">
                    <a16:creationId xmlns:a16="http://schemas.microsoft.com/office/drawing/2014/main" id="{1BB3F103-B6D9-49BF-AB03-9AD5FD893103}"/>
                  </a:ext>
                </a:extLst>
              </p:cNvPr>
              <p:cNvPicPr/>
              <p:nvPr/>
            </p:nvPicPr>
            <p:blipFill>
              <a:blip r:embed="rId18"/>
              <a:stretch>
                <a:fillRect/>
              </a:stretch>
            </p:blipFill>
            <p:spPr>
              <a:xfrm>
                <a:off x="3056750" y="439247"/>
                <a:ext cx="3143882" cy="1733764"/>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777" name="Ink 29776">
                <a:extLst>
                  <a:ext uri="{FF2B5EF4-FFF2-40B4-BE49-F238E27FC236}">
                    <a16:creationId xmlns:a16="http://schemas.microsoft.com/office/drawing/2014/main" id="{C8D7315D-126A-4F29-89C9-54481BCCE7DA}"/>
                  </a:ext>
                </a:extLst>
              </p14:cNvPr>
              <p14:cNvContentPartPr/>
              <p14:nvPr/>
            </p14:nvContentPartPr>
            <p14:xfrm>
              <a:off x="6502311" y="2934409"/>
              <a:ext cx="5008680" cy="2815200"/>
            </p14:xfrm>
          </p:contentPart>
        </mc:Choice>
        <mc:Fallback>
          <p:pic>
            <p:nvPicPr>
              <p:cNvPr id="29777" name="Ink 29776">
                <a:extLst>
                  <a:ext uri="{FF2B5EF4-FFF2-40B4-BE49-F238E27FC236}">
                    <a16:creationId xmlns:a16="http://schemas.microsoft.com/office/drawing/2014/main" id="{C8D7315D-126A-4F29-89C9-54481BCCE7DA}"/>
                  </a:ext>
                </a:extLst>
              </p:cNvPr>
              <p:cNvPicPr/>
              <p:nvPr/>
            </p:nvPicPr>
            <p:blipFill>
              <a:blip r:embed="rId20"/>
              <a:stretch>
                <a:fillRect/>
              </a:stretch>
            </p:blipFill>
            <p:spPr>
              <a:xfrm>
                <a:off x="6493311" y="2925409"/>
                <a:ext cx="5026320" cy="2832840"/>
              </a:xfrm>
              <a:prstGeom prst="rect">
                <a:avLst/>
              </a:prstGeom>
            </p:spPr>
          </p:pic>
        </mc:Fallback>
      </mc:AlternateContent>
    </p:spTree>
    <p:extLst>
      <p:ext uri="{BB962C8B-B14F-4D97-AF65-F5344CB8AC3E}">
        <p14:creationId xmlns:p14="http://schemas.microsoft.com/office/powerpoint/2010/main" val="118357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94267" y="228607"/>
            <a:ext cx="10668000" cy="772885"/>
          </a:xfrm>
        </p:spPr>
        <p:txBody>
          <a:bodyPr>
            <a:normAutofit/>
          </a:bodyPr>
          <a:lstStyle/>
          <a:p>
            <a:pPr eaLnBrk="1" hangingPunct="1"/>
            <a:r>
              <a:rPr lang="en-US" dirty="0">
                <a:solidFill>
                  <a:srgbClr val="006747"/>
                </a:solidFill>
              </a:rPr>
              <a:t>Plan for This Presentation</a:t>
            </a:r>
          </a:p>
        </p:txBody>
      </p:sp>
      <p:sp>
        <p:nvSpPr>
          <p:cNvPr id="56324" name="Rectangle 3"/>
          <p:cNvSpPr>
            <a:spLocks noGrp="1" noChangeArrowheads="1"/>
          </p:cNvSpPr>
          <p:nvPr>
            <p:ph type="body" sz="half" idx="1"/>
          </p:nvPr>
        </p:nvSpPr>
        <p:spPr>
          <a:xfrm>
            <a:off x="755651" y="1469564"/>
            <a:ext cx="5234516" cy="4267200"/>
          </a:xfrm>
        </p:spPr>
        <p:txBody>
          <a:bodyPr/>
          <a:lstStyle/>
          <a:p>
            <a:pPr eaLnBrk="1" hangingPunct="1"/>
            <a:r>
              <a:rPr lang="en-US" sz="2000" b="1" dirty="0"/>
              <a:t>   </a:t>
            </a:r>
            <a:endParaRPr lang="en-US" sz="2600" dirty="0"/>
          </a:p>
        </p:txBody>
      </p:sp>
      <p:sp>
        <p:nvSpPr>
          <p:cNvPr id="56325" name="Rectangle 4"/>
          <p:cNvSpPr>
            <a:spLocks noGrp="1" noChangeArrowheads="1"/>
          </p:cNvSpPr>
          <p:nvPr>
            <p:ph type="body" sz="half" idx="2"/>
          </p:nvPr>
        </p:nvSpPr>
        <p:spPr>
          <a:xfrm>
            <a:off x="6189134" y="1752600"/>
            <a:ext cx="5234517" cy="4267200"/>
          </a:xfrm>
        </p:spPr>
        <p:txBody>
          <a:bodyPr/>
          <a:lstStyle/>
          <a:p>
            <a:pPr eaLnBrk="1" hangingPunct="1"/>
            <a:endParaRPr lang="en-US" sz="2600" b="0" dirty="0"/>
          </a:p>
          <a:p>
            <a:pPr eaLnBrk="1" hangingPunct="1">
              <a:buFont typeface="Wingdings" pitchFamily="2" charset="2"/>
              <a:buNone/>
            </a:pPr>
            <a:endParaRPr lang="en-US" sz="2600" dirty="0"/>
          </a:p>
          <a:p>
            <a:pPr eaLnBrk="1" hangingPunct="1">
              <a:buFont typeface="Wingdings" pitchFamily="2" charset="2"/>
              <a:buNone/>
            </a:pPr>
            <a:endParaRPr lang="en-US" sz="2600" dirty="0"/>
          </a:p>
        </p:txBody>
      </p:sp>
      <p:sp>
        <p:nvSpPr>
          <p:cNvPr id="5" name="Rectangle 3"/>
          <p:cNvSpPr txBox="1">
            <a:spLocks noChangeArrowheads="1"/>
          </p:cNvSpPr>
          <p:nvPr/>
        </p:nvSpPr>
        <p:spPr>
          <a:xfrm>
            <a:off x="584200" y="1314450"/>
            <a:ext cx="10911840" cy="4187952"/>
          </a:xfrm>
          <a:prstGeom prst="rect">
            <a:avLst/>
          </a:prstGeom>
          <a:noFill/>
        </p:spPr>
        <p:txBody>
          <a:bodyPr/>
          <a:lstStyle>
            <a:lvl1pPr marL="0" indent="0" algn="l" defTabSz="914400" rtl="0" eaLnBrk="1" latinLnBrk="0" hangingPunct="1">
              <a:spcBef>
                <a:spcPts val="1200"/>
              </a:spcBef>
              <a:spcAft>
                <a:spcPts val="1200"/>
              </a:spcAft>
              <a:buFont typeface="Arial" pitchFamily="34" charset="0"/>
              <a:buNone/>
              <a:defRPr sz="26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2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Confidence Intervals</a:t>
            </a:r>
          </a:p>
          <a:p>
            <a:r>
              <a:rPr lang="en-US" sz="2000" b="1" dirty="0"/>
              <a:t>Hypothesis Tests</a:t>
            </a:r>
          </a:p>
          <a:p>
            <a:endParaRPr lang="en-US" dirty="0"/>
          </a:p>
          <a:p>
            <a:pPr>
              <a:buFont typeface="Wingdings" pitchFamily="2" charset="2"/>
              <a:buNone/>
            </a:pPr>
            <a:endParaRPr lang="en-US" dirty="0"/>
          </a:p>
          <a:p>
            <a:pPr>
              <a:buFont typeface="Wingdings" pitchFamily="2" charset="2"/>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5526760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006646"/>
                          </a:solidFill>
                        </a:rPr>
                        <a:t>Introduction</a:t>
                      </a:r>
                    </a:p>
                  </a:txBody>
                  <a:tcPr>
                    <a:solidFill>
                      <a:srgbClr val="CEC393"/>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98B07DB-0D47-4644-AC4E-BA52C538947C}"/>
                  </a:ext>
                </a:extLst>
              </p14:cNvPr>
              <p14:cNvContentPartPr/>
              <p14:nvPr/>
            </p14:nvContentPartPr>
            <p14:xfrm>
              <a:off x="3047753" y="1033889"/>
              <a:ext cx="1016640" cy="1344960"/>
            </p14:xfrm>
          </p:contentPart>
        </mc:Choice>
        <mc:Fallback>
          <p:pic>
            <p:nvPicPr>
              <p:cNvPr id="4" name="Ink 3">
                <a:extLst>
                  <a:ext uri="{FF2B5EF4-FFF2-40B4-BE49-F238E27FC236}">
                    <a16:creationId xmlns:a16="http://schemas.microsoft.com/office/drawing/2014/main" id="{598B07DB-0D47-4644-AC4E-BA52C538947C}"/>
                  </a:ext>
                </a:extLst>
              </p:cNvPr>
              <p:cNvPicPr/>
              <p:nvPr/>
            </p:nvPicPr>
            <p:blipFill>
              <a:blip r:embed="rId4"/>
              <a:stretch>
                <a:fillRect/>
              </a:stretch>
            </p:blipFill>
            <p:spPr>
              <a:xfrm>
                <a:off x="3039110" y="1024889"/>
                <a:ext cx="1034286" cy="1362600"/>
              </a:xfrm>
              <a:prstGeom prst="rect">
                <a:avLst/>
              </a:prstGeom>
            </p:spPr>
          </p:pic>
        </mc:Fallback>
      </mc:AlternateContent>
    </p:spTree>
    <p:extLst>
      <p:ext uri="{BB962C8B-B14F-4D97-AF65-F5344CB8AC3E}">
        <p14:creationId xmlns:p14="http://schemas.microsoft.com/office/powerpoint/2010/main" val="1771608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566800"/>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rejecting the Null Hypothesis when it really is true.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9698" name="Object 5"/>
          <p:cNvGraphicFramePr>
            <a:graphicFrameLocks noChangeAspect="1"/>
          </p:cNvGraphicFramePr>
          <p:nvPr>
            <p:extLst/>
          </p:nvPr>
        </p:nvGraphicFramePr>
        <p:xfrm>
          <a:off x="1786467" y="2361636"/>
          <a:ext cx="1089939" cy="770314"/>
        </p:xfrm>
        <a:graphic>
          <a:graphicData uri="http://schemas.openxmlformats.org/presentationml/2006/ole">
            <mc:AlternateContent xmlns:mc="http://schemas.openxmlformats.org/markup-compatibility/2006">
              <mc:Choice xmlns:v="urn:schemas-microsoft-com:vml" Requires="v">
                <p:oleObj spid="_x0000_s9244" name="Equation" r:id="rId4" imgW="152334" imgH="139639" progId="Equation.3">
                  <p:embed/>
                </p:oleObj>
              </mc:Choice>
              <mc:Fallback>
                <p:oleObj name="Equation" r:id="rId4" imgW="152334" imgH="139639" progId="Equation.3">
                  <p:embed/>
                  <p:pic>
                    <p:nvPicPr>
                      <p:cNvPr id="296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67" y="2361636"/>
                        <a:ext cx="1089939" cy="770314"/>
                      </a:xfrm>
                      <a:prstGeom prst="rect">
                        <a:avLst/>
                      </a:prstGeom>
                      <a:noFill/>
                      <a:extLst/>
                    </p:spPr>
                  </p:pic>
                </p:oleObj>
              </mc:Fallback>
            </mc:AlternateContent>
          </a:graphicData>
        </a:graphic>
      </p:graphicFrame>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 Error</a:t>
            </a:r>
          </a:p>
        </p:txBody>
      </p:sp>
      <p:graphicFrame>
        <p:nvGraphicFramePr>
          <p:cNvPr id="7" name="Table 6">
            <a:extLst>
              <a:ext uri="{FF2B5EF4-FFF2-40B4-BE49-F238E27FC236}">
                <a16:creationId xmlns:a16="http://schemas.microsoft.com/office/drawing/2014/main" id="{A0277845-0E00-4200-88CB-72429349BB38}"/>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7DA29F5-0E94-499B-8D90-8149DBCC1D47}"/>
                  </a:ext>
                </a:extLst>
              </p14:cNvPr>
              <p14:cNvContentPartPr/>
              <p14:nvPr/>
            </p14:nvContentPartPr>
            <p14:xfrm>
              <a:off x="3699351" y="3053929"/>
              <a:ext cx="5104080" cy="101880"/>
            </p14:xfrm>
          </p:contentPart>
        </mc:Choice>
        <mc:Fallback>
          <p:pic>
            <p:nvPicPr>
              <p:cNvPr id="4" name="Ink 3">
                <a:extLst>
                  <a:ext uri="{FF2B5EF4-FFF2-40B4-BE49-F238E27FC236}">
                    <a16:creationId xmlns:a16="http://schemas.microsoft.com/office/drawing/2014/main" id="{A7DA29F5-0E94-499B-8D90-8149DBCC1D47}"/>
                  </a:ext>
                </a:extLst>
              </p:cNvPr>
              <p:cNvPicPr/>
              <p:nvPr/>
            </p:nvPicPr>
            <p:blipFill>
              <a:blip r:embed="rId7"/>
              <a:stretch>
                <a:fillRect/>
              </a:stretch>
            </p:blipFill>
            <p:spPr>
              <a:xfrm>
                <a:off x="3690352" y="3044929"/>
                <a:ext cx="5121719"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766" name="Ink 29765">
                <a:extLst>
                  <a:ext uri="{FF2B5EF4-FFF2-40B4-BE49-F238E27FC236}">
                    <a16:creationId xmlns:a16="http://schemas.microsoft.com/office/drawing/2014/main" id="{BE48569D-76E2-4788-9AE4-46802EFAACBF}"/>
                  </a:ext>
                </a:extLst>
              </p14:cNvPr>
              <p14:cNvContentPartPr/>
              <p14:nvPr/>
            </p14:nvContentPartPr>
            <p14:xfrm>
              <a:off x="752751" y="1219009"/>
              <a:ext cx="2797560" cy="1123920"/>
            </p14:xfrm>
          </p:contentPart>
        </mc:Choice>
        <mc:Fallback>
          <p:pic>
            <p:nvPicPr>
              <p:cNvPr id="29766" name="Ink 29765">
                <a:extLst>
                  <a:ext uri="{FF2B5EF4-FFF2-40B4-BE49-F238E27FC236}">
                    <a16:creationId xmlns:a16="http://schemas.microsoft.com/office/drawing/2014/main" id="{BE48569D-76E2-4788-9AE4-46802EFAACBF}"/>
                  </a:ext>
                </a:extLst>
              </p:cNvPr>
              <p:cNvPicPr/>
              <p:nvPr/>
            </p:nvPicPr>
            <p:blipFill>
              <a:blip r:embed="rId9"/>
              <a:stretch>
                <a:fillRect/>
              </a:stretch>
            </p:blipFill>
            <p:spPr>
              <a:xfrm>
                <a:off x="744110" y="1210369"/>
                <a:ext cx="2815202" cy="1141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795" name="Ink 29794">
                <a:extLst>
                  <a:ext uri="{FF2B5EF4-FFF2-40B4-BE49-F238E27FC236}">
                    <a16:creationId xmlns:a16="http://schemas.microsoft.com/office/drawing/2014/main" id="{B34F0BB4-FF17-4DB2-BC4D-56102607C9CB}"/>
                  </a:ext>
                </a:extLst>
              </p14:cNvPr>
              <p14:cNvContentPartPr/>
              <p14:nvPr/>
            </p14:nvContentPartPr>
            <p14:xfrm>
              <a:off x="4153311" y="1099489"/>
              <a:ext cx="3807360" cy="1225440"/>
            </p14:xfrm>
          </p:contentPart>
        </mc:Choice>
        <mc:Fallback>
          <p:pic>
            <p:nvPicPr>
              <p:cNvPr id="29795" name="Ink 29794">
                <a:extLst>
                  <a:ext uri="{FF2B5EF4-FFF2-40B4-BE49-F238E27FC236}">
                    <a16:creationId xmlns:a16="http://schemas.microsoft.com/office/drawing/2014/main" id="{B34F0BB4-FF17-4DB2-BC4D-56102607C9CB}"/>
                  </a:ext>
                </a:extLst>
              </p:cNvPr>
              <p:cNvPicPr/>
              <p:nvPr/>
            </p:nvPicPr>
            <p:blipFill>
              <a:blip r:embed="rId11"/>
              <a:stretch>
                <a:fillRect/>
              </a:stretch>
            </p:blipFill>
            <p:spPr>
              <a:xfrm>
                <a:off x="4144671" y="1090849"/>
                <a:ext cx="3825000" cy="124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816" name="Ink 29815">
                <a:extLst>
                  <a:ext uri="{FF2B5EF4-FFF2-40B4-BE49-F238E27FC236}">
                    <a16:creationId xmlns:a16="http://schemas.microsoft.com/office/drawing/2014/main" id="{42D94E7F-484C-4FEA-99BD-AADBF546971F}"/>
                  </a:ext>
                </a:extLst>
              </p14:cNvPr>
              <p14:cNvContentPartPr/>
              <p14:nvPr/>
            </p14:nvContentPartPr>
            <p14:xfrm>
              <a:off x="460071" y="3245089"/>
              <a:ext cx="10734120" cy="2874960"/>
            </p14:xfrm>
          </p:contentPart>
        </mc:Choice>
        <mc:Fallback>
          <p:pic>
            <p:nvPicPr>
              <p:cNvPr id="29816" name="Ink 29815">
                <a:extLst>
                  <a:ext uri="{FF2B5EF4-FFF2-40B4-BE49-F238E27FC236}">
                    <a16:creationId xmlns:a16="http://schemas.microsoft.com/office/drawing/2014/main" id="{42D94E7F-484C-4FEA-99BD-AADBF546971F}"/>
                  </a:ext>
                </a:extLst>
              </p:cNvPr>
              <p:cNvPicPr/>
              <p:nvPr/>
            </p:nvPicPr>
            <p:blipFill>
              <a:blip r:embed="rId13"/>
              <a:stretch>
                <a:fillRect/>
              </a:stretch>
            </p:blipFill>
            <p:spPr>
              <a:xfrm>
                <a:off x="451071" y="3236089"/>
                <a:ext cx="10751760" cy="289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9854" name="Ink 29853">
                <a:extLst>
                  <a:ext uri="{FF2B5EF4-FFF2-40B4-BE49-F238E27FC236}">
                    <a16:creationId xmlns:a16="http://schemas.microsoft.com/office/drawing/2014/main" id="{DD55A93C-0104-4E61-870A-6720357287C9}"/>
                  </a:ext>
                </a:extLst>
              </p14:cNvPr>
              <p14:cNvContentPartPr/>
              <p14:nvPr/>
            </p14:nvContentPartPr>
            <p14:xfrm>
              <a:off x="8886951" y="938209"/>
              <a:ext cx="3179880" cy="932760"/>
            </p14:xfrm>
          </p:contentPart>
        </mc:Choice>
        <mc:Fallback>
          <p:pic>
            <p:nvPicPr>
              <p:cNvPr id="29854" name="Ink 29853">
                <a:extLst>
                  <a:ext uri="{FF2B5EF4-FFF2-40B4-BE49-F238E27FC236}">
                    <a16:creationId xmlns:a16="http://schemas.microsoft.com/office/drawing/2014/main" id="{DD55A93C-0104-4E61-870A-6720357287C9}"/>
                  </a:ext>
                </a:extLst>
              </p:cNvPr>
              <p:cNvPicPr/>
              <p:nvPr/>
            </p:nvPicPr>
            <p:blipFill>
              <a:blip r:embed="rId15"/>
              <a:stretch>
                <a:fillRect/>
              </a:stretch>
            </p:blipFill>
            <p:spPr>
              <a:xfrm>
                <a:off x="8877951" y="929209"/>
                <a:ext cx="3197520" cy="950400"/>
              </a:xfrm>
              <a:prstGeom prst="rect">
                <a:avLst/>
              </a:prstGeom>
            </p:spPr>
          </p:pic>
        </mc:Fallback>
      </mc:AlternateContent>
    </p:spTree>
    <p:extLst>
      <p:ext uri="{BB962C8B-B14F-4D97-AF65-F5344CB8AC3E}">
        <p14:creationId xmlns:p14="http://schemas.microsoft.com/office/powerpoint/2010/main" val="4136603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3"/>
          <p:cNvSpPr txBox="1">
            <a:spLocks noChangeArrowheads="1"/>
          </p:cNvSpPr>
          <p:nvPr/>
        </p:nvSpPr>
        <p:spPr bwMode="auto">
          <a:xfrm>
            <a:off x="1153584" y="1994795"/>
            <a:ext cx="55266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Test Statistic: 2.12</a:t>
            </a:r>
          </a:p>
        </p:txBody>
      </p:sp>
      <p:sp>
        <p:nvSpPr>
          <p:cNvPr id="31750"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Critical Value: 1.65 at        = .05</a:t>
            </a:r>
          </a:p>
        </p:txBody>
      </p:sp>
      <p:graphicFrame>
        <p:nvGraphicFramePr>
          <p:cNvPr id="31746" name="Object 6"/>
          <p:cNvGraphicFramePr>
            <a:graphicFrameLocks noChangeAspect="1"/>
          </p:cNvGraphicFramePr>
          <p:nvPr>
            <p:extLst/>
          </p:nvPr>
        </p:nvGraphicFramePr>
        <p:xfrm>
          <a:off x="4812305" y="2765526"/>
          <a:ext cx="901700" cy="636588"/>
        </p:xfrm>
        <a:graphic>
          <a:graphicData uri="http://schemas.openxmlformats.org/presentationml/2006/ole">
            <mc:AlternateContent xmlns:mc="http://schemas.openxmlformats.org/markup-compatibility/2006">
              <mc:Choice xmlns:v="urn:schemas-microsoft-com:vml" Requires="v">
                <p:oleObj spid="_x0000_s10267" name="Equation" r:id="rId4" imgW="152334" imgH="139639" progId="Equation.3">
                  <p:embed/>
                </p:oleObj>
              </mc:Choice>
              <mc:Fallback>
                <p:oleObj name="Equation" r:id="rId4" imgW="152334" imgH="139639" progId="Equation.3">
                  <p:embed/>
                  <p:pic>
                    <p:nvPicPr>
                      <p:cNvPr id="317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305" y="2765526"/>
                        <a:ext cx="9017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mc:AlternateContent xmlns:mc="http://schemas.openxmlformats.org/markup-compatibility/2006" xmlns:p14="http://schemas.microsoft.com/office/powerpoint/2010/main">
        <mc:Choice Requires="p14">
          <p:contentPart p14:bwMode="auto" r:id="rId6">
            <p14:nvContentPartPr>
              <p14:cNvPr id="31833" name="Ink 31832"/>
              <p14:cNvContentPartPr/>
              <p14:nvPr/>
            </p14:nvContentPartPr>
            <p14:xfrm>
              <a:off x="6866849" y="1780889"/>
              <a:ext cx="1444680" cy="1865520"/>
            </p14:xfrm>
          </p:contentPart>
        </mc:Choice>
        <mc:Fallback xmlns="">
          <p:pic>
            <p:nvPicPr>
              <p:cNvPr id="31833" name="Ink 31832"/>
              <p:cNvPicPr/>
              <p:nvPr/>
            </p:nvPicPr>
            <p:blipFill>
              <a:blip r:embed="rId39"/>
              <a:stretch>
                <a:fillRect/>
              </a:stretch>
            </p:blipFill>
            <p:spPr>
              <a:xfrm>
                <a:off x="682049" y="1306409"/>
                <a:ext cx="9402120" cy="4492800"/>
              </a:xfrm>
              <a:prstGeom prst="rect">
                <a:avLst/>
              </a:prstGeom>
            </p:spPr>
          </p:pic>
        </mc:Fallback>
      </mc:AlternateContent>
      <p:graphicFrame>
        <p:nvGraphicFramePr>
          <p:cNvPr id="8" name="Table 7">
            <a:extLst>
              <a:ext uri="{FF2B5EF4-FFF2-40B4-BE49-F238E27FC236}">
                <a16:creationId xmlns:a16="http://schemas.microsoft.com/office/drawing/2014/main" id="{356F43E4-5136-4F49-B6C2-4617DBF6CC3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40">
            <p14:nvContentPartPr>
              <p14:cNvPr id="31762" name="Ink 31761">
                <a:extLst>
                  <a:ext uri="{FF2B5EF4-FFF2-40B4-BE49-F238E27FC236}">
                    <a16:creationId xmlns:a16="http://schemas.microsoft.com/office/drawing/2014/main" id="{31E0E667-3679-4B28-99D2-7C920CB359D3}"/>
                  </a:ext>
                </a:extLst>
              </p14:cNvPr>
              <p14:cNvContentPartPr/>
              <p14:nvPr/>
            </p14:nvContentPartPr>
            <p14:xfrm>
              <a:off x="3591713" y="1386329"/>
              <a:ext cx="8271720" cy="4398840"/>
            </p14:xfrm>
          </p:contentPart>
        </mc:Choice>
        <mc:Fallback>
          <p:pic>
            <p:nvPicPr>
              <p:cNvPr id="31762" name="Ink 31761">
                <a:extLst>
                  <a:ext uri="{FF2B5EF4-FFF2-40B4-BE49-F238E27FC236}">
                    <a16:creationId xmlns:a16="http://schemas.microsoft.com/office/drawing/2014/main" id="{31E0E667-3679-4B28-99D2-7C920CB359D3}"/>
                  </a:ext>
                </a:extLst>
              </p:cNvPr>
              <p:cNvPicPr/>
              <p:nvPr/>
            </p:nvPicPr>
            <p:blipFill>
              <a:blip r:embed="rId41"/>
              <a:stretch>
                <a:fillRect/>
              </a:stretch>
            </p:blipFill>
            <p:spPr>
              <a:xfrm>
                <a:off x="3582713" y="1377690"/>
                <a:ext cx="8289360" cy="4416479"/>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860" name="Ink 31859">
                <a:extLst>
                  <a:ext uri="{FF2B5EF4-FFF2-40B4-BE49-F238E27FC236}">
                    <a16:creationId xmlns:a16="http://schemas.microsoft.com/office/drawing/2014/main" id="{583E3883-D639-4A59-B7DC-3E748641E764}"/>
                  </a:ext>
                </a:extLst>
              </p14:cNvPr>
              <p14:cNvContentPartPr/>
              <p14:nvPr/>
            </p14:nvContentPartPr>
            <p14:xfrm>
              <a:off x="591473" y="3764849"/>
              <a:ext cx="1942920" cy="2020680"/>
            </p14:xfrm>
          </p:contentPart>
        </mc:Choice>
        <mc:Fallback>
          <p:pic>
            <p:nvPicPr>
              <p:cNvPr id="31860" name="Ink 31859">
                <a:extLst>
                  <a:ext uri="{FF2B5EF4-FFF2-40B4-BE49-F238E27FC236}">
                    <a16:creationId xmlns:a16="http://schemas.microsoft.com/office/drawing/2014/main" id="{583E3883-D639-4A59-B7DC-3E748641E764}"/>
                  </a:ext>
                </a:extLst>
              </p:cNvPr>
              <p:cNvPicPr/>
              <p:nvPr/>
            </p:nvPicPr>
            <p:blipFill>
              <a:blip r:embed="rId43"/>
              <a:stretch>
                <a:fillRect/>
              </a:stretch>
            </p:blipFill>
            <p:spPr>
              <a:xfrm>
                <a:off x="582831" y="3756207"/>
                <a:ext cx="1960563" cy="2038323"/>
              </a:xfrm>
              <a:prstGeom prst="rect">
                <a:avLst/>
              </a:prstGeom>
            </p:spPr>
          </p:pic>
        </mc:Fallback>
      </mc:AlternateContent>
    </p:spTree>
    <p:extLst>
      <p:ext uri="{BB962C8B-B14F-4D97-AF65-F5344CB8AC3E}">
        <p14:creationId xmlns:p14="http://schemas.microsoft.com/office/powerpoint/2010/main" val="249125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3"/>
          <p:cNvSpPr>
            <a:spLocks noGrp="1" noChangeArrowheads="1"/>
          </p:cNvSpPr>
          <p:nvPr>
            <p:ph type="body" idx="1"/>
          </p:nvPr>
        </p:nvSpPr>
        <p:spPr>
          <a:xfrm>
            <a:off x="611717" y="1351492"/>
            <a:ext cx="11099800" cy="4033838"/>
          </a:xfrm>
        </p:spPr>
        <p:txBody>
          <a:bodyPr/>
          <a:lstStyle/>
          <a:p>
            <a:pPr eaLnBrk="1" hangingPunct="1">
              <a:lnSpc>
                <a:spcPct val="90000"/>
              </a:lnSpc>
              <a:buFont typeface="Wingdings" pitchFamily="2" charset="2"/>
              <a:buNone/>
            </a:pPr>
            <a:r>
              <a:rPr lang="en-US" dirty="0"/>
              <a:t>Step 1:  You have an idea.  </a:t>
            </a:r>
          </a:p>
          <a:p>
            <a:pPr>
              <a:lnSpc>
                <a:spcPct val="90000"/>
              </a:lnSpc>
            </a:pPr>
            <a:r>
              <a:rPr lang="en-US" dirty="0"/>
              <a:t>Step 2:  Formulate Null and Alternate Hypotheses. (H</a:t>
            </a:r>
            <a:r>
              <a:rPr lang="en-US" baseline="-25000" dirty="0"/>
              <a:t>0</a:t>
            </a:r>
            <a:r>
              <a:rPr lang="en-US" dirty="0"/>
              <a:t> and H</a:t>
            </a:r>
            <a:r>
              <a:rPr lang="en-US" baseline="-25000" dirty="0"/>
              <a:t>1</a:t>
            </a:r>
            <a:r>
              <a:rPr lang="en-US" dirty="0"/>
              <a:t>)</a:t>
            </a:r>
          </a:p>
          <a:p>
            <a:pPr eaLnBrk="1" hangingPunct="1">
              <a:lnSpc>
                <a:spcPct val="90000"/>
              </a:lnSpc>
              <a:buFont typeface="Wingdings" pitchFamily="2" charset="2"/>
              <a:buNone/>
            </a:pPr>
            <a:r>
              <a:rPr lang="en-US" dirty="0"/>
              <a:t>Step 3:  Analyze data to determine a sample mean, sample size, and sample standard deviation.</a:t>
            </a:r>
          </a:p>
          <a:p>
            <a:pPr eaLnBrk="1" hangingPunct="1">
              <a:lnSpc>
                <a:spcPct val="90000"/>
              </a:lnSpc>
              <a:buFont typeface="Wingdings" pitchFamily="2" charset="2"/>
              <a:buNone/>
            </a:pPr>
            <a:r>
              <a:rPr lang="en-US" dirty="0"/>
              <a:t>Step 4:  Calculate the test statistic to test the Null.</a:t>
            </a:r>
          </a:p>
          <a:p>
            <a:pPr eaLnBrk="1" hangingPunct="1">
              <a:lnSpc>
                <a:spcPct val="90000"/>
              </a:lnSpc>
              <a:buFont typeface="Wingdings" pitchFamily="2" charset="2"/>
              <a:buNone/>
            </a:pPr>
            <a:r>
              <a:rPr lang="en-US" dirty="0"/>
              <a:t>Step 5:  Determine a critical value.</a:t>
            </a:r>
          </a:p>
          <a:p>
            <a:pPr eaLnBrk="1" hangingPunct="1">
              <a:lnSpc>
                <a:spcPct val="90000"/>
              </a:lnSpc>
              <a:buFont typeface="Wingdings" pitchFamily="2" charset="2"/>
              <a:buNone/>
            </a:pPr>
            <a:r>
              <a:rPr lang="en-US" dirty="0"/>
              <a:t>Step 6:  Reject the Null and Accept the Alternate OR Fail to Reject the Null.</a:t>
            </a:r>
          </a:p>
          <a:p>
            <a:pPr eaLnBrk="1" hangingPunct="1">
              <a:lnSpc>
                <a:spcPct val="90000"/>
              </a:lnSpc>
              <a:buFont typeface="Wingdings" pitchFamily="2" charset="2"/>
              <a:buNone/>
            </a:pPr>
            <a:endParaRPr lang="en-US" dirty="0"/>
          </a:p>
        </p:txBody>
      </p:sp>
      <p:sp>
        <p:nvSpPr>
          <p:cNvPr id="7"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baseline="0">
                <a:solidFill>
                  <a:srgbClr val="006747"/>
                </a:solidFill>
                <a:effectLst>
                  <a:outerShdw blurRad="38100" dist="38100" dir="2700000" algn="tl">
                    <a:srgbClr val="000000">
                      <a:alpha val="43137"/>
                    </a:srgbClr>
                  </a:outerShdw>
                </a:effectLst>
                <a:latin typeface="+mj-lt"/>
                <a:ea typeface="+mj-ea"/>
                <a:cs typeface="+mj-cs"/>
              </a:defRPr>
            </a:lvl1pPr>
          </a:lstStyle>
          <a:p>
            <a:r>
              <a:rPr lang="en-US" dirty="0"/>
              <a:t>Steps in Hypothesis Testing</a:t>
            </a:r>
          </a:p>
        </p:txBody>
      </p:sp>
      <p:sp>
        <p:nvSpPr>
          <p:cNvPr id="8" name="Left Arrow 7"/>
          <p:cNvSpPr/>
          <p:nvPr/>
        </p:nvSpPr>
        <p:spPr>
          <a:xfrm>
            <a:off x="8546353" y="4110303"/>
            <a:ext cx="1362635" cy="339849"/>
          </a:xfrm>
          <a:prstGeom prst="leftArrow">
            <a:avLst/>
          </a:prstGeom>
          <a:solidFill>
            <a:srgbClr val="006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590449" y="3074729"/>
              <a:ext cx="360" cy="0"/>
            </p14:xfrm>
          </p:contentPart>
        </mc:Choice>
        <mc:Fallback xmlns="">
          <p:pic>
            <p:nvPicPr>
              <p:cNvPr id="3" name="Ink 2"/>
              <p:cNvPicPr/>
              <p:nvPr/>
            </p:nvPicPr>
            <p:blipFill>
              <a:blip r:embed="rId4"/>
              <a:stretch>
                <a:fillRect/>
              </a:stretch>
            </p:blipFill>
            <p:spPr>
              <a:xfrm>
                <a:off x="5659049" y="2922813"/>
                <a:ext cx="2843280" cy="1021671"/>
              </a:xfrm>
              <a:prstGeom prst="rect">
                <a:avLst/>
              </a:prstGeom>
            </p:spPr>
          </p:pic>
        </mc:Fallback>
      </mc:AlternateContent>
      <p:graphicFrame>
        <p:nvGraphicFramePr>
          <p:cNvPr id="9" name="Table 8">
            <a:extLst>
              <a:ext uri="{FF2B5EF4-FFF2-40B4-BE49-F238E27FC236}">
                <a16:creationId xmlns:a16="http://schemas.microsoft.com/office/drawing/2014/main" id="{889E679D-4096-45D7-B12E-12A0E82E72E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B2861CB-1B53-4651-9871-5AE2BBC6AB14}"/>
                  </a:ext>
                </a:extLst>
              </p14:cNvPr>
              <p14:cNvContentPartPr/>
              <p14:nvPr/>
            </p14:nvContentPartPr>
            <p14:xfrm>
              <a:off x="2611433" y="2737049"/>
              <a:ext cx="1870920" cy="1237680"/>
            </p14:xfrm>
          </p:contentPart>
        </mc:Choice>
        <mc:Fallback>
          <p:pic>
            <p:nvPicPr>
              <p:cNvPr id="5" name="Ink 4">
                <a:extLst>
                  <a:ext uri="{FF2B5EF4-FFF2-40B4-BE49-F238E27FC236}">
                    <a16:creationId xmlns:a16="http://schemas.microsoft.com/office/drawing/2014/main" id="{1B2861CB-1B53-4651-9871-5AE2BBC6AB14}"/>
                  </a:ext>
                </a:extLst>
              </p:cNvPr>
              <p:cNvPicPr/>
              <p:nvPr/>
            </p:nvPicPr>
            <p:blipFill>
              <a:blip r:embed="rId6"/>
              <a:stretch>
                <a:fillRect/>
              </a:stretch>
            </p:blipFill>
            <p:spPr>
              <a:xfrm>
                <a:off x="2602793" y="2728046"/>
                <a:ext cx="1888560" cy="125532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9C64DC9E-9939-4838-819F-06DD5A763A12}"/>
                  </a:ext>
                </a:extLst>
              </p14:cNvPr>
              <p14:cNvContentPartPr/>
              <p14:nvPr/>
            </p14:nvContentPartPr>
            <p14:xfrm>
              <a:off x="1511993" y="4416449"/>
              <a:ext cx="6747480" cy="185760"/>
            </p14:xfrm>
          </p:contentPart>
        </mc:Choice>
        <mc:Fallback>
          <p:pic>
            <p:nvPicPr>
              <p:cNvPr id="11" name="Ink 10">
                <a:extLst>
                  <a:ext uri="{FF2B5EF4-FFF2-40B4-BE49-F238E27FC236}">
                    <a16:creationId xmlns:a16="http://schemas.microsoft.com/office/drawing/2014/main" id="{9C64DC9E-9939-4838-819F-06DD5A763A12}"/>
                  </a:ext>
                </a:extLst>
              </p:cNvPr>
              <p:cNvPicPr/>
              <p:nvPr/>
            </p:nvPicPr>
            <p:blipFill>
              <a:blip r:embed="rId8"/>
              <a:stretch>
                <a:fillRect/>
              </a:stretch>
            </p:blipFill>
            <p:spPr>
              <a:xfrm>
                <a:off x="1502993" y="4407449"/>
                <a:ext cx="6765119" cy="203400"/>
              </a:xfrm>
              <a:prstGeom prst="rect">
                <a:avLst/>
              </a:prstGeom>
            </p:spPr>
          </p:pic>
        </mc:Fallback>
      </mc:AlternateContent>
    </p:spTree>
    <p:extLst>
      <p:ext uri="{BB962C8B-B14F-4D97-AF65-F5344CB8AC3E}">
        <p14:creationId xmlns:p14="http://schemas.microsoft.com/office/powerpoint/2010/main" val="3372698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Text Box 3"/>
          <p:cNvSpPr txBox="1">
            <a:spLocks noChangeArrowheads="1"/>
          </p:cNvSpPr>
          <p:nvPr/>
        </p:nvSpPr>
        <p:spPr bwMode="auto">
          <a:xfrm>
            <a:off x="1153584" y="1994795"/>
            <a:ext cx="55266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Test Statistic: 2.12</a:t>
            </a:r>
          </a:p>
        </p:txBody>
      </p:sp>
      <p:sp>
        <p:nvSpPr>
          <p:cNvPr id="31750"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Critical Value: 1.65 at        = .05</a:t>
            </a:r>
          </a:p>
        </p:txBody>
      </p:sp>
      <p:sp>
        <p:nvSpPr>
          <p:cNvPr id="31751" name="Text Box 5"/>
          <p:cNvSpPr txBox="1">
            <a:spLocks noChangeArrowheads="1"/>
          </p:cNvSpPr>
          <p:nvPr/>
        </p:nvSpPr>
        <p:spPr bwMode="auto">
          <a:xfrm>
            <a:off x="4396318" y="4575176"/>
            <a:ext cx="4639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a:latin typeface="Arial" charset="0"/>
              </a:rPr>
              <a:t>“Exceeding the Standard”</a:t>
            </a:r>
          </a:p>
        </p:txBody>
      </p:sp>
      <p:graphicFrame>
        <p:nvGraphicFramePr>
          <p:cNvPr id="31746" name="Object 6"/>
          <p:cNvGraphicFramePr>
            <a:graphicFrameLocks noChangeAspect="1"/>
          </p:cNvGraphicFramePr>
          <p:nvPr/>
        </p:nvGraphicFramePr>
        <p:xfrm>
          <a:off x="4812305" y="2765526"/>
          <a:ext cx="901700" cy="636588"/>
        </p:xfrm>
        <a:graphic>
          <a:graphicData uri="http://schemas.openxmlformats.org/presentationml/2006/ole">
            <mc:AlternateContent xmlns:mc="http://schemas.openxmlformats.org/markup-compatibility/2006">
              <mc:Choice xmlns:v="urn:schemas-microsoft-com:vml" Requires="v">
                <p:oleObj spid="_x0000_s11291" name="Equation" r:id="rId4" imgW="152334" imgH="139639" progId="Equation.3">
                  <p:embed/>
                </p:oleObj>
              </mc:Choice>
              <mc:Fallback>
                <p:oleObj name="Equation" r:id="rId4" imgW="152334" imgH="139639" progId="Equation.3">
                  <p:embed/>
                  <p:pic>
                    <p:nvPicPr>
                      <p:cNvPr id="317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305" y="2765526"/>
                        <a:ext cx="9017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Text Box 7"/>
          <p:cNvSpPr txBox="1">
            <a:spLocks noChangeArrowheads="1"/>
          </p:cNvSpPr>
          <p:nvPr/>
        </p:nvSpPr>
        <p:spPr bwMode="auto">
          <a:xfrm>
            <a:off x="3122085" y="3914776"/>
            <a:ext cx="522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dirty="0">
                <a:latin typeface="Arial" charset="0"/>
              </a:rPr>
              <a:t>Reject H</a:t>
            </a:r>
            <a:r>
              <a:rPr lang="en-US" sz="2800" b="1" baseline="-25000" dirty="0">
                <a:latin typeface="Arial" charset="0"/>
              </a:rPr>
              <a:t>o</a:t>
            </a:r>
            <a:r>
              <a:rPr lang="en-US" sz="2800" b="1" dirty="0">
                <a:latin typeface="Arial" charset="0"/>
              </a:rPr>
              <a:t> when Test &gt; Critical</a:t>
            </a:r>
          </a:p>
        </p:txBody>
      </p:sp>
      <p:sp>
        <p:nvSpPr>
          <p:cNvPr id="31755" name="Text Box 11"/>
          <p:cNvSpPr txBox="1">
            <a:spLocks noChangeArrowheads="1"/>
          </p:cNvSpPr>
          <p:nvPr/>
        </p:nvSpPr>
        <p:spPr bwMode="auto">
          <a:xfrm>
            <a:off x="6644409" y="2120539"/>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1"/>
                </a:solidFill>
              </a:rPr>
              <a:t>Have</a:t>
            </a:r>
          </a:p>
        </p:txBody>
      </p:sp>
      <p:sp>
        <p:nvSpPr>
          <p:cNvPr id="31756" name="Text Box 12"/>
          <p:cNvSpPr txBox="1">
            <a:spLocks noChangeArrowheads="1"/>
          </p:cNvSpPr>
          <p:nvPr/>
        </p:nvSpPr>
        <p:spPr bwMode="auto">
          <a:xfrm>
            <a:off x="6631585" y="2930323"/>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bg1"/>
                </a:solidFill>
              </a:rPr>
              <a:t>Need</a:t>
            </a:r>
          </a:p>
        </p:txBody>
      </p:sp>
      <p:sp>
        <p:nvSpPr>
          <p:cNvPr id="31757" name="Text Box 5"/>
          <p:cNvSpPr txBox="1">
            <a:spLocks noChangeArrowheads="1"/>
          </p:cNvSpPr>
          <p:nvPr/>
        </p:nvSpPr>
        <p:spPr bwMode="auto">
          <a:xfrm>
            <a:off x="4565651" y="5305426"/>
            <a:ext cx="44406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u="sng">
                <a:latin typeface="Arial" charset="0"/>
              </a:rPr>
              <a:t>Have</a:t>
            </a:r>
            <a:r>
              <a:rPr lang="en-US" sz="2800" b="1">
                <a:latin typeface="Arial" charset="0"/>
              </a:rPr>
              <a:t> more than we </a:t>
            </a:r>
            <a:r>
              <a:rPr lang="en-US" sz="2800" b="1" u="sng">
                <a:latin typeface="Arial" charset="0"/>
              </a:rPr>
              <a:t>Need</a:t>
            </a:r>
          </a:p>
        </p:txBody>
      </p:sp>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mc:AlternateContent xmlns:mc="http://schemas.openxmlformats.org/markup-compatibility/2006" xmlns:p14="http://schemas.microsoft.com/office/powerpoint/2010/main">
        <mc:Choice Requires="p14">
          <p:contentPart p14:bwMode="auto" r:id="rId6">
            <p14:nvContentPartPr>
              <p14:cNvPr id="31834" name="Ink 31833"/>
              <p14:cNvContentPartPr/>
              <p14:nvPr/>
            </p14:nvContentPartPr>
            <p14:xfrm>
              <a:off x="9646409" y="4192889"/>
              <a:ext cx="19080" cy="11880"/>
            </p14:xfrm>
          </p:contentPart>
        </mc:Choice>
        <mc:Fallback xmlns="">
          <p:pic>
            <p:nvPicPr>
              <p:cNvPr id="31834" name="Ink 31833"/>
              <p:cNvPicPr/>
              <p:nvPr/>
            </p:nvPicPr>
            <p:blipFill>
              <a:blip r:embed="rId19"/>
              <a:stretch>
                <a:fillRect/>
              </a:stretch>
            </p:blipFill>
            <p:spPr>
              <a:xfrm>
                <a:off x="6234330" y="1576050"/>
                <a:ext cx="5674319" cy="4034158"/>
              </a:xfrm>
              <a:prstGeom prst="rect">
                <a:avLst/>
              </a:prstGeom>
            </p:spPr>
          </p:pic>
        </mc:Fallback>
      </mc:AlternateContent>
      <p:graphicFrame>
        <p:nvGraphicFramePr>
          <p:cNvPr id="13" name="Table 12">
            <a:extLst>
              <a:ext uri="{FF2B5EF4-FFF2-40B4-BE49-F238E27FC236}">
                <a16:creationId xmlns:a16="http://schemas.microsoft.com/office/drawing/2014/main" id="{0FB41084-71F8-46A6-9791-698BEA51257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20">
            <p14:nvContentPartPr>
              <p14:cNvPr id="2" name="Ink 1">
                <a:extLst>
                  <a:ext uri="{FF2B5EF4-FFF2-40B4-BE49-F238E27FC236}">
                    <a16:creationId xmlns:a16="http://schemas.microsoft.com/office/drawing/2014/main" id="{68329BAF-F1AD-4128-AA6D-089FAB02DBE2}"/>
                  </a:ext>
                </a:extLst>
              </p14:cNvPr>
              <p14:cNvContentPartPr/>
              <p14:nvPr/>
            </p14:nvContentPartPr>
            <p14:xfrm>
              <a:off x="4517993" y="1583609"/>
              <a:ext cx="741600" cy="609840"/>
            </p14:xfrm>
          </p:contentPart>
        </mc:Choice>
        <mc:Fallback>
          <p:pic>
            <p:nvPicPr>
              <p:cNvPr id="2" name="Ink 1">
                <a:extLst>
                  <a:ext uri="{FF2B5EF4-FFF2-40B4-BE49-F238E27FC236}">
                    <a16:creationId xmlns:a16="http://schemas.microsoft.com/office/drawing/2014/main" id="{68329BAF-F1AD-4128-AA6D-089FAB02DBE2}"/>
                  </a:ext>
                </a:extLst>
              </p:cNvPr>
              <p:cNvPicPr/>
              <p:nvPr/>
            </p:nvPicPr>
            <p:blipFill>
              <a:blip r:embed="rId21"/>
              <a:stretch>
                <a:fillRect/>
              </a:stretch>
            </p:blipFill>
            <p:spPr>
              <a:xfrm>
                <a:off x="4509353" y="1574609"/>
                <a:ext cx="75924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 name="Ink 2">
                <a:extLst>
                  <a:ext uri="{FF2B5EF4-FFF2-40B4-BE49-F238E27FC236}">
                    <a16:creationId xmlns:a16="http://schemas.microsoft.com/office/drawing/2014/main" id="{84913038-E867-4E25-B43E-20BD36CD569D}"/>
                  </a:ext>
                </a:extLst>
              </p14:cNvPr>
              <p14:cNvContentPartPr/>
              <p14:nvPr/>
            </p14:nvContentPartPr>
            <p14:xfrm>
              <a:off x="4553993" y="2414489"/>
              <a:ext cx="729360" cy="520200"/>
            </p14:xfrm>
          </p:contentPart>
        </mc:Choice>
        <mc:Fallback>
          <p:pic>
            <p:nvPicPr>
              <p:cNvPr id="3" name="Ink 2">
                <a:extLst>
                  <a:ext uri="{FF2B5EF4-FFF2-40B4-BE49-F238E27FC236}">
                    <a16:creationId xmlns:a16="http://schemas.microsoft.com/office/drawing/2014/main" id="{84913038-E867-4E25-B43E-20BD36CD569D}"/>
                  </a:ext>
                </a:extLst>
              </p:cNvPr>
              <p:cNvPicPr/>
              <p:nvPr/>
            </p:nvPicPr>
            <p:blipFill>
              <a:blip r:embed="rId23"/>
              <a:stretch>
                <a:fillRect/>
              </a:stretch>
            </p:blipFill>
            <p:spPr>
              <a:xfrm>
                <a:off x="4544993" y="2405489"/>
                <a:ext cx="74700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 name="Ink 3">
                <a:extLst>
                  <a:ext uri="{FF2B5EF4-FFF2-40B4-BE49-F238E27FC236}">
                    <a16:creationId xmlns:a16="http://schemas.microsoft.com/office/drawing/2014/main" id="{A37DFE8E-1E26-4044-83BF-3428F0824595}"/>
                  </a:ext>
                </a:extLst>
              </p14:cNvPr>
              <p14:cNvContentPartPr/>
              <p14:nvPr/>
            </p14:nvContentPartPr>
            <p14:xfrm>
              <a:off x="4123433" y="5211329"/>
              <a:ext cx="4924800" cy="771480"/>
            </p14:xfrm>
          </p:contentPart>
        </mc:Choice>
        <mc:Fallback>
          <p:pic>
            <p:nvPicPr>
              <p:cNvPr id="4" name="Ink 3">
                <a:extLst>
                  <a:ext uri="{FF2B5EF4-FFF2-40B4-BE49-F238E27FC236}">
                    <a16:creationId xmlns:a16="http://schemas.microsoft.com/office/drawing/2014/main" id="{A37DFE8E-1E26-4044-83BF-3428F0824595}"/>
                  </a:ext>
                </a:extLst>
              </p:cNvPr>
              <p:cNvPicPr/>
              <p:nvPr/>
            </p:nvPicPr>
            <p:blipFill>
              <a:blip r:embed="rId25"/>
              <a:stretch>
                <a:fillRect/>
              </a:stretch>
            </p:blipFill>
            <p:spPr>
              <a:xfrm>
                <a:off x="4114793" y="5202329"/>
                <a:ext cx="4942440" cy="789120"/>
              </a:xfrm>
              <a:prstGeom prst="rect">
                <a:avLst/>
              </a:prstGeom>
            </p:spPr>
          </p:pic>
        </mc:Fallback>
      </mc:AlternateContent>
    </p:spTree>
    <p:extLst>
      <p:ext uri="{BB962C8B-B14F-4D97-AF65-F5344CB8AC3E}">
        <p14:creationId xmlns:p14="http://schemas.microsoft.com/office/powerpoint/2010/main" val="301676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0" name="Object 4"/>
          <p:cNvGraphicFramePr>
            <a:graphicFrameLocks noChangeAspect="1"/>
          </p:cNvGraphicFramePr>
          <p:nvPr/>
        </p:nvGraphicFramePr>
        <p:xfrm>
          <a:off x="831851" y="1580609"/>
          <a:ext cx="4546600" cy="1030829"/>
        </p:xfrm>
        <a:graphic>
          <a:graphicData uri="http://schemas.openxmlformats.org/presentationml/2006/ole">
            <mc:AlternateContent xmlns:mc="http://schemas.openxmlformats.org/markup-compatibility/2006">
              <mc:Choice xmlns:v="urn:schemas-microsoft-com:vml" Requires="v">
                <p:oleObj spid="_x0000_s12338" name="Equation" r:id="rId4" imgW="952087" imgH="228501" progId="Equation.3">
                  <p:embed/>
                </p:oleObj>
              </mc:Choice>
              <mc:Fallback>
                <p:oleObj name="Equation" r:id="rId4" imgW="952087" imgH="228501" progId="Equation.3">
                  <p:embed/>
                  <p:pic>
                    <p:nvPicPr>
                      <p:cNvPr id="276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1" y="1580609"/>
                        <a:ext cx="4546600" cy="1030829"/>
                      </a:xfrm>
                      <a:prstGeom prst="rect">
                        <a:avLst/>
                      </a:prstGeom>
                      <a:noFill/>
                      <a:extLst/>
                    </p:spPr>
                  </p:pic>
                </p:oleObj>
              </mc:Fallback>
            </mc:AlternateContent>
          </a:graphicData>
        </a:graphic>
      </p:graphicFrame>
      <p:sp>
        <p:nvSpPr>
          <p:cNvPr id="27655"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51" name="Object 6"/>
          <p:cNvGraphicFramePr>
            <a:graphicFrameLocks noChangeAspect="1"/>
          </p:cNvGraphicFramePr>
          <p:nvPr/>
        </p:nvGraphicFramePr>
        <p:xfrm>
          <a:off x="892175" y="3432175"/>
          <a:ext cx="4352925" cy="925513"/>
        </p:xfrm>
        <a:graphic>
          <a:graphicData uri="http://schemas.openxmlformats.org/presentationml/2006/ole">
            <mc:AlternateContent xmlns:mc="http://schemas.openxmlformats.org/markup-compatibility/2006">
              <mc:Choice xmlns:v="urn:schemas-microsoft-com:vml" Requires="v">
                <p:oleObj spid="_x0000_s12339" name="Equation" r:id="rId6" imgW="901440" imgH="203040" progId="Equation.3">
                  <p:embed/>
                </p:oleObj>
              </mc:Choice>
              <mc:Fallback>
                <p:oleObj name="Equation" r:id="rId6" imgW="901440" imgH="203040" progId="Equation.3">
                  <p:embed/>
                  <p:pic>
                    <p:nvPicPr>
                      <p:cNvPr id="27651" name="Object 6"/>
                      <p:cNvPicPr>
                        <a:picLocks noChangeAspect="1" noChangeArrowheads="1"/>
                      </p:cNvPicPr>
                      <p:nvPr/>
                    </p:nvPicPr>
                    <p:blipFill>
                      <a:blip r:embed="rId7"/>
                      <a:srcRect/>
                      <a:stretch>
                        <a:fillRect/>
                      </a:stretch>
                    </p:blipFill>
                    <p:spPr bwMode="auto">
                      <a:xfrm>
                        <a:off x="892175" y="3432175"/>
                        <a:ext cx="4352925" cy="925513"/>
                      </a:xfrm>
                      <a:prstGeom prst="rect">
                        <a:avLst/>
                      </a:prstGeom>
                      <a:noFill/>
                      <a:extLst/>
                    </p:spPr>
                  </p:pic>
                </p:oleObj>
              </mc:Fallback>
            </mc:AlternateContent>
          </a:graphicData>
        </a:graphic>
      </p:graphicFrame>
      <p:sp>
        <p:nvSpPr>
          <p:cNvPr id="27656"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27657"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Sewer Pipe Hypotheses</a:t>
            </a:r>
          </a:p>
        </p:txBody>
      </p:sp>
      <p:graphicFrame>
        <p:nvGraphicFramePr>
          <p:cNvPr id="12" name="Table 11">
            <a:extLst>
              <a:ext uri="{FF2B5EF4-FFF2-40B4-BE49-F238E27FC236}">
                <a16:creationId xmlns:a16="http://schemas.microsoft.com/office/drawing/2014/main" id="{4807C4E5-4889-4EE4-B283-E95DC3BD6D07}"/>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9794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931333" y="2093913"/>
            <a:ext cx="105240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a:latin typeface="Arial" charset="0"/>
              </a:rPr>
              <a:t>Reject  the Null Hypothesis at       = .05 and conclude the manufacturer’s pipe exceeds the 2400 pound standard.</a:t>
            </a:r>
          </a:p>
        </p:txBody>
      </p:sp>
      <p:graphicFrame>
        <p:nvGraphicFramePr>
          <p:cNvPr id="32770" name="Object 4"/>
          <p:cNvGraphicFramePr>
            <a:graphicFrameLocks noChangeAspect="1"/>
          </p:cNvGraphicFramePr>
          <p:nvPr>
            <p:extLst/>
          </p:nvPr>
        </p:nvGraphicFramePr>
        <p:xfrm>
          <a:off x="6749926" y="2027052"/>
          <a:ext cx="901700" cy="636587"/>
        </p:xfrm>
        <a:graphic>
          <a:graphicData uri="http://schemas.openxmlformats.org/presentationml/2006/ole">
            <mc:AlternateContent xmlns:mc="http://schemas.openxmlformats.org/markup-compatibility/2006">
              <mc:Choice xmlns:v="urn:schemas-microsoft-com:vml" Requires="v">
                <p:oleObj spid="_x0000_s13339" name="Equation" r:id="rId4" imgW="152334" imgH="139639" progId="Equation.3">
                  <p:embed/>
                </p:oleObj>
              </mc:Choice>
              <mc:Fallback>
                <p:oleObj name="Equation" r:id="rId4" imgW="152334" imgH="139639" progId="Equation.3">
                  <p:embed/>
                  <p:pic>
                    <p:nvPicPr>
                      <p:cNvPr id="327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926" y="2027052"/>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 of Test</a:t>
            </a:r>
          </a:p>
        </p:txBody>
      </p:sp>
      <p:graphicFrame>
        <p:nvGraphicFramePr>
          <p:cNvPr id="6" name="Table 5">
            <a:extLst>
              <a:ext uri="{FF2B5EF4-FFF2-40B4-BE49-F238E27FC236}">
                <a16:creationId xmlns:a16="http://schemas.microsoft.com/office/drawing/2014/main" id="{9D58D8EB-D06B-4CD5-BB71-9E6643BD7B7F}"/>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516D524-B6DD-47A6-8498-7E3778B6E148}"/>
                  </a:ext>
                </a:extLst>
              </p14:cNvPr>
              <p14:cNvContentPartPr/>
              <p14:nvPr/>
            </p14:nvContentPartPr>
            <p14:xfrm>
              <a:off x="6729473" y="1918409"/>
              <a:ext cx="1900800" cy="801360"/>
            </p14:xfrm>
          </p:contentPart>
        </mc:Choice>
        <mc:Fallback>
          <p:pic>
            <p:nvPicPr>
              <p:cNvPr id="4" name="Ink 3">
                <a:extLst>
                  <a:ext uri="{FF2B5EF4-FFF2-40B4-BE49-F238E27FC236}">
                    <a16:creationId xmlns:a16="http://schemas.microsoft.com/office/drawing/2014/main" id="{5516D524-B6DD-47A6-8498-7E3778B6E148}"/>
                  </a:ext>
                </a:extLst>
              </p:cNvPr>
              <p:cNvPicPr/>
              <p:nvPr/>
            </p:nvPicPr>
            <p:blipFill>
              <a:blip r:embed="rId7"/>
              <a:stretch>
                <a:fillRect/>
              </a:stretch>
            </p:blipFill>
            <p:spPr>
              <a:xfrm>
                <a:off x="6720473" y="1909409"/>
                <a:ext cx="1918440" cy="819000"/>
              </a:xfrm>
              <a:prstGeom prst="rect">
                <a:avLst/>
              </a:prstGeom>
            </p:spPr>
          </p:pic>
        </mc:Fallback>
      </mc:AlternateContent>
    </p:spTree>
    <p:extLst>
      <p:ext uri="{BB962C8B-B14F-4D97-AF65-F5344CB8AC3E}">
        <p14:creationId xmlns:p14="http://schemas.microsoft.com/office/powerpoint/2010/main" val="2617163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3"/>
          <p:cNvSpPr txBox="1">
            <a:spLocks noChangeArrowheads="1"/>
          </p:cNvSpPr>
          <p:nvPr/>
        </p:nvSpPr>
        <p:spPr bwMode="auto">
          <a:xfrm>
            <a:off x="1153585" y="1803401"/>
            <a:ext cx="75713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Calculated Value: 2.12</a:t>
            </a:r>
          </a:p>
        </p:txBody>
      </p:sp>
      <p:sp>
        <p:nvSpPr>
          <p:cNvPr id="33798" name="Text Box 4"/>
          <p:cNvSpPr txBox="1">
            <a:spLocks noChangeArrowheads="1"/>
          </p:cNvSpPr>
          <p:nvPr/>
        </p:nvSpPr>
        <p:spPr bwMode="auto">
          <a:xfrm>
            <a:off x="1100667" y="2825751"/>
            <a:ext cx="93662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Critical Value: 2.33  at         = .01</a:t>
            </a:r>
          </a:p>
        </p:txBody>
      </p:sp>
      <p:graphicFrame>
        <p:nvGraphicFramePr>
          <p:cNvPr id="33794" name="Object 5"/>
          <p:cNvGraphicFramePr>
            <a:graphicFrameLocks noChangeAspect="1"/>
          </p:cNvGraphicFramePr>
          <p:nvPr>
            <p:extLst/>
          </p:nvPr>
        </p:nvGraphicFramePr>
        <p:xfrm>
          <a:off x="5040778" y="2820307"/>
          <a:ext cx="743014" cy="524557"/>
        </p:xfrm>
        <a:graphic>
          <a:graphicData uri="http://schemas.openxmlformats.org/presentationml/2006/ole">
            <mc:AlternateContent xmlns:mc="http://schemas.openxmlformats.org/markup-compatibility/2006">
              <mc:Choice xmlns:v="urn:schemas-microsoft-com:vml" Requires="v">
                <p:oleObj spid="_x0000_s14364" name="Equation" r:id="rId4" imgW="152334" imgH="139639" progId="Equation.3">
                  <p:embed/>
                </p:oleObj>
              </mc:Choice>
              <mc:Fallback>
                <p:oleObj name="Equation" r:id="rId4" imgW="152334" imgH="139639" progId="Equation.3">
                  <p:embed/>
                  <p:pic>
                    <p:nvPicPr>
                      <p:cNvPr id="3379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778" y="2820307"/>
                        <a:ext cx="743014" cy="524557"/>
                      </a:xfrm>
                      <a:prstGeom prst="rect">
                        <a:avLst/>
                      </a:prstGeom>
                      <a:noFill/>
                      <a:extLst/>
                    </p:spPr>
                  </p:pic>
                </p:oleObj>
              </mc:Fallback>
            </mc:AlternateContent>
          </a:graphicData>
        </a:graphic>
      </p:graphicFrame>
      <p:sp>
        <p:nvSpPr>
          <p:cNvPr id="33801" name="Text Box 9"/>
          <p:cNvSpPr txBox="1">
            <a:spLocks noChangeArrowheads="1"/>
          </p:cNvSpPr>
          <p:nvPr/>
        </p:nvSpPr>
        <p:spPr bwMode="auto">
          <a:xfrm>
            <a:off x="7002183" y="1878291"/>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Have</a:t>
            </a:r>
          </a:p>
        </p:txBody>
      </p:sp>
      <p:sp>
        <p:nvSpPr>
          <p:cNvPr id="33802" name="Text Box 10"/>
          <p:cNvSpPr txBox="1">
            <a:spLocks noChangeArrowheads="1"/>
          </p:cNvSpPr>
          <p:nvPr/>
        </p:nvSpPr>
        <p:spPr bwMode="auto">
          <a:xfrm>
            <a:off x="7002183" y="2825751"/>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Need</a:t>
            </a:r>
          </a:p>
        </p:txBody>
      </p:sp>
      <p:sp>
        <p:nvSpPr>
          <p:cNvPr id="8"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A Higher Standard</a:t>
            </a:r>
          </a:p>
        </p:txBody>
      </p:sp>
      <p:graphicFrame>
        <p:nvGraphicFramePr>
          <p:cNvPr id="9" name="Table 8">
            <a:extLst>
              <a:ext uri="{FF2B5EF4-FFF2-40B4-BE49-F238E27FC236}">
                <a16:creationId xmlns:a16="http://schemas.microsoft.com/office/drawing/2014/main" id="{2B407099-B332-4BAE-936F-4FBFB41267D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33874" name="Ink 33873">
                <a:extLst>
                  <a:ext uri="{FF2B5EF4-FFF2-40B4-BE49-F238E27FC236}">
                    <a16:creationId xmlns:a16="http://schemas.microsoft.com/office/drawing/2014/main" id="{276BCDF2-2FD9-4E40-BFFA-F40E9C24A5E1}"/>
                  </a:ext>
                </a:extLst>
              </p14:cNvPr>
              <p14:cNvContentPartPr/>
              <p14:nvPr/>
            </p14:nvContentPartPr>
            <p14:xfrm>
              <a:off x="352433" y="1045769"/>
              <a:ext cx="8379360" cy="4841280"/>
            </p14:xfrm>
          </p:contentPart>
        </mc:Choice>
        <mc:Fallback>
          <p:pic>
            <p:nvPicPr>
              <p:cNvPr id="33874" name="Ink 33873">
                <a:extLst>
                  <a:ext uri="{FF2B5EF4-FFF2-40B4-BE49-F238E27FC236}">
                    <a16:creationId xmlns:a16="http://schemas.microsoft.com/office/drawing/2014/main" id="{276BCDF2-2FD9-4E40-BFFA-F40E9C24A5E1}"/>
                  </a:ext>
                </a:extLst>
              </p:cNvPr>
              <p:cNvPicPr/>
              <p:nvPr/>
            </p:nvPicPr>
            <p:blipFill>
              <a:blip r:embed="rId7"/>
              <a:stretch>
                <a:fillRect/>
              </a:stretch>
            </p:blipFill>
            <p:spPr>
              <a:xfrm>
                <a:off x="343433" y="1036769"/>
                <a:ext cx="8397000" cy="4858920"/>
              </a:xfrm>
              <a:prstGeom prst="rect">
                <a:avLst/>
              </a:prstGeom>
            </p:spPr>
          </p:pic>
        </mc:Fallback>
      </mc:AlternateContent>
    </p:spTree>
    <p:extLst>
      <p:ext uri="{BB962C8B-B14F-4D97-AF65-F5344CB8AC3E}">
        <p14:creationId xmlns:p14="http://schemas.microsoft.com/office/powerpoint/2010/main" val="147637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693770" y="2117725"/>
            <a:ext cx="1052406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dirty="0">
                <a:latin typeface="Arial" charset="0"/>
              </a:rPr>
              <a:t>Fail to reject the Null Hypothesis </a:t>
            </a:r>
          </a:p>
          <a:p>
            <a:pPr>
              <a:spcBef>
                <a:spcPct val="50000"/>
              </a:spcBef>
            </a:pPr>
            <a:r>
              <a:rPr lang="en-US" sz="3200" b="1" dirty="0">
                <a:latin typeface="Arial" charset="0"/>
              </a:rPr>
              <a:t>at       = .01. Not enough evidence to conclude the manufacturer’s pipe exceeds the specified standard.</a:t>
            </a:r>
          </a:p>
        </p:txBody>
      </p:sp>
      <p:graphicFrame>
        <p:nvGraphicFramePr>
          <p:cNvPr id="34818" name="Object 4"/>
          <p:cNvGraphicFramePr>
            <a:graphicFrameLocks noChangeAspect="1"/>
          </p:cNvGraphicFramePr>
          <p:nvPr>
            <p:extLst/>
          </p:nvPr>
        </p:nvGraphicFramePr>
        <p:xfrm>
          <a:off x="1182596" y="2838918"/>
          <a:ext cx="901700" cy="636587"/>
        </p:xfrm>
        <a:graphic>
          <a:graphicData uri="http://schemas.openxmlformats.org/presentationml/2006/ole">
            <mc:AlternateContent xmlns:mc="http://schemas.openxmlformats.org/markup-compatibility/2006">
              <mc:Choice xmlns:v="urn:schemas-microsoft-com:vml" Requires="v">
                <p:oleObj spid="_x0000_s15387" name="Equation" r:id="rId4" imgW="152334" imgH="139639" progId="Equation.3">
                  <p:embed/>
                </p:oleObj>
              </mc:Choice>
              <mc:Fallback>
                <p:oleObj name="Equation" r:id="rId4" imgW="152334" imgH="139639" progId="Equation.3">
                  <p:embed/>
                  <p:pic>
                    <p:nvPicPr>
                      <p:cNvPr id="3481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596" y="2838918"/>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a:t>
            </a:r>
          </a:p>
        </p:txBody>
      </p:sp>
      <p:graphicFrame>
        <p:nvGraphicFramePr>
          <p:cNvPr id="7" name="Table 6">
            <a:extLst>
              <a:ext uri="{FF2B5EF4-FFF2-40B4-BE49-F238E27FC236}">
                <a16:creationId xmlns:a16="http://schemas.microsoft.com/office/drawing/2014/main" id="{B68903E2-37F1-4898-82D5-5A14B27BFE7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34825" name="Ink 34824">
                <a:extLst>
                  <a:ext uri="{FF2B5EF4-FFF2-40B4-BE49-F238E27FC236}">
                    <a16:creationId xmlns:a16="http://schemas.microsoft.com/office/drawing/2014/main" id="{2A40F57D-A424-47E7-BA61-795FE895731D}"/>
                  </a:ext>
                </a:extLst>
              </p14:cNvPr>
              <p14:cNvContentPartPr/>
              <p14:nvPr/>
            </p14:nvContentPartPr>
            <p14:xfrm>
              <a:off x="579593" y="968009"/>
              <a:ext cx="11230200" cy="2695680"/>
            </p14:xfrm>
          </p:contentPart>
        </mc:Choice>
        <mc:Fallback>
          <p:pic>
            <p:nvPicPr>
              <p:cNvPr id="34825" name="Ink 34824">
                <a:extLst>
                  <a:ext uri="{FF2B5EF4-FFF2-40B4-BE49-F238E27FC236}">
                    <a16:creationId xmlns:a16="http://schemas.microsoft.com/office/drawing/2014/main" id="{2A40F57D-A424-47E7-BA61-795FE895731D}"/>
                  </a:ext>
                </a:extLst>
              </p:cNvPr>
              <p:cNvPicPr/>
              <p:nvPr/>
            </p:nvPicPr>
            <p:blipFill>
              <a:blip r:embed="rId7"/>
              <a:stretch>
                <a:fillRect/>
              </a:stretch>
            </p:blipFill>
            <p:spPr>
              <a:xfrm>
                <a:off x="570593" y="959009"/>
                <a:ext cx="11247840" cy="2713320"/>
              </a:xfrm>
              <a:prstGeom prst="rect">
                <a:avLst/>
              </a:prstGeom>
            </p:spPr>
          </p:pic>
        </mc:Fallback>
      </mc:AlternateContent>
    </p:spTree>
    <p:extLst>
      <p:ext uri="{BB962C8B-B14F-4D97-AF65-F5344CB8AC3E}">
        <p14:creationId xmlns:p14="http://schemas.microsoft.com/office/powerpoint/2010/main" val="1195765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Rejecting the Null Hypothesis when it really is true.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 Error</a:t>
            </a:r>
          </a:p>
        </p:txBody>
      </p:sp>
      <p:graphicFrame>
        <p:nvGraphicFramePr>
          <p:cNvPr id="7" name="Table 6">
            <a:extLst>
              <a:ext uri="{FF2B5EF4-FFF2-40B4-BE49-F238E27FC236}">
                <a16:creationId xmlns:a16="http://schemas.microsoft.com/office/drawing/2014/main" id="{4566143F-E383-4533-A7E0-9EF9F7657965}"/>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4CE46DB-54A7-4D20-A918-A9291E1757FB}"/>
                  </a:ext>
                </a:extLst>
              </p14:cNvPr>
              <p14:cNvContentPartPr/>
              <p14:nvPr/>
            </p14:nvContentPartPr>
            <p14:xfrm>
              <a:off x="4649391" y="286609"/>
              <a:ext cx="2869200" cy="848880"/>
            </p14:xfrm>
          </p:contentPart>
        </mc:Choice>
        <mc:Fallback>
          <p:pic>
            <p:nvPicPr>
              <p:cNvPr id="2" name="Ink 1">
                <a:extLst>
                  <a:ext uri="{FF2B5EF4-FFF2-40B4-BE49-F238E27FC236}">
                    <a16:creationId xmlns:a16="http://schemas.microsoft.com/office/drawing/2014/main" id="{C4CE46DB-54A7-4D20-A918-A9291E1757FB}"/>
                  </a:ext>
                </a:extLst>
              </p:cNvPr>
              <p:cNvPicPr/>
              <p:nvPr/>
            </p:nvPicPr>
            <p:blipFill>
              <a:blip r:embed="rId4"/>
              <a:stretch>
                <a:fillRect/>
              </a:stretch>
            </p:blipFill>
            <p:spPr>
              <a:xfrm>
                <a:off x="4640751" y="277969"/>
                <a:ext cx="288684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D84A5D3-158E-4329-9DCF-5F3CCC5EC6D5}"/>
                  </a:ext>
                </a:extLst>
              </p14:cNvPr>
              <p14:cNvContentPartPr/>
              <p14:nvPr/>
            </p14:nvContentPartPr>
            <p14:xfrm>
              <a:off x="7643871" y="1422049"/>
              <a:ext cx="1440720" cy="1052280"/>
            </p14:xfrm>
          </p:contentPart>
        </mc:Choice>
        <mc:Fallback>
          <p:pic>
            <p:nvPicPr>
              <p:cNvPr id="3" name="Ink 2">
                <a:extLst>
                  <a:ext uri="{FF2B5EF4-FFF2-40B4-BE49-F238E27FC236}">
                    <a16:creationId xmlns:a16="http://schemas.microsoft.com/office/drawing/2014/main" id="{CD84A5D3-158E-4329-9DCF-5F3CCC5EC6D5}"/>
                  </a:ext>
                </a:extLst>
              </p:cNvPr>
              <p:cNvPicPr/>
              <p:nvPr/>
            </p:nvPicPr>
            <p:blipFill>
              <a:blip r:embed="rId6"/>
              <a:stretch>
                <a:fillRect/>
              </a:stretch>
            </p:blipFill>
            <p:spPr>
              <a:xfrm>
                <a:off x="7634871" y="1413409"/>
                <a:ext cx="1458360" cy="1069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93FF9C09-05CA-4DEE-BD8D-BE6476159473}"/>
                  </a:ext>
                </a:extLst>
              </p14:cNvPr>
              <p14:cNvContentPartPr/>
              <p14:nvPr/>
            </p14:nvContentPartPr>
            <p14:xfrm>
              <a:off x="9472671" y="1260769"/>
              <a:ext cx="1763280" cy="1195920"/>
            </p14:xfrm>
          </p:contentPart>
        </mc:Choice>
        <mc:Fallback>
          <p:pic>
            <p:nvPicPr>
              <p:cNvPr id="15" name="Ink 14">
                <a:extLst>
                  <a:ext uri="{FF2B5EF4-FFF2-40B4-BE49-F238E27FC236}">
                    <a16:creationId xmlns:a16="http://schemas.microsoft.com/office/drawing/2014/main" id="{93FF9C09-05CA-4DEE-BD8D-BE6476159473}"/>
                  </a:ext>
                </a:extLst>
              </p:cNvPr>
              <p:cNvPicPr/>
              <p:nvPr/>
            </p:nvPicPr>
            <p:blipFill>
              <a:blip r:embed="rId8"/>
              <a:stretch>
                <a:fillRect/>
              </a:stretch>
            </p:blipFill>
            <p:spPr>
              <a:xfrm>
                <a:off x="9463671" y="1252126"/>
                <a:ext cx="1780920" cy="1213565"/>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6B2705DF-FE79-40B2-BA27-BBC0FF6AAF7E}"/>
                  </a:ext>
                </a:extLst>
              </p14:cNvPr>
              <p14:cNvContentPartPr/>
              <p14:nvPr/>
            </p14:nvContentPartPr>
            <p14:xfrm>
              <a:off x="9024471" y="3603649"/>
              <a:ext cx="2391120" cy="1470600"/>
            </p14:xfrm>
          </p:contentPart>
        </mc:Choice>
        <mc:Fallback>
          <p:pic>
            <p:nvPicPr>
              <p:cNvPr id="28" name="Ink 27">
                <a:extLst>
                  <a:ext uri="{FF2B5EF4-FFF2-40B4-BE49-F238E27FC236}">
                    <a16:creationId xmlns:a16="http://schemas.microsoft.com/office/drawing/2014/main" id="{6B2705DF-FE79-40B2-BA27-BBC0FF6AAF7E}"/>
                  </a:ext>
                </a:extLst>
              </p:cNvPr>
              <p:cNvPicPr/>
              <p:nvPr/>
            </p:nvPicPr>
            <p:blipFill>
              <a:blip r:embed="rId10"/>
              <a:stretch>
                <a:fillRect/>
              </a:stretch>
            </p:blipFill>
            <p:spPr>
              <a:xfrm>
                <a:off x="9015471" y="3594649"/>
                <a:ext cx="2408760" cy="1488240"/>
              </a:xfrm>
              <a:prstGeom prst="rect">
                <a:avLst/>
              </a:prstGeom>
            </p:spPr>
          </p:pic>
        </mc:Fallback>
      </mc:AlternateContent>
    </p:spTree>
    <p:extLst>
      <p:ext uri="{BB962C8B-B14F-4D97-AF65-F5344CB8AC3E}">
        <p14:creationId xmlns:p14="http://schemas.microsoft.com/office/powerpoint/2010/main" val="1983507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170889" y="2766855"/>
            <a:ext cx="97112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600" b="1" dirty="0">
                <a:latin typeface="Arial" charset="0"/>
                <a:cs typeface="Times New Roman" pitchFamily="18" charset="0"/>
              </a:rPr>
              <a:t>Failing to reject the Null Hypothesis when it really is false.</a:t>
            </a:r>
            <a:endParaRPr lang="en-US"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Type II Error</a:t>
            </a:r>
          </a:p>
        </p:txBody>
      </p:sp>
      <p:graphicFrame>
        <p:nvGraphicFramePr>
          <p:cNvPr id="7" name="Table 6">
            <a:extLst>
              <a:ext uri="{FF2B5EF4-FFF2-40B4-BE49-F238E27FC236}">
                <a16:creationId xmlns:a16="http://schemas.microsoft.com/office/drawing/2014/main" id="{D6745BDA-E930-4B7E-AA8C-6D945B84D286}"/>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9837" name="Ink 29836">
                <a:extLst>
                  <a:ext uri="{FF2B5EF4-FFF2-40B4-BE49-F238E27FC236}">
                    <a16:creationId xmlns:a16="http://schemas.microsoft.com/office/drawing/2014/main" id="{4A8F9E3A-D0FD-4C33-B6C6-8AD9743AA62D}"/>
                  </a:ext>
                </a:extLst>
              </p14:cNvPr>
              <p14:cNvContentPartPr/>
              <p14:nvPr/>
            </p14:nvContentPartPr>
            <p14:xfrm>
              <a:off x="203031" y="1308649"/>
              <a:ext cx="11821680" cy="4745880"/>
            </p14:xfrm>
          </p:contentPart>
        </mc:Choice>
        <mc:Fallback>
          <p:pic>
            <p:nvPicPr>
              <p:cNvPr id="29837" name="Ink 29836">
                <a:extLst>
                  <a:ext uri="{FF2B5EF4-FFF2-40B4-BE49-F238E27FC236}">
                    <a16:creationId xmlns:a16="http://schemas.microsoft.com/office/drawing/2014/main" id="{4A8F9E3A-D0FD-4C33-B6C6-8AD9743AA62D}"/>
                  </a:ext>
                </a:extLst>
              </p:cNvPr>
              <p:cNvPicPr/>
              <p:nvPr/>
            </p:nvPicPr>
            <p:blipFill>
              <a:blip r:embed="rId4"/>
              <a:stretch>
                <a:fillRect/>
              </a:stretch>
            </p:blipFill>
            <p:spPr>
              <a:xfrm>
                <a:off x="194031" y="1300008"/>
                <a:ext cx="11839320" cy="4763521"/>
              </a:xfrm>
              <a:prstGeom prst="rect">
                <a:avLst/>
              </a:prstGeom>
            </p:spPr>
          </p:pic>
        </mc:Fallback>
      </mc:AlternateContent>
    </p:spTree>
    <p:extLst>
      <p:ext uri="{BB962C8B-B14F-4D97-AF65-F5344CB8AC3E}">
        <p14:creationId xmlns:p14="http://schemas.microsoft.com/office/powerpoint/2010/main" val="12988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1332164"/>
            <a:ext cx="10363200" cy="1828800"/>
          </a:xfrm>
        </p:spPr>
        <p:txBody>
          <a:bodyPr/>
          <a:lstStyle/>
          <a:p>
            <a:br>
              <a:rPr lang="en-US" dirty="0"/>
            </a:br>
            <a:r>
              <a:rPr lang="en-US" dirty="0"/>
              <a:t>Confidence Intervals</a:t>
            </a:r>
            <a:br>
              <a:rPr lang="en-US" dirty="0"/>
            </a:br>
            <a:r>
              <a:rPr lang="en-US" dirty="0"/>
              <a:t>The Fishing Net of Statistics</a:t>
            </a:r>
          </a:p>
        </p:txBody>
      </p:sp>
      <p:sp>
        <p:nvSpPr>
          <p:cNvPr id="3" name="Subtitle 2"/>
          <p:cNvSpPr>
            <a:spLocks noGrp="1"/>
          </p:cNvSpPr>
          <p:nvPr>
            <p:ph type="subTitle" idx="1"/>
          </p:nvPr>
        </p:nvSpPr>
        <p:spPr/>
        <p:txBody>
          <a:bodyPr>
            <a:normAutofit fontScale="70000" lnSpcReduction="20000"/>
          </a:bodyPr>
          <a:lstStyle/>
          <a:p>
            <a:r>
              <a:rPr lang="en-US" dirty="0"/>
              <a:t>Dr. Ronald K. Satterfield</a:t>
            </a:r>
          </a:p>
          <a:p>
            <a:r>
              <a:rPr lang="en-US" dirty="0"/>
              <a:t>Muma College of Business</a:t>
            </a:r>
          </a:p>
          <a:p>
            <a:r>
              <a:rPr lang="en-US" dirty="0"/>
              <a:t>University of South Florida</a:t>
            </a:r>
          </a:p>
        </p:txBody>
      </p:sp>
    </p:spTree>
    <p:extLst>
      <p:ext uri="{BB962C8B-B14F-4D97-AF65-F5344CB8AC3E}">
        <p14:creationId xmlns:p14="http://schemas.microsoft.com/office/powerpoint/2010/main" val="2045227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786467" y="2566800"/>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rejecting the Null Hypothesis when it really is true.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9698" name="Object 5"/>
          <p:cNvGraphicFramePr>
            <a:graphicFrameLocks noChangeAspect="1"/>
          </p:cNvGraphicFramePr>
          <p:nvPr/>
        </p:nvGraphicFramePr>
        <p:xfrm>
          <a:off x="1786467" y="2361636"/>
          <a:ext cx="1089939" cy="770314"/>
        </p:xfrm>
        <a:graphic>
          <a:graphicData uri="http://schemas.openxmlformats.org/presentationml/2006/ole">
            <mc:AlternateContent xmlns:mc="http://schemas.openxmlformats.org/markup-compatibility/2006">
              <mc:Choice xmlns:v="urn:schemas-microsoft-com:vml" Requires="v">
                <p:oleObj spid="_x0000_s16411" name="Equation" r:id="rId4" imgW="152334" imgH="139639" progId="Equation.3">
                  <p:embed/>
                </p:oleObj>
              </mc:Choice>
              <mc:Fallback>
                <p:oleObj name="Equation" r:id="rId4" imgW="152334" imgH="139639" progId="Equation.3">
                  <p:embed/>
                  <p:pic>
                    <p:nvPicPr>
                      <p:cNvPr id="296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67" y="2361636"/>
                        <a:ext cx="1089939" cy="770314"/>
                      </a:xfrm>
                      <a:prstGeom prst="rect">
                        <a:avLst/>
                      </a:prstGeom>
                      <a:noFill/>
                      <a:extLst/>
                    </p:spPr>
                  </p:pic>
                </p:oleObj>
              </mc:Fallback>
            </mc:AlternateContent>
          </a:graphicData>
        </a:graphic>
      </p:graphicFrame>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 Error</a:t>
            </a:r>
          </a:p>
        </p:txBody>
      </p:sp>
      <p:graphicFrame>
        <p:nvGraphicFramePr>
          <p:cNvPr id="7" name="Table 6">
            <a:extLst>
              <a:ext uri="{FF2B5EF4-FFF2-40B4-BE49-F238E27FC236}">
                <a16:creationId xmlns:a16="http://schemas.microsoft.com/office/drawing/2014/main" id="{4FBF18D0-3B3E-4163-BB42-CC6EAB34C76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7C5B09CF-38D8-467A-9BAB-8B79B9E302F6}"/>
                  </a:ext>
                </a:extLst>
              </p14:cNvPr>
              <p14:cNvContentPartPr/>
              <p14:nvPr/>
            </p14:nvContentPartPr>
            <p14:xfrm>
              <a:off x="1535751" y="2205049"/>
              <a:ext cx="1697760" cy="1058040"/>
            </p14:xfrm>
          </p:contentPart>
        </mc:Choice>
        <mc:Fallback>
          <p:pic>
            <p:nvPicPr>
              <p:cNvPr id="2" name="Ink 1">
                <a:extLst>
                  <a:ext uri="{FF2B5EF4-FFF2-40B4-BE49-F238E27FC236}">
                    <a16:creationId xmlns:a16="http://schemas.microsoft.com/office/drawing/2014/main" id="{7C5B09CF-38D8-467A-9BAB-8B79B9E302F6}"/>
                  </a:ext>
                </a:extLst>
              </p:cNvPr>
              <p:cNvPicPr/>
              <p:nvPr/>
            </p:nvPicPr>
            <p:blipFill>
              <a:blip r:embed="rId7"/>
              <a:stretch>
                <a:fillRect/>
              </a:stretch>
            </p:blipFill>
            <p:spPr>
              <a:xfrm>
                <a:off x="1527111" y="2196409"/>
                <a:ext cx="1715400" cy="1075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CF7991E4-097C-43F4-AB73-208F9D8E81EC}"/>
                  </a:ext>
                </a:extLst>
              </p14:cNvPr>
              <p14:cNvContentPartPr/>
              <p14:nvPr/>
            </p14:nvContentPartPr>
            <p14:xfrm>
              <a:off x="8474391" y="3346609"/>
              <a:ext cx="3185640" cy="2397240"/>
            </p14:xfrm>
          </p:contentPart>
        </mc:Choice>
        <mc:Fallback>
          <p:pic>
            <p:nvPicPr>
              <p:cNvPr id="15" name="Ink 14">
                <a:extLst>
                  <a:ext uri="{FF2B5EF4-FFF2-40B4-BE49-F238E27FC236}">
                    <a16:creationId xmlns:a16="http://schemas.microsoft.com/office/drawing/2014/main" id="{CF7991E4-097C-43F4-AB73-208F9D8E81EC}"/>
                  </a:ext>
                </a:extLst>
              </p:cNvPr>
              <p:cNvPicPr/>
              <p:nvPr/>
            </p:nvPicPr>
            <p:blipFill>
              <a:blip r:embed="rId9"/>
              <a:stretch>
                <a:fillRect/>
              </a:stretch>
            </p:blipFill>
            <p:spPr>
              <a:xfrm>
                <a:off x="8465751" y="3337968"/>
                <a:ext cx="3203280" cy="2414883"/>
              </a:xfrm>
              <a:prstGeom prst="rect">
                <a:avLst/>
              </a:prstGeom>
            </p:spPr>
          </p:pic>
        </mc:Fallback>
      </mc:AlternateContent>
    </p:spTree>
    <p:extLst>
      <p:ext uri="{BB962C8B-B14F-4D97-AF65-F5344CB8AC3E}">
        <p14:creationId xmlns:p14="http://schemas.microsoft.com/office/powerpoint/2010/main" val="860491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280443" y="1608012"/>
            <a:ext cx="97112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600" b="1" dirty="0">
                <a:latin typeface="Arial" charset="0"/>
                <a:cs typeface="Times New Roman" pitchFamily="18" charset="0"/>
              </a:rPr>
              <a:t>          :  The Probability of failing to reject the Null Hypothesis when it really is false.</a:t>
            </a:r>
            <a:endParaRPr lang="en-US" sz="2800" dirty="0">
              <a:latin typeface="Arial" charset="0"/>
            </a:endParaRPr>
          </a:p>
        </p:txBody>
      </p:sp>
      <p:sp>
        <p:nvSpPr>
          <p:cNvPr id="29702" name="Rectangle 4"/>
          <p:cNvSpPr>
            <a:spLocks noChangeArrowheads="1"/>
          </p:cNvSpPr>
          <p:nvPr/>
        </p:nvSpPr>
        <p:spPr bwMode="auto">
          <a:xfrm>
            <a:off x="-2353733" y="2609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Probability of Committing a Type II Error</a:t>
            </a:r>
          </a:p>
        </p:txBody>
      </p:sp>
      <p:graphicFrame>
        <p:nvGraphicFramePr>
          <p:cNvPr id="7" name="Object 6"/>
          <p:cNvGraphicFramePr>
            <a:graphicFrameLocks noChangeAspect="1"/>
          </p:cNvGraphicFramePr>
          <p:nvPr>
            <p:extLst>
              <p:ext uri="{D42A27DB-BD31-4B8C-83A1-F6EECF244321}">
                <p14:modId xmlns:p14="http://schemas.microsoft.com/office/powerpoint/2010/main" val="301182110"/>
              </p:ext>
            </p:extLst>
          </p:nvPr>
        </p:nvGraphicFramePr>
        <p:xfrm>
          <a:off x="1513324" y="1340529"/>
          <a:ext cx="748304" cy="809820"/>
        </p:xfrm>
        <a:graphic>
          <a:graphicData uri="http://schemas.openxmlformats.org/presentationml/2006/ole">
            <mc:AlternateContent xmlns:mc="http://schemas.openxmlformats.org/markup-compatibility/2006">
              <mc:Choice xmlns:v="urn:schemas-microsoft-com:vml" Requires="v">
                <p:oleObj spid="_x0000_s17436" name="Equation" r:id="rId4" imgW="164957" imgH="203024" progId="Equation.3">
                  <p:embed/>
                </p:oleObj>
              </mc:Choice>
              <mc:Fallback>
                <p:oleObj name="Equation" r:id="rId4" imgW="164957" imgH="203024"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324" y="1340529"/>
                        <a:ext cx="748304" cy="809820"/>
                      </a:xfrm>
                      <a:prstGeom prst="rect">
                        <a:avLst/>
                      </a:prstGeom>
                      <a:noFill/>
                      <a:extLst/>
                    </p:spPr>
                  </p:pic>
                </p:oleObj>
              </mc:Fallback>
            </mc:AlternateContent>
          </a:graphicData>
        </a:graphic>
      </p:graphicFrame>
      <p:sp>
        <p:nvSpPr>
          <p:cNvPr id="9" name="Rectangle 7"/>
          <p:cNvSpPr>
            <a:spLocks noChangeArrowheads="1"/>
          </p:cNvSpPr>
          <p:nvPr/>
        </p:nvSpPr>
        <p:spPr bwMode="auto">
          <a:xfrm>
            <a:off x="1386160" y="2848414"/>
            <a:ext cx="942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US" sz="2400" b="1" dirty="0">
                <a:latin typeface="Arial" charset="0"/>
              </a:rPr>
              <a:t>More difficult to determine Type II Error.  Most people focus on Type I because they can control (even specify) that.  Need to make certain courageous assumptions to estimate the risk of Type II error.</a:t>
            </a:r>
          </a:p>
        </p:txBody>
      </p:sp>
      <p:graphicFrame>
        <p:nvGraphicFramePr>
          <p:cNvPr id="10" name="Table 9">
            <a:extLst>
              <a:ext uri="{FF2B5EF4-FFF2-40B4-BE49-F238E27FC236}">
                <a16:creationId xmlns:a16="http://schemas.microsoft.com/office/drawing/2014/main" id="{9124B138-71E3-415A-8FD2-815F45E861D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819A234-0928-4305-BE54-61F2FD01AE70}"/>
                  </a:ext>
                </a:extLst>
              </p14:cNvPr>
              <p14:cNvContentPartPr/>
              <p14:nvPr/>
            </p14:nvContentPartPr>
            <p14:xfrm>
              <a:off x="3424311" y="4529929"/>
              <a:ext cx="1321200" cy="992160"/>
            </p14:xfrm>
          </p:contentPart>
        </mc:Choice>
        <mc:Fallback>
          <p:pic>
            <p:nvPicPr>
              <p:cNvPr id="8" name="Ink 7">
                <a:extLst>
                  <a:ext uri="{FF2B5EF4-FFF2-40B4-BE49-F238E27FC236}">
                    <a16:creationId xmlns:a16="http://schemas.microsoft.com/office/drawing/2014/main" id="{6819A234-0928-4305-BE54-61F2FD01AE70}"/>
                  </a:ext>
                </a:extLst>
              </p:cNvPr>
              <p:cNvPicPr/>
              <p:nvPr/>
            </p:nvPicPr>
            <p:blipFill>
              <a:blip r:embed="rId7"/>
              <a:stretch>
                <a:fillRect/>
              </a:stretch>
            </p:blipFill>
            <p:spPr>
              <a:xfrm>
                <a:off x="3415671" y="4521292"/>
                <a:ext cx="1338840" cy="100979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80544523-DC8F-4997-91C8-26D519374EBA}"/>
                  </a:ext>
                </a:extLst>
              </p14:cNvPr>
              <p14:cNvContentPartPr/>
              <p14:nvPr/>
            </p14:nvContentPartPr>
            <p14:xfrm>
              <a:off x="6562071" y="4494289"/>
              <a:ext cx="508320" cy="1261080"/>
            </p14:xfrm>
          </p:contentPart>
        </mc:Choice>
        <mc:Fallback>
          <p:pic>
            <p:nvPicPr>
              <p:cNvPr id="13" name="Ink 12">
                <a:extLst>
                  <a:ext uri="{FF2B5EF4-FFF2-40B4-BE49-F238E27FC236}">
                    <a16:creationId xmlns:a16="http://schemas.microsoft.com/office/drawing/2014/main" id="{80544523-DC8F-4997-91C8-26D519374EBA}"/>
                  </a:ext>
                </a:extLst>
              </p:cNvPr>
              <p:cNvPicPr/>
              <p:nvPr/>
            </p:nvPicPr>
            <p:blipFill>
              <a:blip r:embed="rId9"/>
              <a:stretch>
                <a:fillRect/>
              </a:stretch>
            </p:blipFill>
            <p:spPr>
              <a:xfrm>
                <a:off x="6553071" y="4485292"/>
                <a:ext cx="525960" cy="127871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FCE23995-E40C-4337-8067-964073D926C3}"/>
                  </a:ext>
                </a:extLst>
              </p14:cNvPr>
              <p14:cNvContentPartPr/>
              <p14:nvPr/>
            </p14:nvContentPartPr>
            <p14:xfrm>
              <a:off x="7332831" y="4326889"/>
              <a:ext cx="347040" cy="884880"/>
            </p14:xfrm>
          </p:contentPart>
        </mc:Choice>
        <mc:Fallback>
          <p:pic>
            <p:nvPicPr>
              <p:cNvPr id="14" name="Ink 13">
                <a:extLst>
                  <a:ext uri="{FF2B5EF4-FFF2-40B4-BE49-F238E27FC236}">
                    <a16:creationId xmlns:a16="http://schemas.microsoft.com/office/drawing/2014/main" id="{FCE23995-E40C-4337-8067-964073D926C3}"/>
                  </a:ext>
                </a:extLst>
              </p:cNvPr>
              <p:cNvPicPr/>
              <p:nvPr/>
            </p:nvPicPr>
            <p:blipFill>
              <a:blip r:embed="rId11"/>
              <a:stretch>
                <a:fillRect/>
              </a:stretch>
            </p:blipFill>
            <p:spPr>
              <a:xfrm>
                <a:off x="7324191" y="4317889"/>
                <a:ext cx="364680" cy="902520"/>
              </a:xfrm>
              <a:prstGeom prst="rect">
                <a:avLst/>
              </a:prstGeom>
            </p:spPr>
          </p:pic>
        </mc:Fallback>
      </mc:AlternateContent>
    </p:spTree>
    <p:extLst>
      <p:ext uri="{BB962C8B-B14F-4D97-AF65-F5344CB8AC3E}">
        <p14:creationId xmlns:p14="http://schemas.microsoft.com/office/powerpoint/2010/main" val="689725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3"/>
          <p:cNvSpPr txBox="1">
            <a:spLocks noChangeArrowheads="1"/>
          </p:cNvSpPr>
          <p:nvPr/>
        </p:nvSpPr>
        <p:spPr bwMode="auto">
          <a:xfrm>
            <a:off x="770467" y="1631951"/>
            <a:ext cx="1081193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a:latin typeface="Arial" charset="0"/>
              </a:rPr>
              <a:t>Suppose building specifications in a certain city require that the average breaking strength of residential sewer pipe </a:t>
            </a:r>
            <a:r>
              <a:rPr lang="en-US" sz="2500" b="1">
                <a:solidFill>
                  <a:srgbClr val="FF0000"/>
                </a:solidFill>
                <a:latin typeface="Arial" charset="0"/>
              </a:rPr>
              <a:t>be 2,400 pounds</a:t>
            </a:r>
            <a:r>
              <a:rPr lang="en-US" sz="2500" b="1">
                <a:latin typeface="Arial" charset="0"/>
              </a:rPr>
              <a:t> per foot length.  Each manufacturer who wants to sell pipe in this city must demonstrate that its product meets the specification.  For one manufacturer we take a sample of 50 sections of sewer pipe and apply pressure to each section until it breaks.  The mean breaking point for the 50 sections is 2,460 pounds and the sample standard deviation is 200 pounds.</a:t>
            </a:r>
          </a:p>
        </p:txBody>
      </p:sp>
      <p:sp>
        <p:nvSpPr>
          <p:cNvPr id="4"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What If the Pipe Question Changed?</a:t>
            </a:r>
          </a:p>
        </p:txBody>
      </p:sp>
      <p:graphicFrame>
        <p:nvGraphicFramePr>
          <p:cNvPr id="5" name="Table 4">
            <a:extLst>
              <a:ext uri="{FF2B5EF4-FFF2-40B4-BE49-F238E27FC236}">
                <a16:creationId xmlns:a16="http://schemas.microsoft.com/office/drawing/2014/main" id="{B16CFAC2-C869-4494-B5B7-CF7929892D39}"/>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C34C070C-F232-45D4-B2C8-6083A370A0C0}"/>
                  </a:ext>
                </a:extLst>
              </p14:cNvPr>
              <p14:cNvContentPartPr/>
              <p14:nvPr/>
            </p14:nvContentPartPr>
            <p14:xfrm>
              <a:off x="8133833" y="239009"/>
              <a:ext cx="3562560" cy="2342880"/>
            </p14:xfrm>
          </p:contentPart>
        </mc:Choice>
        <mc:Fallback>
          <p:pic>
            <p:nvPicPr>
              <p:cNvPr id="18" name="Ink 17">
                <a:extLst>
                  <a:ext uri="{FF2B5EF4-FFF2-40B4-BE49-F238E27FC236}">
                    <a16:creationId xmlns:a16="http://schemas.microsoft.com/office/drawing/2014/main" id="{C34C070C-F232-45D4-B2C8-6083A370A0C0}"/>
                  </a:ext>
                </a:extLst>
              </p:cNvPr>
              <p:cNvPicPr/>
              <p:nvPr/>
            </p:nvPicPr>
            <p:blipFill>
              <a:blip r:embed="rId4"/>
              <a:stretch>
                <a:fillRect/>
              </a:stretch>
            </p:blipFill>
            <p:spPr>
              <a:xfrm>
                <a:off x="8124832" y="230010"/>
                <a:ext cx="3580202" cy="236051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5479" name="Ink 105478">
                <a:extLst>
                  <a:ext uri="{FF2B5EF4-FFF2-40B4-BE49-F238E27FC236}">
                    <a16:creationId xmlns:a16="http://schemas.microsoft.com/office/drawing/2014/main" id="{4BFE9BF4-73B4-4B57-AFFA-176A4670909E}"/>
                  </a:ext>
                </a:extLst>
              </p14:cNvPr>
              <p14:cNvContentPartPr/>
              <p14:nvPr/>
            </p14:nvContentPartPr>
            <p14:xfrm>
              <a:off x="131393" y="435929"/>
              <a:ext cx="2522520" cy="1608480"/>
            </p14:xfrm>
          </p:contentPart>
        </mc:Choice>
        <mc:Fallback>
          <p:pic>
            <p:nvPicPr>
              <p:cNvPr id="105479" name="Ink 105478">
                <a:extLst>
                  <a:ext uri="{FF2B5EF4-FFF2-40B4-BE49-F238E27FC236}">
                    <a16:creationId xmlns:a16="http://schemas.microsoft.com/office/drawing/2014/main" id="{4BFE9BF4-73B4-4B57-AFFA-176A4670909E}"/>
                  </a:ext>
                </a:extLst>
              </p:cNvPr>
              <p:cNvPicPr/>
              <p:nvPr/>
            </p:nvPicPr>
            <p:blipFill>
              <a:blip r:embed="rId6"/>
              <a:stretch>
                <a:fillRect/>
              </a:stretch>
            </p:blipFill>
            <p:spPr>
              <a:xfrm>
                <a:off x="122393" y="427287"/>
                <a:ext cx="2540160" cy="1626124"/>
              </a:xfrm>
              <a:prstGeom prst="rect">
                <a:avLst/>
              </a:prstGeom>
            </p:spPr>
          </p:pic>
        </mc:Fallback>
      </mc:AlternateContent>
    </p:spTree>
    <p:extLst>
      <p:ext uri="{BB962C8B-B14F-4D97-AF65-F5344CB8AC3E}">
        <p14:creationId xmlns:p14="http://schemas.microsoft.com/office/powerpoint/2010/main" val="1900034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ChangeArrowheads="1"/>
          </p:cNvSpPr>
          <p:nvPr/>
        </p:nvSpPr>
        <p:spPr bwMode="auto">
          <a:xfrm>
            <a:off x="0" y="2834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6866" name="Object 4"/>
          <p:cNvGraphicFramePr>
            <a:graphicFrameLocks noChangeAspect="1"/>
          </p:cNvGraphicFramePr>
          <p:nvPr>
            <p:extLst/>
          </p:nvPr>
        </p:nvGraphicFramePr>
        <p:xfrm>
          <a:off x="893234" y="1792287"/>
          <a:ext cx="4423833" cy="908579"/>
        </p:xfrm>
        <a:graphic>
          <a:graphicData uri="http://schemas.openxmlformats.org/presentationml/2006/ole">
            <mc:AlternateContent xmlns:mc="http://schemas.openxmlformats.org/markup-compatibility/2006">
              <mc:Choice xmlns:v="urn:schemas-microsoft-com:vml" Requires="v">
                <p:oleObj spid="_x0000_s18484" name="Equation" r:id="rId4" imgW="927000" imgH="228600" progId="Equation.3">
                  <p:embed/>
                </p:oleObj>
              </mc:Choice>
              <mc:Fallback>
                <p:oleObj name="Equation" r:id="rId4" imgW="927000" imgH="228600" progId="Equation.3">
                  <p:embed/>
                  <p:pic>
                    <p:nvPicPr>
                      <p:cNvPr id="368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234" y="1792287"/>
                        <a:ext cx="4423833" cy="908579"/>
                      </a:xfrm>
                      <a:prstGeom prst="rect">
                        <a:avLst/>
                      </a:prstGeom>
                      <a:noFill/>
                      <a:extLst/>
                    </p:spPr>
                  </p:pic>
                </p:oleObj>
              </mc:Fallback>
            </mc:AlternateContent>
          </a:graphicData>
        </a:graphic>
      </p:graphicFrame>
      <p:sp>
        <p:nvSpPr>
          <p:cNvPr id="36871" name="Rectangle 5"/>
          <p:cNvSpPr>
            <a:spLocks noChangeArrowheads="1"/>
          </p:cNvSpPr>
          <p:nvPr/>
        </p:nvSpPr>
        <p:spPr bwMode="auto">
          <a:xfrm>
            <a:off x="0"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6867" name="Object 6"/>
          <p:cNvGraphicFramePr>
            <a:graphicFrameLocks noChangeAspect="1"/>
          </p:cNvGraphicFramePr>
          <p:nvPr>
            <p:extLst/>
          </p:nvPr>
        </p:nvGraphicFramePr>
        <p:xfrm>
          <a:off x="831852" y="3375025"/>
          <a:ext cx="4474633" cy="917575"/>
        </p:xfrm>
        <a:graphic>
          <a:graphicData uri="http://schemas.openxmlformats.org/presentationml/2006/ole">
            <mc:AlternateContent xmlns:mc="http://schemas.openxmlformats.org/markup-compatibility/2006">
              <mc:Choice xmlns:v="urn:schemas-microsoft-com:vml" Requires="v">
                <p:oleObj spid="_x0000_s18485" name="Equation" r:id="rId6" imgW="927000" imgH="228600" progId="Equation.3">
                  <p:embed/>
                </p:oleObj>
              </mc:Choice>
              <mc:Fallback>
                <p:oleObj name="Equation" r:id="rId6" imgW="927000" imgH="228600" progId="Equation.3">
                  <p:embed/>
                  <p:pic>
                    <p:nvPicPr>
                      <p:cNvPr id="3686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2" y="3375025"/>
                        <a:ext cx="4474633" cy="917575"/>
                      </a:xfrm>
                      <a:prstGeom prst="rect">
                        <a:avLst/>
                      </a:prstGeom>
                      <a:noFill/>
                      <a:extLst/>
                    </p:spPr>
                  </p:pic>
                </p:oleObj>
              </mc:Fallback>
            </mc:AlternateContent>
          </a:graphicData>
        </a:graphic>
      </p:graphicFrame>
      <p:sp>
        <p:nvSpPr>
          <p:cNvPr id="36874" name="Text Box 9"/>
          <p:cNvSpPr txBox="1">
            <a:spLocks noChangeArrowheads="1"/>
          </p:cNvSpPr>
          <p:nvPr/>
        </p:nvSpPr>
        <p:spPr bwMode="auto">
          <a:xfrm>
            <a:off x="6000751" y="4884738"/>
            <a:ext cx="5391149"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400" b="1">
                <a:solidFill>
                  <a:schemeClr val="bg1"/>
                </a:solidFill>
                <a:latin typeface="Arial" charset="0"/>
              </a:rPr>
              <a:t>This is a Two-Tailed Test</a:t>
            </a:r>
          </a:p>
        </p:txBody>
      </p:sp>
      <p:sp>
        <p:nvSpPr>
          <p:cNvPr id="10"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New Alternate Hypothesis</a:t>
            </a:r>
          </a:p>
        </p:txBody>
      </p:sp>
      <p:sp>
        <p:nvSpPr>
          <p:cNvPr id="11" name="Text Box 7"/>
          <p:cNvSpPr txBox="1">
            <a:spLocks noChangeArrowheads="1"/>
          </p:cNvSpPr>
          <p:nvPr/>
        </p:nvSpPr>
        <p:spPr bwMode="auto">
          <a:xfrm>
            <a:off x="5882218" y="1900425"/>
            <a:ext cx="5132916" cy="519112"/>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Null Hypothesis</a:t>
            </a:r>
          </a:p>
        </p:txBody>
      </p:sp>
      <p:sp>
        <p:nvSpPr>
          <p:cNvPr id="12" name="Text Box 8"/>
          <p:cNvSpPr txBox="1">
            <a:spLocks noChangeArrowheads="1"/>
          </p:cNvSpPr>
          <p:nvPr/>
        </p:nvSpPr>
        <p:spPr bwMode="auto">
          <a:xfrm>
            <a:off x="5882218" y="3521076"/>
            <a:ext cx="5132916" cy="519113"/>
          </a:xfrm>
          <a:prstGeom prst="rect">
            <a:avLst/>
          </a:prstGeom>
          <a:solidFill>
            <a:srgbClr val="006646"/>
          </a:solidFill>
          <a:ln>
            <a:noFill/>
          </a:ln>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solidFill>
                  <a:srgbClr val="CEC393"/>
                </a:solidFill>
                <a:latin typeface="Arial" charset="0"/>
              </a:rPr>
              <a:t>Alternate Hypothesis</a:t>
            </a:r>
          </a:p>
        </p:txBody>
      </p:sp>
      <p:graphicFrame>
        <p:nvGraphicFramePr>
          <p:cNvPr id="13" name="Table 12">
            <a:extLst>
              <a:ext uri="{FF2B5EF4-FFF2-40B4-BE49-F238E27FC236}">
                <a16:creationId xmlns:a16="http://schemas.microsoft.com/office/drawing/2014/main" id="{9B0B6559-F99D-4A55-AE63-CE0D56BFAC29}"/>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8">
            <p14:nvContentPartPr>
              <p14:cNvPr id="36967" name="Ink 36966">
                <a:extLst>
                  <a:ext uri="{FF2B5EF4-FFF2-40B4-BE49-F238E27FC236}">
                    <a16:creationId xmlns:a16="http://schemas.microsoft.com/office/drawing/2014/main" id="{180F6922-2855-4F3B-B49E-79E946EECC02}"/>
                  </a:ext>
                </a:extLst>
              </p14:cNvPr>
              <p14:cNvContentPartPr/>
              <p14:nvPr/>
            </p14:nvContentPartPr>
            <p14:xfrm>
              <a:off x="185033" y="298769"/>
              <a:ext cx="11588760" cy="5546520"/>
            </p14:xfrm>
          </p:contentPart>
        </mc:Choice>
        <mc:Fallback>
          <p:pic>
            <p:nvPicPr>
              <p:cNvPr id="36967" name="Ink 36966">
                <a:extLst>
                  <a:ext uri="{FF2B5EF4-FFF2-40B4-BE49-F238E27FC236}">
                    <a16:creationId xmlns:a16="http://schemas.microsoft.com/office/drawing/2014/main" id="{180F6922-2855-4F3B-B49E-79E946EECC02}"/>
                  </a:ext>
                </a:extLst>
              </p:cNvPr>
              <p:cNvPicPr/>
              <p:nvPr/>
            </p:nvPicPr>
            <p:blipFill>
              <a:blip r:embed="rId9"/>
              <a:stretch>
                <a:fillRect/>
              </a:stretch>
            </p:blipFill>
            <p:spPr>
              <a:xfrm>
                <a:off x="176393" y="289769"/>
                <a:ext cx="11606400" cy="5564160"/>
              </a:xfrm>
              <a:prstGeom prst="rect">
                <a:avLst/>
              </a:prstGeom>
            </p:spPr>
          </p:pic>
        </mc:Fallback>
      </mc:AlternateContent>
    </p:spTree>
    <p:extLst>
      <p:ext uri="{BB962C8B-B14F-4D97-AF65-F5344CB8AC3E}">
        <p14:creationId xmlns:p14="http://schemas.microsoft.com/office/powerpoint/2010/main" val="255686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Pipe Welding and Jointing Services"/>
          <p:cNvPicPr>
            <a:picLocks noChangeAspect="1" noChangeArrowheads="1"/>
          </p:cNvPicPr>
          <p:nvPr/>
        </p:nvPicPr>
        <p:blipFill rotWithShape="1">
          <a:blip r:embed="rId2">
            <a:extLst>
              <a:ext uri="{28A0092B-C50C-407E-A947-70E740481C1C}">
                <a14:useLocalDpi xmlns:a14="http://schemas.microsoft.com/office/drawing/2010/main" val="0"/>
              </a:ext>
            </a:extLst>
          </a:blip>
          <a:srcRect t="23934" b="25648"/>
          <a:stretch/>
        </p:blipFill>
        <p:spPr bwMode="auto">
          <a:xfrm>
            <a:off x="2886899" y="1698171"/>
            <a:ext cx="5817713" cy="29332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C561611-D936-499E-B4C8-2FEBD924DB6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095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rjmcompany.com/pipe-fusion-machines/HDPE-pipe-elbow-fu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635" y="1800350"/>
            <a:ext cx="7934325" cy="3400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CAC8EBF-D181-4AEA-824C-01AD32D5EC4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718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3"/>
          <p:cNvSpPr txBox="1">
            <a:spLocks noChangeArrowheads="1"/>
          </p:cNvSpPr>
          <p:nvPr/>
        </p:nvSpPr>
        <p:spPr bwMode="auto">
          <a:xfrm>
            <a:off x="1153585" y="2088837"/>
            <a:ext cx="75713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dirty="0">
                <a:latin typeface="Arial" charset="0"/>
              </a:rPr>
              <a:t>Calculated Value: 2.12</a:t>
            </a:r>
          </a:p>
        </p:txBody>
      </p:sp>
      <p:sp>
        <p:nvSpPr>
          <p:cNvPr id="37894" name="Text Box 4"/>
          <p:cNvSpPr txBox="1">
            <a:spLocks noChangeArrowheads="1"/>
          </p:cNvSpPr>
          <p:nvPr/>
        </p:nvSpPr>
        <p:spPr bwMode="auto">
          <a:xfrm>
            <a:off x="1100667" y="2825751"/>
            <a:ext cx="86952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800" b="1">
                <a:latin typeface="Arial" charset="0"/>
              </a:rPr>
              <a:t>Critical Value: 1.96 at        = .05</a:t>
            </a:r>
          </a:p>
        </p:txBody>
      </p:sp>
      <p:sp>
        <p:nvSpPr>
          <p:cNvPr id="37895" name="Text Box 5"/>
          <p:cNvSpPr txBox="1">
            <a:spLocks noChangeArrowheads="1"/>
          </p:cNvSpPr>
          <p:nvPr/>
        </p:nvSpPr>
        <p:spPr bwMode="auto">
          <a:xfrm>
            <a:off x="3215218" y="3986213"/>
            <a:ext cx="522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800" b="1" dirty="0">
                <a:latin typeface="Arial" charset="0"/>
              </a:rPr>
              <a:t>Reject H</a:t>
            </a:r>
            <a:r>
              <a:rPr lang="en-US" sz="2800" b="1" baseline="-25000" dirty="0">
                <a:latin typeface="Arial" charset="0"/>
              </a:rPr>
              <a:t>o</a:t>
            </a:r>
            <a:r>
              <a:rPr lang="en-US" sz="2800" b="1" dirty="0">
                <a:latin typeface="Arial" charset="0"/>
              </a:rPr>
              <a:t> when Test &gt; Critical</a:t>
            </a:r>
          </a:p>
        </p:txBody>
      </p:sp>
      <p:graphicFrame>
        <p:nvGraphicFramePr>
          <p:cNvPr id="37890" name="Object 6"/>
          <p:cNvGraphicFramePr>
            <a:graphicFrameLocks noChangeAspect="1"/>
          </p:cNvGraphicFramePr>
          <p:nvPr>
            <p:extLst/>
          </p:nvPr>
        </p:nvGraphicFramePr>
        <p:xfrm>
          <a:off x="4802525" y="2767014"/>
          <a:ext cx="818500" cy="577850"/>
        </p:xfrm>
        <a:graphic>
          <a:graphicData uri="http://schemas.openxmlformats.org/presentationml/2006/ole">
            <mc:AlternateContent xmlns:mc="http://schemas.openxmlformats.org/markup-compatibility/2006">
              <mc:Choice xmlns:v="urn:schemas-microsoft-com:vml" Requires="v">
                <p:oleObj spid="_x0000_s19483" name="Equation" r:id="rId4" imgW="152334" imgH="139639" progId="Equation.3">
                  <p:embed/>
                </p:oleObj>
              </mc:Choice>
              <mc:Fallback>
                <p:oleObj name="Equation" r:id="rId4" imgW="152334" imgH="139639" progId="Equation.3">
                  <p:embed/>
                  <p:pic>
                    <p:nvPicPr>
                      <p:cNvPr id="378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525" y="2767014"/>
                        <a:ext cx="818500" cy="577850"/>
                      </a:xfrm>
                      <a:prstGeom prst="rect">
                        <a:avLst/>
                      </a:prstGeom>
                      <a:noFill/>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302465" y="612124"/>
              <a:ext cx="21360" cy="24840"/>
            </p14:xfrm>
          </p:contentPart>
        </mc:Choice>
        <mc:Fallback xmlns="">
          <p:pic>
            <p:nvPicPr>
              <p:cNvPr id="2" name="Ink 1"/>
              <p:cNvPicPr/>
              <p:nvPr/>
            </p:nvPicPr>
            <p:blipFill>
              <a:blip r:embed="rId7"/>
              <a:stretch>
                <a:fillRect/>
              </a:stretch>
            </p:blipFill>
            <p:spPr>
              <a:xfrm>
                <a:off x="5288708" y="604564"/>
                <a:ext cx="40548" cy="46440"/>
              </a:xfrm>
              <a:prstGeom prst="rect">
                <a:avLst/>
              </a:prstGeom>
            </p:spPr>
          </p:pic>
        </mc:Fallback>
      </mc:AlternateContent>
      <p:sp>
        <p:nvSpPr>
          <p:cNvPr id="8"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Value</a:t>
            </a:r>
          </a:p>
        </p:txBody>
      </p:sp>
      <p:graphicFrame>
        <p:nvGraphicFramePr>
          <p:cNvPr id="9" name="Table 8">
            <a:extLst>
              <a:ext uri="{FF2B5EF4-FFF2-40B4-BE49-F238E27FC236}">
                <a16:creationId xmlns:a16="http://schemas.microsoft.com/office/drawing/2014/main" id="{1FE11089-2E8C-4BCF-9354-3E38DBE05E42}"/>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8">
            <p14:nvContentPartPr>
              <p14:cNvPr id="38068" name="Ink 38067">
                <a:extLst>
                  <a:ext uri="{FF2B5EF4-FFF2-40B4-BE49-F238E27FC236}">
                    <a16:creationId xmlns:a16="http://schemas.microsoft.com/office/drawing/2014/main" id="{8BC61DAF-90EC-4838-9215-C3CAA18D6529}"/>
                  </a:ext>
                </a:extLst>
              </p14:cNvPr>
              <p14:cNvContentPartPr/>
              <p14:nvPr/>
            </p14:nvContentPartPr>
            <p14:xfrm>
              <a:off x="1254953" y="1147289"/>
              <a:ext cx="10782000" cy="4811400"/>
            </p14:xfrm>
          </p:contentPart>
        </mc:Choice>
        <mc:Fallback>
          <p:pic>
            <p:nvPicPr>
              <p:cNvPr id="38068" name="Ink 38067">
                <a:extLst>
                  <a:ext uri="{FF2B5EF4-FFF2-40B4-BE49-F238E27FC236}">
                    <a16:creationId xmlns:a16="http://schemas.microsoft.com/office/drawing/2014/main" id="{8BC61DAF-90EC-4838-9215-C3CAA18D6529}"/>
                  </a:ext>
                </a:extLst>
              </p:cNvPr>
              <p:cNvPicPr/>
              <p:nvPr/>
            </p:nvPicPr>
            <p:blipFill>
              <a:blip r:embed="rId9"/>
              <a:stretch>
                <a:fillRect/>
              </a:stretch>
            </p:blipFill>
            <p:spPr>
              <a:xfrm>
                <a:off x="1245953" y="1138649"/>
                <a:ext cx="10799640" cy="4829040"/>
              </a:xfrm>
              <a:prstGeom prst="rect">
                <a:avLst/>
              </a:prstGeom>
            </p:spPr>
          </p:pic>
        </mc:Fallback>
      </mc:AlternateContent>
    </p:spTree>
    <p:extLst>
      <p:ext uri="{BB962C8B-B14F-4D97-AF65-F5344CB8AC3E}">
        <p14:creationId xmlns:p14="http://schemas.microsoft.com/office/powerpoint/2010/main" val="1550769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2" descr="Normal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534" y="1616704"/>
            <a:ext cx="8976241" cy="397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1-Tailed v. 2-Tailed</a:t>
            </a:r>
          </a:p>
        </p:txBody>
      </p:sp>
      <p:graphicFrame>
        <p:nvGraphicFramePr>
          <p:cNvPr id="5" name="Table 4">
            <a:extLst>
              <a:ext uri="{FF2B5EF4-FFF2-40B4-BE49-F238E27FC236}">
                <a16:creationId xmlns:a16="http://schemas.microsoft.com/office/drawing/2014/main" id="{EE97C3B3-C142-4AA8-B749-7E0BCD56E0FD}"/>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2446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931333" y="2093914"/>
            <a:ext cx="105240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3200" b="1">
                <a:latin typeface="Arial" charset="0"/>
              </a:rPr>
              <a:t>Reject  the Null Hypothesis at       = .05 and conclude the manufacturer’s pipe </a:t>
            </a:r>
            <a:r>
              <a:rPr lang="en-US" sz="3200" b="1">
                <a:solidFill>
                  <a:srgbClr val="FF0000"/>
                </a:solidFill>
                <a:latin typeface="Arial" charset="0"/>
              </a:rPr>
              <a:t>is different from</a:t>
            </a:r>
            <a:r>
              <a:rPr lang="en-US" sz="3200" b="1">
                <a:latin typeface="Arial" charset="0"/>
              </a:rPr>
              <a:t> the 2400 pound standard.</a:t>
            </a:r>
          </a:p>
        </p:txBody>
      </p:sp>
      <p:graphicFrame>
        <p:nvGraphicFramePr>
          <p:cNvPr id="38914" name="Object 4"/>
          <p:cNvGraphicFramePr>
            <a:graphicFrameLocks noChangeAspect="1"/>
          </p:cNvGraphicFramePr>
          <p:nvPr>
            <p:extLst/>
          </p:nvPr>
        </p:nvGraphicFramePr>
        <p:xfrm>
          <a:off x="6739138" y="2046414"/>
          <a:ext cx="901700" cy="636587"/>
        </p:xfrm>
        <a:graphic>
          <a:graphicData uri="http://schemas.openxmlformats.org/presentationml/2006/ole">
            <mc:AlternateContent xmlns:mc="http://schemas.openxmlformats.org/markup-compatibility/2006">
              <mc:Choice xmlns:v="urn:schemas-microsoft-com:vml" Requires="v">
                <p:oleObj spid="_x0000_s20507" name="Equation" r:id="rId4" imgW="152334" imgH="139639" progId="Equation.3">
                  <p:embed/>
                </p:oleObj>
              </mc:Choice>
              <mc:Fallback>
                <p:oleObj name="Equation" r:id="rId4" imgW="152334" imgH="139639" progId="Equation.3">
                  <p:embed/>
                  <p:pic>
                    <p:nvPicPr>
                      <p:cNvPr id="389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138" y="2046414"/>
                        <a:ext cx="9017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Conclusion of Test</a:t>
            </a:r>
          </a:p>
        </p:txBody>
      </p:sp>
      <p:graphicFrame>
        <p:nvGraphicFramePr>
          <p:cNvPr id="7" name="Table 6">
            <a:extLst>
              <a:ext uri="{FF2B5EF4-FFF2-40B4-BE49-F238E27FC236}">
                <a16:creationId xmlns:a16="http://schemas.microsoft.com/office/drawing/2014/main" id="{E6F3CFD4-BE58-4020-AF2E-6E2BA9B6634E}"/>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1E9BEB9-0BA3-4DEF-ADEF-0217C9BE42B4}"/>
                  </a:ext>
                </a:extLst>
              </p14:cNvPr>
              <p14:cNvContentPartPr/>
              <p14:nvPr/>
            </p14:nvContentPartPr>
            <p14:xfrm>
              <a:off x="854633" y="1864409"/>
              <a:ext cx="9933120" cy="1392840"/>
            </p14:xfrm>
          </p:contentPart>
        </mc:Choice>
        <mc:Fallback>
          <p:pic>
            <p:nvPicPr>
              <p:cNvPr id="4" name="Ink 3">
                <a:extLst>
                  <a:ext uri="{FF2B5EF4-FFF2-40B4-BE49-F238E27FC236}">
                    <a16:creationId xmlns:a16="http://schemas.microsoft.com/office/drawing/2014/main" id="{C1E9BEB9-0BA3-4DEF-ADEF-0217C9BE42B4}"/>
                  </a:ext>
                </a:extLst>
              </p:cNvPr>
              <p:cNvPicPr/>
              <p:nvPr/>
            </p:nvPicPr>
            <p:blipFill>
              <a:blip r:embed="rId7"/>
              <a:stretch>
                <a:fillRect/>
              </a:stretch>
            </p:blipFill>
            <p:spPr>
              <a:xfrm>
                <a:off x="845633" y="1855769"/>
                <a:ext cx="9950760" cy="1410480"/>
              </a:xfrm>
              <a:prstGeom prst="rect">
                <a:avLst/>
              </a:prstGeom>
            </p:spPr>
          </p:pic>
        </mc:Fallback>
      </mc:AlternateContent>
    </p:spTree>
    <p:extLst>
      <p:ext uri="{BB962C8B-B14F-4D97-AF65-F5344CB8AC3E}">
        <p14:creationId xmlns:p14="http://schemas.microsoft.com/office/powerpoint/2010/main" val="2033096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3"/>
          <p:cNvSpPr txBox="1">
            <a:spLocks noChangeArrowheads="1"/>
          </p:cNvSpPr>
          <p:nvPr/>
        </p:nvSpPr>
        <p:spPr bwMode="auto">
          <a:xfrm>
            <a:off x="634314" y="1687685"/>
            <a:ext cx="1061153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500" b="1" dirty="0">
                <a:latin typeface="Arial" charset="0"/>
              </a:rPr>
              <a:t>Suppose building specifications in a certain city require that the average breaking strength of residential sewer pipe be more than 2,400 pounds per foot length.  Each manufacturer who wants to sell pipe in this city must demonstrate that its product meets the specification.  For one manufacturer we take a sample of </a:t>
            </a:r>
            <a:r>
              <a:rPr lang="en-US" sz="2500" b="1" dirty="0">
                <a:solidFill>
                  <a:srgbClr val="FF0000"/>
                </a:solidFill>
                <a:latin typeface="Arial" charset="0"/>
              </a:rPr>
              <a:t>18 sections</a:t>
            </a:r>
            <a:r>
              <a:rPr lang="en-US" sz="2500" b="1" dirty="0">
                <a:latin typeface="Arial" charset="0"/>
              </a:rPr>
              <a:t> of sewer pipe and apply pressure to each section until it breaks.  The mean breaking point for the </a:t>
            </a:r>
            <a:r>
              <a:rPr lang="en-US" sz="2500" b="1" dirty="0">
                <a:solidFill>
                  <a:srgbClr val="FF0000"/>
                </a:solidFill>
                <a:latin typeface="Arial" charset="0"/>
              </a:rPr>
              <a:t>18 sections </a:t>
            </a:r>
            <a:r>
              <a:rPr lang="en-US" sz="2500" b="1" dirty="0">
                <a:latin typeface="Arial" charset="0"/>
              </a:rPr>
              <a:t>is 2,460 pounds and the sample standard deviation is 200 pounds.</a:t>
            </a:r>
          </a:p>
        </p:txBody>
      </p:sp>
      <p:sp>
        <p:nvSpPr>
          <p:cNvPr id="5"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Small Sample Sizes</a:t>
            </a:r>
          </a:p>
        </p:txBody>
      </p:sp>
      <p:graphicFrame>
        <p:nvGraphicFramePr>
          <p:cNvPr id="6" name="Table 5">
            <a:extLst>
              <a:ext uri="{FF2B5EF4-FFF2-40B4-BE49-F238E27FC236}">
                <a16:creationId xmlns:a16="http://schemas.microsoft.com/office/drawing/2014/main" id="{EE4C026D-9500-4642-A11D-DBAEAB766C54}"/>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7C95228-CAB9-492A-8804-6605B33CE262}"/>
                  </a:ext>
                </a:extLst>
              </p14:cNvPr>
              <p14:cNvContentPartPr/>
              <p14:nvPr/>
            </p14:nvContentPartPr>
            <p14:xfrm>
              <a:off x="8922593" y="2814809"/>
              <a:ext cx="2403000" cy="1028160"/>
            </p14:xfrm>
          </p:contentPart>
        </mc:Choice>
        <mc:Fallback>
          <p:pic>
            <p:nvPicPr>
              <p:cNvPr id="2" name="Ink 1">
                <a:extLst>
                  <a:ext uri="{FF2B5EF4-FFF2-40B4-BE49-F238E27FC236}">
                    <a16:creationId xmlns:a16="http://schemas.microsoft.com/office/drawing/2014/main" id="{C7C95228-CAB9-492A-8804-6605B33CE262}"/>
                  </a:ext>
                </a:extLst>
              </p:cNvPr>
              <p:cNvPicPr/>
              <p:nvPr/>
            </p:nvPicPr>
            <p:blipFill>
              <a:blip r:embed="rId4"/>
              <a:stretch>
                <a:fillRect/>
              </a:stretch>
            </p:blipFill>
            <p:spPr>
              <a:xfrm>
                <a:off x="8913953" y="2805809"/>
                <a:ext cx="2420640" cy="1045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C398C0F1-63B1-4FC0-9F7A-712EAFD214A4}"/>
                  </a:ext>
                </a:extLst>
              </p14:cNvPr>
              <p14:cNvContentPartPr/>
              <p14:nvPr/>
            </p14:nvContentPartPr>
            <p14:xfrm>
              <a:off x="7362713" y="4386569"/>
              <a:ext cx="2576520" cy="1326960"/>
            </p14:xfrm>
          </p:contentPart>
        </mc:Choice>
        <mc:Fallback>
          <p:pic>
            <p:nvPicPr>
              <p:cNvPr id="26" name="Ink 25">
                <a:extLst>
                  <a:ext uri="{FF2B5EF4-FFF2-40B4-BE49-F238E27FC236}">
                    <a16:creationId xmlns:a16="http://schemas.microsoft.com/office/drawing/2014/main" id="{C398C0F1-63B1-4FC0-9F7A-712EAFD214A4}"/>
                  </a:ext>
                </a:extLst>
              </p:cNvPr>
              <p:cNvPicPr/>
              <p:nvPr/>
            </p:nvPicPr>
            <p:blipFill>
              <a:blip r:embed="rId6"/>
              <a:stretch>
                <a:fillRect/>
              </a:stretch>
            </p:blipFill>
            <p:spPr>
              <a:xfrm>
                <a:off x="7354072" y="4377569"/>
                <a:ext cx="2594162" cy="1344600"/>
              </a:xfrm>
              <a:prstGeom prst="rect">
                <a:avLst/>
              </a:prstGeom>
            </p:spPr>
          </p:pic>
        </mc:Fallback>
      </mc:AlternateContent>
    </p:spTree>
    <p:extLst>
      <p:ext uri="{BB962C8B-B14F-4D97-AF65-F5344CB8AC3E}">
        <p14:creationId xmlns:p14="http://schemas.microsoft.com/office/powerpoint/2010/main" val="12340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66233" y="304801"/>
            <a:ext cx="10668000" cy="923925"/>
          </a:xfrm>
        </p:spPr>
        <p:txBody>
          <a:bodyPr/>
          <a:lstStyle/>
          <a:p>
            <a:pPr eaLnBrk="1" hangingPunct="1"/>
            <a:r>
              <a:rPr lang="en-US" dirty="0"/>
              <a:t>Why Confidence Intervals?</a:t>
            </a:r>
          </a:p>
        </p:txBody>
      </p:sp>
      <p:sp>
        <p:nvSpPr>
          <p:cNvPr id="5" name="Rectangle 3"/>
          <p:cNvSpPr txBox="1">
            <a:spLocks noChangeArrowheads="1"/>
          </p:cNvSpPr>
          <p:nvPr/>
        </p:nvSpPr>
        <p:spPr>
          <a:xfrm>
            <a:off x="693270" y="1313906"/>
            <a:ext cx="5036457"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20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Range of Uncertainty</a:t>
            </a:r>
          </a:p>
          <a:p>
            <a:r>
              <a:rPr lang="en-US" sz="2000" b="1" dirty="0"/>
              <a:t>Probability of Uncertainty </a:t>
            </a:r>
          </a:p>
        </p:txBody>
      </p:sp>
      <p:graphicFrame>
        <p:nvGraphicFramePr>
          <p:cNvPr id="6" name="Table 5">
            <a:extLst>
              <a:ext uri="{FF2B5EF4-FFF2-40B4-BE49-F238E27FC236}">
                <a16:creationId xmlns:a16="http://schemas.microsoft.com/office/drawing/2014/main" id="{57E235D1-86AA-4DE2-8C3E-951AE2AFF528}"/>
              </a:ext>
            </a:extLst>
          </p:cNvPr>
          <p:cNvGraphicFramePr>
            <a:graphicFrameLocks noGrp="1"/>
          </p:cNvGraphicFramePr>
          <p:nvPr>
            <p:extLst>
              <p:ext uri="{D42A27DB-BD31-4B8C-83A1-F6EECF244321}">
                <p14:modId xmlns:p14="http://schemas.microsoft.com/office/powerpoint/2010/main" val="378530880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348181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ChangeArrowheads="1"/>
          </p:cNvSpPr>
          <p:nvPr/>
        </p:nvSpPr>
        <p:spPr bwMode="auto">
          <a:xfrm>
            <a:off x="0" y="2082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9938" name="Object 4"/>
          <p:cNvGraphicFramePr>
            <a:graphicFrameLocks noChangeAspect="1"/>
          </p:cNvGraphicFramePr>
          <p:nvPr>
            <p:extLst/>
          </p:nvPr>
        </p:nvGraphicFramePr>
        <p:xfrm>
          <a:off x="1024467" y="1105873"/>
          <a:ext cx="2916668" cy="1446103"/>
        </p:xfrm>
        <a:graphic>
          <a:graphicData uri="http://schemas.openxmlformats.org/presentationml/2006/ole">
            <mc:AlternateContent xmlns:mc="http://schemas.openxmlformats.org/markup-compatibility/2006">
              <mc:Choice xmlns:v="urn:schemas-microsoft-com:vml" Requires="v">
                <p:oleObj spid="_x0000_s21558" name="Equation" r:id="rId4" imgW="660113" imgH="431613" progId="Equation.3">
                  <p:embed/>
                </p:oleObj>
              </mc:Choice>
              <mc:Fallback>
                <p:oleObj name="Equation" r:id="rId4" imgW="660113" imgH="431613" progId="Equation.3">
                  <p:embed/>
                  <p:pic>
                    <p:nvPicPr>
                      <p:cNvPr id="3993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467" y="1105873"/>
                        <a:ext cx="2916668" cy="1446103"/>
                      </a:xfrm>
                      <a:prstGeom prst="rect">
                        <a:avLst/>
                      </a:prstGeom>
                      <a:noFill/>
                      <a:extLst/>
                    </p:spPr>
                  </p:pic>
                </p:oleObj>
              </mc:Fallback>
            </mc:AlternateContent>
          </a:graphicData>
        </a:graphic>
      </p:graphicFrame>
      <p:sp>
        <p:nvSpPr>
          <p:cNvPr id="39943" name="Rectangle 5"/>
          <p:cNvSpPr>
            <a:spLocks noChangeArrowheads="1"/>
          </p:cNvSpPr>
          <p:nvPr/>
        </p:nvSpPr>
        <p:spPr bwMode="auto">
          <a:xfrm>
            <a:off x="704851" y="2715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9939" name="Object 6"/>
          <p:cNvGraphicFramePr>
            <a:graphicFrameLocks noChangeAspect="1"/>
          </p:cNvGraphicFramePr>
          <p:nvPr>
            <p:extLst/>
          </p:nvPr>
        </p:nvGraphicFramePr>
        <p:xfrm>
          <a:off x="3473303" y="2404597"/>
          <a:ext cx="6301317" cy="1490663"/>
        </p:xfrm>
        <a:graphic>
          <a:graphicData uri="http://schemas.openxmlformats.org/presentationml/2006/ole">
            <mc:AlternateContent xmlns:mc="http://schemas.openxmlformats.org/markup-compatibility/2006">
              <mc:Choice xmlns:v="urn:schemas-microsoft-com:vml" Requires="v">
                <p:oleObj spid="_x0000_s21559" name="Equation" r:id="rId6" imgW="1422400" imgH="444500" progId="Equation.3">
                  <p:embed/>
                </p:oleObj>
              </mc:Choice>
              <mc:Fallback>
                <p:oleObj name="Equation" r:id="rId6" imgW="1422400" imgH="444500" progId="Equation.3">
                  <p:embed/>
                  <p:pic>
                    <p:nvPicPr>
                      <p:cNvPr id="3993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303" y="2404597"/>
                        <a:ext cx="6301317"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Rectangle 7"/>
          <p:cNvSpPr>
            <a:spLocks noChangeArrowheads="1"/>
          </p:cNvSpPr>
          <p:nvPr/>
        </p:nvSpPr>
        <p:spPr bwMode="auto">
          <a:xfrm>
            <a:off x="5004518" y="4296576"/>
            <a:ext cx="2932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sz="2800" b="1" dirty="0">
                <a:latin typeface="Arial" charset="0"/>
              </a:rPr>
              <a:t>Critical </a:t>
            </a:r>
            <a:r>
              <a:rPr lang="en-US" sz="2800" b="1" i="1" dirty="0">
                <a:latin typeface="Arial" charset="0"/>
              </a:rPr>
              <a:t>t</a:t>
            </a:r>
            <a:r>
              <a:rPr lang="en-US" sz="2800" b="1" dirty="0">
                <a:latin typeface="Arial" charset="0"/>
              </a:rPr>
              <a:t> = 1.740</a:t>
            </a:r>
          </a:p>
        </p:txBody>
      </p:sp>
      <p:sp>
        <p:nvSpPr>
          <p:cNvPr id="39947" name="Text Box 11"/>
          <p:cNvSpPr txBox="1">
            <a:spLocks noChangeArrowheads="1"/>
          </p:cNvSpPr>
          <p:nvPr/>
        </p:nvSpPr>
        <p:spPr bwMode="auto">
          <a:xfrm>
            <a:off x="9989596" y="2854837"/>
            <a:ext cx="736099"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Have</a:t>
            </a:r>
          </a:p>
        </p:txBody>
      </p:sp>
      <p:sp>
        <p:nvSpPr>
          <p:cNvPr id="39948" name="Text Box 12"/>
          <p:cNvSpPr txBox="1">
            <a:spLocks noChangeArrowheads="1"/>
          </p:cNvSpPr>
          <p:nvPr/>
        </p:nvSpPr>
        <p:spPr bwMode="auto">
          <a:xfrm>
            <a:off x="8966071" y="4415631"/>
            <a:ext cx="748923" cy="369332"/>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Need</a:t>
            </a:r>
          </a:p>
        </p:txBody>
      </p:sp>
      <p:sp>
        <p:nvSpPr>
          <p:cNvPr id="11" name="Rectangle 2"/>
          <p:cNvSpPr txBox="1">
            <a:spLocks noChangeArrowheads="1"/>
          </p:cNvSpPr>
          <p:nvPr/>
        </p:nvSpPr>
        <p:spPr>
          <a:xfrm>
            <a:off x="670984" y="451374"/>
            <a:ext cx="10668000" cy="711200"/>
          </a:xfrm>
          <a:prstGeom prst="rect">
            <a:avLst/>
          </a:prstGeom>
        </p:spPr>
        <p:txBody>
          <a:bodyPr/>
          <a:lstStyle>
            <a:lvl1pPr algn="ctr" defTabSz="914400" rtl="0" eaLnBrk="1" latinLnBrk="0" hangingPunct="1">
              <a:lnSpc>
                <a:spcPct val="100000"/>
              </a:lnSpc>
              <a:spcBef>
                <a:spcPct val="0"/>
              </a:spcBef>
              <a:buNone/>
              <a:defRPr sz="28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dirty="0">
                <a:solidFill>
                  <a:srgbClr val="006747"/>
                </a:solidFill>
              </a:rPr>
              <a:t>Test Statistic v. Critical t Values</a:t>
            </a:r>
          </a:p>
        </p:txBody>
      </p:sp>
      <p:graphicFrame>
        <p:nvGraphicFramePr>
          <p:cNvPr id="12" name="Table 11">
            <a:extLst>
              <a:ext uri="{FF2B5EF4-FFF2-40B4-BE49-F238E27FC236}">
                <a16:creationId xmlns:a16="http://schemas.microsoft.com/office/drawing/2014/main" id="{21414113-44A2-496D-B11E-9469CC6A3613}"/>
              </a:ext>
            </a:extLst>
          </p:cNvPr>
          <p:cNvGraphicFramePr>
            <a:graphicFrameLocks noGrp="1"/>
          </p:cNvGraphicFramePr>
          <p:nvPr>
            <p:extLst>
              <p:ext uri="{D42A27DB-BD31-4B8C-83A1-F6EECF244321}">
                <p14:modId xmlns:p14="http://schemas.microsoft.com/office/powerpoint/2010/main" val="2945949060"/>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006646"/>
                          </a:solidFill>
                        </a:rPr>
                        <a:t>Hypothesis Testing</a:t>
                      </a:r>
                    </a:p>
                  </a:txBody>
                  <a:tcPr>
                    <a:solidFill>
                      <a:srgbClr val="CEC393"/>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1A38B0C2-3198-4B42-AAD1-6883A2ACB166}"/>
                  </a:ext>
                </a:extLst>
              </p14:cNvPr>
              <p14:cNvContentPartPr/>
              <p14:nvPr/>
            </p14:nvContentPartPr>
            <p14:xfrm>
              <a:off x="2999873" y="2468129"/>
              <a:ext cx="1279440" cy="1387080"/>
            </p14:xfrm>
          </p:contentPart>
        </mc:Choice>
        <mc:Fallback>
          <p:pic>
            <p:nvPicPr>
              <p:cNvPr id="23" name="Ink 22">
                <a:extLst>
                  <a:ext uri="{FF2B5EF4-FFF2-40B4-BE49-F238E27FC236}">
                    <a16:creationId xmlns:a16="http://schemas.microsoft.com/office/drawing/2014/main" id="{1A38B0C2-3198-4B42-AAD1-6883A2ACB166}"/>
                  </a:ext>
                </a:extLst>
              </p:cNvPr>
              <p:cNvPicPr/>
              <p:nvPr/>
            </p:nvPicPr>
            <p:blipFill>
              <a:blip r:embed="rId9"/>
              <a:stretch>
                <a:fillRect/>
              </a:stretch>
            </p:blipFill>
            <p:spPr>
              <a:xfrm>
                <a:off x="2991233" y="2459129"/>
                <a:ext cx="1297080" cy="1404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9980" name="Ink 39979">
                <a:extLst>
                  <a:ext uri="{FF2B5EF4-FFF2-40B4-BE49-F238E27FC236}">
                    <a16:creationId xmlns:a16="http://schemas.microsoft.com/office/drawing/2014/main" id="{DE33940C-0C9E-417B-BC35-91B8E2A8DD82}"/>
                  </a:ext>
                </a:extLst>
              </p14:cNvPr>
              <p14:cNvContentPartPr/>
              <p14:nvPr/>
            </p14:nvContentPartPr>
            <p14:xfrm>
              <a:off x="4751273" y="2868449"/>
              <a:ext cx="1667880" cy="1082160"/>
            </p14:xfrm>
          </p:contentPart>
        </mc:Choice>
        <mc:Fallback>
          <p:pic>
            <p:nvPicPr>
              <p:cNvPr id="39980" name="Ink 39979">
                <a:extLst>
                  <a:ext uri="{FF2B5EF4-FFF2-40B4-BE49-F238E27FC236}">
                    <a16:creationId xmlns:a16="http://schemas.microsoft.com/office/drawing/2014/main" id="{DE33940C-0C9E-417B-BC35-91B8E2A8DD82}"/>
                  </a:ext>
                </a:extLst>
              </p:cNvPr>
              <p:cNvPicPr/>
              <p:nvPr/>
            </p:nvPicPr>
            <p:blipFill>
              <a:blip r:embed="rId11"/>
              <a:stretch>
                <a:fillRect/>
              </a:stretch>
            </p:blipFill>
            <p:spPr>
              <a:xfrm>
                <a:off x="4697273" y="2760809"/>
                <a:ext cx="1775520" cy="129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982" name="Ink 39981">
                <a:extLst>
                  <a:ext uri="{FF2B5EF4-FFF2-40B4-BE49-F238E27FC236}">
                    <a16:creationId xmlns:a16="http://schemas.microsoft.com/office/drawing/2014/main" id="{E08632E2-F070-4165-BF69-DAD9CF412D41}"/>
                  </a:ext>
                </a:extLst>
              </p14:cNvPr>
              <p14:cNvContentPartPr/>
              <p14:nvPr/>
            </p14:nvContentPartPr>
            <p14:xfrm>
              <a:off x="4613753" y="1326569"/>
              <a:ext cx="5534640" cy="4435200"/>
            </p14:xfrm>
          </p:contentPart>
        </mc:Choice>
        <mc:Fallback>
          <p:pic>
            <p:nvPicPr>
              <p:cNvPr id="39982" name="Ink 39981">
                <a:extLst>
                  <a:ext uri="{FF2B5EF4-FFF2-40B4-BE49-F238E27FC236}">
                    <a16:creationId xmlns:a16="http://schemas.microsoft.com/office/drawing/2014/main" id="{E08632E2-F070-4165-BF69-DAD9CF412D41}"/>
                  </a:ext>
                </a:extLst>
              </p:cNvPr>
              <p:cNvPicPr/>
              <p:nvPr/>
            </p:nvPicPr>
            <p:blipFill>
              <a:blip r:embed="rId13"/>
              <a:stretch>
                <a:fillRect/>
              </a:stretch>
            </p:blipFill>
            <p:spPr>
              <a:xfrm>
                <a:off x="4604753" y="1317928"/>
                <a:ext cx="5552280" cy="4452841"/>
              </a:xfrm>
              <a:prstGeom prst="rect">
                <a:avLst/>
              </a:prstGeom>
            </p:spPr>
          </p:pic>
        </mc:Fallback>
      </mc:AlternateContent>
    </p:spTree>
    <p:extLst>
      <p:ext uri="{BB962C8B-B14F-4D97-AF65-F5344CB8AC3E}">
        <p14:creationId xmlns:p14="http://schemas.microsoft.com/office/powerpoint/2010/main" val="134177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r>
              <a:rPr lang="en-US" dirty="0"/>
              <a:t>What Have We Covered in this Module?</a:t>
            </a:r>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Based in Sampling Distributions</a:t>
            </a:r>
          </a:p>
          <a:p>
            <a:pPr eaLnBrk="1" hangingPunct="1">
              <a:buFont typeface="Wingdings" pitchFamily="2" charset="2"/>
              <a:buNone/>
            </a:pPr>
            <a:r>
              <a:rPr lang="en-US" sz="2000" b="1" dirty="0"/>
              <a:t>Confidence Intervals (Large and Small Sample Sizes)</a:t>
            </a:r>
          </a:p>
          <a:p>
            <a:pPr eaLnBrk="1" hangingPunct="1">
              <a:buFont typeface="Wingdings" pitchFamily="2" charset="2"/>
              <a:buNone/>
            </a:pPr>
            <a:r>
              <a:rPr lang="en-US" sz="2000" b="1" dirty="0"/>
              <a:t>Hypothesis Tests (Large and Small Sample Sizes)</a:t>
            </a:r>
          </a:p>
          <a:p>
            <a:pPr eaLnBrk="1" hangingPunct="1">
              <a:buFont typeface="Wingdings" pitchFamily="2" charset="2"/>
              <a:buNone/>
            </a:pPr>
            <a:r>
              <a:rPr lang="en-US" sz="2000" b="1" dirty="0"/>
              <a:t>Hypothesis Tests (One- and Two-Tailed)</a:t>
            </a:r>
          </a:p>
          <a:p>
            <a:pPr eaLnBrk="1" hangingPunct="1">
              <a:buFont typeface="Wingdings" pitchFamily="2" charset="2"/>
              <a:buNone/>
            </a:pPr>
            <a:r>
              <a:rPr lang="en-US" sz="2000" b="1" dirty="0"/>
              <a:t>Type I and Type II Error</a:t>
            </a:r>
          </a:p>
          <a:p>
            <a:pPr eaLnBrk="1" hangingPunct="1">
              <a:buFont typeface="Wingdings" pitchFamily="2" charset="2"/>
              <a:buNone/>
            </a:pPr>
            <a:endParaRPr lang="en-US" sz="2000" b="1" dirty="0"/>
          </a:p>
        </p:txBody>
      </p:sp>
      <p:graphicFrame>
        <p:nvGraphicFramePr>
          <p:cNvPr id="5" name="Table 4">
            <a:extLst>
              <a:ext uri="{FF2B5EF4-FFF2-40B4-BE49-F238E27FC236}">
                <a16:creationId xmlns:a16="http://schemas.microsoft.com/office/drawing/2014/main" id="{C471F0F5-6AEF-46CF-9044-AF0D7375BC3D}"/>
              </a:ext>
            </a:extLst>
          </p:cNvPr>
          <p:cNvGraphicFramePr>
            <a:graphicFrameLocks noGrp="1"/>
          </p:cNvGraphicFramePr>
          <p:nvPr>
            <p:extLst>
              <p:ext uri="{D42A27DB-BD31-4B8C-83A1-F6EECF244321}">
                <p14:modId xmlns:p14="http://schemas.microsoft.com/office/powerpoint/2010/main" val="14610037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006646"/>
                          </a:solidFill>
                        </a:rPr>
                        <a:t>Conclusions</a:t>
                      </a:r>
                    </a:p>
                  </a:txBody>
                  <a:tcPr>
                    <a:solidFill>
                      <a:srgbClr val="CEC393"/>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29B1D9A6-974F-44D2-9913-64315897A9EE}"/>
                  </a:ext>
                </a:extLst>
              </p14:cNvPr>
              <p14:cNvContentPartPr/>
              <p14:nvPr/>
            </p14:nvContentPartPr>
            <p14:xfrm>
              <a:off x="310673" y="1177169"/>
              <a:ext cx="7739640" cy="3293640"/>
            </p14:xfrm>
          </p:contentPart>
        </mc:Choice>
        <mc:Fallback>
          <p:pic>
            <p:nvPicPr>
              <p:cNvPr id="16" name="Ink 15">
                <a:extLst>
                  <a:ext uri="{FF2B5EF4-FFF2-40B4-BE49-F238E27FC236}">
                    <a16:creationId xmlns:a16="http://schemas.microsoft.com/office/drawing/2014/main" id="{29B1D9A6-974F-44D2-9913-64315897A9EE}"/>
                  </a:ext>
                </a:extLst>
              </p:cNvPr>
              <p:cNvPicPr/>
              <p:nvPr/>
            </p:nvPicPr>
            <p:blipFill>
              <a:blip r:embed="rId4"/>
              <a:stretch>
                <a:fillRect/>
              </a:stretch>
            </p:blipFill>
            <p:spPr>
              <a:xfrm>
                <a:off x="301673" y="1168528"/>
                <a:ext cx="7757279" cy="3311282"/>
              </a:xfrm>
              <a:prstGeom prst="rect">
                <a:avLst/>
              </a:prstGeom>
            </p:spPr>
          </p:pic>
        </mc:Fallback>
      </mc:AlternateContent>
    </p:spTree>
    <p:extLst>
      <p:ext uri="{BB962C8B-B14F-4D97-AF65-F5344CB8AC3E}">
        <p14:creationId xmlns:p14="http://schemas.microsoft.com/office/powerpoint/2010/main" val="83603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816727" y="379164"/>
            <a:ext cx="10668000" cy="1216025"/>
          </a:xfrm>
        </p:spPr>
        <p:txBody>
          <a:bodyPr/>
          <a:lstStyle/>
          <a:p>
            <a:pPr eaLnBrk="1" hangingPunct="1"/>
            <a:r>
              <a:rPr lang="en-US" dirty="0"/>
              <a:t>A Word about </a:t>
            </a:r>
            <a:r>
              <a:rPr lang="el-GR" dirty="0"/>
              <a:t>α</a:t>
            </a:r>
            <a:r>
              <a:rPr lang="en-US" dirty="0"/>
              <a:t> and </a:t>
            </a:r>
            <a:r>
              <a:rPr lang="el-GR" dirty="0"/>
              <a:t>β</a:t>
            </a:r>
            <a:endParaRPr lang="en-US" dirty="0"/>
          </a:p>
        </p:txBody>
      </p:sp>
      <p:sp>
        <p:nvSpPr>
          <p:cNvPr id="60420" name="Rectangle 3"/>
          <p:cNvSpPr>
            <a:spLocks noGrp="1" noChangeArrowheads="1"/>
          </p:cNvSpPr>
          <p:nvPr>
            <p:ph type="body" idx="1"/>
          </p:nvPr>
        </p:nvSpPr>
        <p:spPr>
          <a:xfrm>
            <a:off x="593558" y="1275347"/>
            <a:ext cx="10911840" cy="4187952"/>
          </a:xfrm>
          <a:noFill/>
        </p:spPr>
        <p:txBody>
          <a:bodyPr/>
          <a:lstStyle/>
          <a:p>
            <a:pPr eaLnBrk="1" hangingPunct="1">
              <a:buFont typeface="Wingdings" pitchFamily="2" charset="2"/>
              <a:buNone/>
            </a:pPr>
            <a:r>
              <a:rPr lang="en-US" sz="2000" b="1" dirty="0"/>
              <a:t>Typically More Attention to </a:t>
            </a:r>
            <a:r>
              <a:rPr lang="el-GR" sz="2000" b="1" dirty="0"/>
              <a:t>α</a:t>
            </a:r>
            <a:endParaRPr lang="en-US" sz="2000" b="1" dirty="0"/>
          </a:p>
          <a:p>
            <a:pPr eaLnBrk="1" hangingPunct="1">
              <a:buFont typeface="Wingdings" pitchFamily="2" charset="2"/>
              <a:buNone/>
            </a:pPr>
            <a:r>
              <a:rPr lang="en-US" sz="2000" b="1" dirty="0"/>
              <a:t>You Set </a:t>
            </a:r>
            <a:r>
              <a:rPr lang="el-GR" sz="2000" b="1" dirty="0"/>
              <a:t>α</a:t>
            </a:r>
            <a:endParaRPr lang="en-US" sz="2000" b="1" dirty="0"/>
          </a:p>
          <a:p>
            <a:pPr eaLnBrk="1" hangingPunct="1">
              <a:buFont typeface="Wingdings" pitchFamily="2" charset="2"/>
              <a:buNone/>
            </a:pPr>
            <a:r>
              <a:rPr lang="el-GR" sz="2000" b="1" dirty="0"/>
              <a:t>β</a:t>
            </a:r>
            <a:r>
              <a:rPr lang="en-US" sz="2000" b="1" dirty="0"/>
              <a:t> Is a Function of the data, sample size, and other factors</a:t>
            </a:r>
          </a:p>
          <a:p>
            <a:pPr eaLnBrk="1" hangingPunct="1">
              <a:buFont typeface="Wingdings" pitchFamily="2" charset="2"/>
              <a:buNone/>
            </a:pPr>
            <a:r>
              <a:rPr lang="en-US" sz="2000" b="1" dirty="0"/>
              <a:t>The Two are Semi-Independent</a:t>
            </a:r>
          </a:p>
          <a:p>
            <a:pPr eaLnBrk="1" hangingPunct="1">
              <a:buFont typeface="Wingdings" pitchFamily="2" charset="2"/>
              <a:buNone/>
            </a:pPr>
            <a:r>
              <a:rPr lang="en-US" sz="2000" b="1" dirty="0"/>
              <a:t>If You Decrease </a:t>
            </a:r>
            <a:r>
              <a:rPr lang="el-GR" sz="2000" b="1" dirty="0"/>
              <a:t>α</a:t>
            </a:r>
            <a:r>
              <a:rPr lang="en-US" sz="2000" b="1" dirty="0"/>
              <a:t>, </a:t>
            </a:r>
            <a:r>
              <a:rPr lang="el-GR" sz="2000" b="1" dirty="0"/>
              <a:t>β</a:t>
            </a:r>
            <a:r>
              <a:rPr lang="en-US" sz="2000" b="1" dirty="0"/>
              <a:t> Automatically Increases</a:t>
            </a:r>
          </a:p>
          <a:p>
            <a:pPr eaLnBrk="1" hangingPunct="1">
              <a:buFont typeface="Wingdings" pitchFamily="2" charset="2"/>
              <a:buNone/>
            </a:pPr>
            <a:r>
              <a:rPr lang="el-GR" sz="2000" b="1" dirty="0"/>
              <a:t>β</a:t>
            </a:r>
            <a:r>
              <a:rPr lang="en-US" sz="2000" b="1" dirty="0"/>
              <a:t> is Important for Power Calculations</a:t>
            </a:r>
          </a:p>
        </p:txBody>
      </p:sp>
      <p:graphicFrame>
        <p:nvGraphicFramePr>
          <p:cNvPr id="6" name="Table 5">
            <a:extLst>
              <a:ext uri="{FF2B5EF4-FFF2-40B4-BE49-F238E27FC236}">
                <a16:creationId xmlns:a16="http://schemas.microsoft.com/office/drawing/2014/main" id="{6715F799-A4BF-415D-BD94-19A398252403}"/>
              </a:ext>
            </a:extLst>
          </p:cNvPr>
          <p:cNvGraphicFramePr>
            <a:graphicFrameLocks noGrp="1"/>
          </p:cNvGraphicFramePr>
          <p:nvPr>
            <p:extLst>
              <p:ext uri="{D42A27DB-BD31-4B8C-83A1-F6EECF244321}">
                <p14:modId xmlns:p14="http://schemas.microsoft.com/office/powerpoint/2010/main" val="2055459957"/>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CEC393"/>
                          </a:solidFill>
                        </a:rPr>
                        <a:t>Confidence Intervals</a:t>
                      </a:r>
                    </a:p>
                  </a:txBody>
                  <a:tcPr>
                    <a:solidFill>
                      <a:srgbClr val="006646"/>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006646"/>
                          </a:solidFill>
                        </a:rPr>
                        <a:t>Conclusions</a:t>
                      </a:r>
                    </a:p>
                  </a:txBody>
                  <a:tcPr>
                    <a:solidFill>
                      <a:srgbClr val="CEC393"/>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1E19BD6-9020-4006-AD63-325164907565}"/>
                  </a:ext>
                </a:extLst>
              </p14:cNvPr>
              <p14:cNvContentPartPr/>
              <p14:nvPr/>
            </p14:nvContentPartPr>
            <p14:xfrm>
              <a:off x="370433" y="860369"/>
              <a:ext cx="4512600" cy="1542600"/>
            </p14:xfrm>
          </p:contentPart>
        </mc:Choice>
        <mc:Fallback>
          <p:pic>
            <p:nvPicPr>
              <p:cNvPr id="4" name="Ink 3">
                <a:extLst>
                  <a:ext uri="{FF2B5EF4-FFF2-40B4-BE49-F238E27FC236}">
                    <a16:creationId xmlns:a16="http://schemas.microsoft.com/office/drawing/2014/main" id="{E1E19BD6-9020-4006-AD63-325164907565}"/>
                  </a:ext>
                </a:extLst>
              </p:cNvPr>
              <p:cNvPicPr/>
              <p:nvPr/>
            </p:nvPicPr>
            <p:blipFill>
              <a:blip r:embed="rId4"/>
              <a:stretch>
                <a:fillRect/>
              </a:stretch>
            </p:blipFill>
            <p:spPr>
              <a:xfrm>
                <a:off x="361433" y="851727"/>
                <a:ext cx="4530240" cy="156024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6BB8B39-E3EB-4C50-8944-7BD435C9C7C2}"/>
                  </a:ext>
                </a:extLst>
              </p14:cNvPr>
              <p14:cNvContentPartPr/>
              <p14:nvPr/>
            </p14:nvContentPartPr>
            <p14:xfrm>
              <a:off x="5312873" y="3382529"/>
              <a:ext cx="1590120" cy="1333080"/>
            </p14:xfrm>
          </p:contentPart>
        </mc:Choice>
        <mc:Fallback>
          <p:pic>
            <p:nvPicPr>
              <p:cNvPr id="8" name="Ink 7">
                <a:extLst>
                  <a:ext uri="{FF2B5EF4-FFF2-40B4-BE49-F238E27FC236}">
                    <a16:creationId xmlns:a16="http://schemas.microsoft.com/office/drawing/2014/main" id="{86BB8B39-E3EB-4C50-8944-7BD435C9C7C2}"/>
                  </a:ext>
                </a:extLst>
              </p:cNvPr>
              <p:cNvPicPr/>
              <p:nvPr/>
            </p:nvPicPr>
            <p:blipFill>
              <a:blip r:embed="rId6"/>
              <a:stretch>
                <a:fillRect/>
              </a:stretch>
            </p:blipFill>
            <p:spPr>
              <a:xfrm>
                <a:off x="5304233" y="3373529"/>
                <a:ext cx="1607760" cy="1350720"/>
              </a:xfrm>
              <a:prstGeom prst="rect">
                <a:avLst/>
              </a:prstGeom>
            </p:spPr>
          </p:pic>
        </mc:Fallback>
      </mc:AlternateContent>
    </p:spTree>
    <p:extLst>
      <p:ext uri="{BB962C8B-B14F-4D97-AF65-F5344CB8AC3E}">
        <p14:creationId xmlns:p14="http://schemas.microsoft.com/office/powerpoint/2010/main" val="69171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The Point Estimate</a:t>
            </a:r>
          </a:p>
        </p:txBody>
      </p:sp>
      <p:graphicFrame>
        <p:nvGraphicFramePr>
          <p:cNvPr id="4" name="Table 3">
            <a:extLst>
              <a:ext uri="{FF2B5EF4-FFF2-40B4-BE49-F238E27FC236}">
                <a16:creationId xmlns:a16="http://schemas.microsoft.com/office/drawing/2014/main" id="{E7729169-9E36-4A72-8E91-86C4A3156600}"/>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A26D259-3C79-4823-B766-7E5B2A074A8D}"/>
                  </a:ext>
                </a:extLst>
              </p14:cNvPr>
              <p14:cNvContentPartPr/>
              <p14:nvPr/>
            </p14:nvContentPartPr>
            <p14:xfrm>
              <a:off x="4374713" y="352409"/>
              <a:ext cx="3843360" cy="705600"/>
            </p14:xfrm>
          </p:contentPart>
        </mc:Choice>
        <mc:Fallback>
          <p:pic>
            <p:nvPicPr>
              <p:cNvPr id="2" name="Ink 1">
                <a:extLst>
                  <a:ext uri="{FF2B5EF4-FFF2-40B4-BE49-F238E27FC236}">
                    <a16:creationId xmlns:a16="http://schemas.microsoft.com/office/drawing/2014/main" id="{AA26D259-3C79-4823-B766-7E5B2A074A8D}"/>
                  </a:ext>
                </a:extLst>
              </p:cNvPr>
              <p:cNvPicPr/>
              <p:nvPr/>
            </p:nvPicPr>
            <p:blipFill>
              <a:blip r:embed="rId3"/>
              <a:stretch>
                <a:fillRect/>
              </a:stretch>
            </p:blipFill>
            <p:spPr>
              <a:xfrm>
                <a:off x="4365713" y="343769"/>
                <a:ext cx="3861000" cy="723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8" name="Ink 87">
                <a:extLst>
                  <a:ext uri="{FF2B5EF4-FFF2-40B4-BE49-F238E27FC236}">
                    <a16:creationId xmlns:a16="http://schemas.microsoft.com/office/drawing/2014/main" id="{0344F1E2-C3C7-4D6E-9A47-D5249F2D64D4}"/>
                  </a:ext>
                </a:extLst>
              </p14:cNvPr>
              <p14:cNvContentPartPr/>
              <p14:nvPr/>
            </p14:nvContentPartPr>
            <p14:xfrm>
              <a:off x="1810793" y="1493969"/>
              <a:ext cx="9891360" cy="4279680"/>
            </p14:xfrm>
          </p:contentPart>
        </mc:Choice>
        <mc:Fallback>
          <p:pic>
            <p:nvPicPr>
              <p:cNvPr id="88" name="Ink 87">
                <a:extLst>
                  <a:ext uri="{FF2B5EF4-FFF2-40B4-BE49-F238E27FC236}">
                    <a16:creationId xmlns:a16="http://schemas.microsoft.com/office/drawing/2014/main" id="{0344F1E2-C3C7-4D6E-9A47-D5249F2D64D4}"/>
                  </a:ext>
                </a:extLst>
              </p:cNvPr>
              <p:cNvPicPr/>
              <p:nvPr/>
            </p:nvPicPr>
            <p:blipFill>
              <a:blip r:embed="rId5"/>
              <a:stretch>
                <a:fillRect/>
              </a:stretch>
            </p:blipFill>
            <p:spPr>
              <a:xfrm>
                <a:off x="1801793" y="1484969"/>
                <a:ext cx="9909000" cy="4297320"/>
              </a:xfrm>
              <a:prstGeom prst="rect">
                <a:avLst/>
              </a:prstGeom>
            </p:spPr>
          </p:pic>
        </mc:Fallback>
      </mc:AlternateContent>
    </p:spTree>
    <p:extLst>
      <p:ext uri="{BB962C8B-B14F-4D97-AF65-F5344CB8AC3E}">
        <p14:creationId xmlns:p14="http://schemas.microsoft.com/office/powerpoint/2010/main" val="63390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Relationship to the Sampling Distribution</a:t>
            </a:r>
          </a:p>
        </p:txBody>
      </p:sp>
      <p:sp>
        <p:nvSpPr>
          <p:cNvPr id="3"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Standard Deviation of the Sampling Distribution</a:t>
            </a:r>
          </a:p>
          <a:p>
            <a:r>
              <a:rPr lang="en-US" sz="2000" b="1" dirty="0"/>
              <a:t>“Middle 95%” of the Sampling Distribution</a:t>
            </a:r>
          </a:p>
        </p:txBody>
      </p:sp>
      <p:graphicFrame>
        <p:nvGraphicFramePr>
          <p:cNvPr id="6" name="Table 5">
            <a:extLst>
              <a:ext uri="{FF2B5EF4-FFF2-40B4-BE49-F238E27FC236}">
                <a16:creationId xmlns:a16="http://schemas.microsoft.com/office/drawing/2014/main" id="{8465FCF7-B055-4126-8C7B-6DA6E462498F}"/>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160" name="Ink 159">
                <a:extLst>
                  <a:ext uri="{FF2B5EF4-FFF2-40B4-BE49-F238E27FC236}">
                    <a16:creationId xmlns:a16="http://schemas.microsoft.com/office/drawing/2014/main" id="{07E27EEA-F80D-415F-8194-EEF4695F0DB2}"/>
                  </a:ext>
                </a:extLst>
              </p14:cNvPr>
              <p14:cNvContentPartPr/>
              <p14:nvPr/>
            </p14:nvContentPartPr>
            <p14:xfrm>
              <a:off x="5665673" y="1452209"/>
              <a:ext cx="6215760" cy="4554360"/>
            </p14:xfrm>
          </p:contentPart>
        </mc:Choice>
        <mc:Fallback>
          <p:pic>
            <p:nvPicPr>
              <p:cNvPr id="160" name="Ink 159">
                <a:extLst>
                  <a:ext uri="{FF2B5EF4-FFF2-40B4-BE49-F238E27FC236}">
                    <a16:creationId xmlns:a16="http://schemas.microsoft.com/office/drawing/2014/main" id="{07E27EEA-F80D-415F-8194-EEF4695F0DB2}"/>
                  </a:ext>
                </a:extLst>
              </p:cNvPr>
              <p:cNvPicPr/>
              <p:nvPr/>
            </p:nvPicPr>
            <p:blipFill>
              <a:blip r:embed="rId3"/>
              <a:stretch>
                <a:fillRect/>
              </a:stretch>
            </p:blipFill>
            <p:spPr>
              <a:xfrm>
                <a:off x="5656673" y="1443209"/>
                <a:ext cx="6233400" cy="45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1" name="Ink 170">
                <a:extLst>
                  <a:ext uri="{FF2B5EF4-FFF2-40B4-BE49-F238E27FC236}">
                    <a16:creationId xmlns:a16="http://schemas.microsoft.com/office/drawing/2014/main" id="{7FFFE229-EBF6-4422-A059-419FF383E518}"/>
                  </a:ext>
                </a:extLst>
              </p14:cNvPr>
              <p14:cNvContentPartPr/>
              <p14:nvPr/>
            </p14:nvContentPartPr>
            <p14:xfrm>
              <a:off x="932033" y="3131609"/>
              <a:ext cx="1494360" cy="1058040"/>
            </p14:xfrm>
          </p:contentPart>
        </mc:Choice>
        <mc:Fallback>
          <p:pic>
            <p:nvPicPr>
              <p:cNvPr id="171" name="Ink 170">
                <a:extLst>
                  <a:ext uri="{FF2B5EF4-FFF2-40B4-BE49-F238E27FC236}">
                    <a16:creationId xmlns:a16="http://schemas.microsoft.com/office/drawing/2014/main" id="{7FFFE229-EBF6-4422-A059-419FF383E518}"/>
                  </a:ext>
                </a:extLst>
              </p:cNvPr>
              <p:cNvPicPr/>
              <p:nvPr/>
            </p:nvPicPr>
            <p:blipFill>
              <a:blip r:embed="rId5"/>
              <a:stretch>
                <a:fillRect/>
              </a:stretch>
            </p:blipFill>
            <p:spPr>
              <a:xfrm>
                <a:off x="923393" y="3122609"/>
                <a:ext cx="1512000" cy="107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6" name="Ink 175">
                <a:extLst>
                  <a:ext uri="{FF2B5EF4-FFF2-40B4-BE49-F238E27FC236}">
                    <a16:creationId xmlns:a16="http://schemas.microsoft.com/office/drawing/2014/main" id="{D54B2D6A-B68A-4D67-B4FC-F3DF3BA96D90}"/>
                  </a:ext>
                </a:extLst>
              </p14:cNvPr>
              <p14:cNvContentPartPr/>
              <p14:nvPr/>
            </p14:nvContentPartPr>
            <p14:xfrm>
              <a:off x="2569673" y="3508169"/>
              <a:ext cx="209520" cy="448200"/>
            </p14:xfrm>
          </p:contentPart>
        </mc:Choice>
        <mc:Fallback>
          <p:pic>
            <p:nvPicPr>
              <p:cNvPr id="176" name="Ink 175">
                <a:extLst>
                  <a:ext uri="{FF2B5EF4-FFF2-40B4-BE49-F238E27FC236}">
                    <a16:creationId xmlns:a16="http://schemas.microsoft.com/office/drawing/2014/main" id="{D54B2D6A-B68A-4D67-B4FC-F3DF3BA96D90}"/>
                  </a:ext>
                </a:extLst>
              </p:cNvPr>
              <p:cNvPicPr/>
              <p:nvPr/>
            </p:nvPicPr>
            <p:blipFill>
              <a:blip r:embed="rId7"/>
              <a:stretch>
                <a:fillRect/>
              </a:stretch>
            </p:blipFill>
            <p:spPr>
              <a:xfrm>
                <a:off x="2561033" y="3499176"/>
                <a:ext cx="227160" cy="46582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2" name="Ink 181">
                <a:extLst>
                  <a:ext uri="{FF2B5EF4-FFF2-40B4-BE49-F238E27FC236}">
                    <a16:creationId xmlns:a16="http://schemas.microsoft.com/office/drawing/2014/main" id="{E71EC44A-5B79-48F4-AA44-D4827EDBCD98}"/>
                  </a:ext>
                </a:extLst>
              </p14:cNvPr>
              <p14:cNvContentPartPr/>
              <p14:nvPr/>
            </p14:nvContentPartPr>
            <p14:xfrm>
              <a:off x="579593" y="4757009"/>
              <a:ext cx="657720" cy="884880"/>
            </p14:xfrm>
          </p:contentPart>
        </mc:Choice>
        <mc:Fallback>
          <p:pic>
            <p:nvPicPr>
              <p:cNvPr id="182" name="Ink 181">
                <a:extLst>
                  <a:ext uri="{FF2B5EF4-FFF2-40B4-BE49-F238E27FC236}">
                    <a16:creationId xmlns:a16="http://schemas.microsoft.com/office/drawing/2014/main" id="{E71EC44A-5B79-48F4-AA44-D4827EDBCD98}"/>
                  </a:ext>
                </a:extLst>
              </p:cNvPr>
              <p:cNvPicPr/>
              <p:nvPr/>
            </p:nvPicPr>
            <p:blipFill>
              <a:blip r:embed="rId9"/>
              <a:stretch>
                <a:fillRect/>
              </a:stretch>
            </p:blipFill>
            <p:spPr>
              <a:xfrm>
                <a:off x="570593" y="4748369"/>
                <a:ext cx="675360" cy="90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2" name="Ink 191">
                <a:extLst>
                  <a:ext uri="{FF2B5EF4-FFF2-40B4-BE49-F238E27FC236}">
                    <a16:creationId xmlns:a16="http://schemas.microsoft.com/office/drawing/2014/main" id="{2A71B08D-F311-4505-8514-6636C8DA390A}"/>
                  </a:ext>
                </a:extLst>
              </p14:cNvPr>
              <p14:cNvContentPartPr/>
              <p14:nvPr/>
            </p14:nvContentPartPr>
            <p14:xfrm>
              <a:off x="1469873" y="4338689"/>
              <a:ext cx="1261440" cy="986400"/>
            </p14:xfrm>
          </p:contentPart>
        </mc:Choice>
        <mc:Fallback>
          <p:pic>
            <p:nvPicPr>
              <p:cNvPr id="192" name="Ink 191">
                <a:extLst>
                  <a:ext uri="{FF2B5EF4-FFF2-40B4-BE49-F238E27FC236}">
                    <a16:creationId xmlns:a16="http://schemas.microsoft.com/office/drawing/2014/main" id="{2A71B08D-F311-4505-8514-6636C8DA390A}"/>
                  </a:ext>
                </a:extLst>
              </p:cNvPr>
              <p:cNvPicPr/>
              <p:nvPr/>
            </p:nvPicPr>
            <p:blipFill>
              <a:blip r:embed="rId11"/>
              <a:stretch>
                <a:fillRect/>
              </a:stretch>
            </p:blipFill>
            <p:spPr>
              <a:xfrm>
                <a:off x="1461233" y="4330049"/>
                <a:ext cx="1279080" cy="100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3" name="Ink 192">
                <a:extLst>
                  <a:ext uri="{FF2B5EF4-FFF2-40B4-BE49-F238E27FC236}">
                    <a16:creationId xmlns:a16="http://schemas.microsoft.com/office/drawing/2014/main" id="{A7A80698-F8CF-4ED9-84EA-48D07CC05981}"/>
                  </a:ext>
                </a:extLst>
              </p14:cNvPr>
              <p14:cNvContentPartPr/>
              <p14:nvPr/>
            </p14:nvContentPartPr>
            <p14:xfrm>
              <a:off x="1661393" y="4033769"/>
              <a:ext cx="1661760" cy="1631880"/>
            </p14:xfrm>
          </p:contentPart>
        </mc:Choice>
        <mc:Fallback>
          <p:pic>
            <p:nvPicPr>
              <p:cNvPr id="193" name="Ink 192">
                <a:extLst>
                  <a:ext uri="{FF2B5EF4-FFF2-40B4-BE49-F238E27FC236}">
                    <a16:creationId xmlns:a16="http://schemas.microsoft.com/office/drawing/2014/main" id="{A7A80698-F8CF-4ED9-84EA-48D07CC05981}"/>
                  </a:ext>
                </a:extLst>
              </p:cNvPr>
              <p:cNvPicPr/>
              <p:nvPr/>
            </p:nvPicPr>
            <p:blipFill>
              <a:blip r:embed="rId13"/>
              <a:stretch>
                <a:fillRect/>
              </a:stretch>
            </p:blipFill>
            <p:spPr>
              <a:xfrm>
                <a:off x="1607393" y="3926129"/>
                <a:ext cx="1769400" cy="1847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4" name="Ink 193">
                <a:extLst>
                  <a:ext uri="{FF2B5EF4-FFF2-40B4-BE49-F238E27FC236}">
                    <a16:creationId xmlns:a16="http://schemas.microsoft.com/office/drawing/2014/main" id="{AD4B512F-E3D3-4A0E-BAE7-9984D0738095}"/>
                  </a:ext>
                </a:extLst>
              </p14:cNvPr>
              <p14:cNvContentPartPr/>
              <p14:nvPr/>
            </p14:nvContentPartPr>
            <p14:xfrm>
              <a:off x="1577513" y="4189289"/>
              <a:ext cx="1673640" cy="1309320"/>
            </p14:xfrm>
          </p:contentPart>
        </mc:Choice>
        <mc:Fallback>
          <p:pic>
            <p:nvPicPr>
              <p:cNvPr id="194" name="Ink 193">
                <a:extLst>
                  <a:ext uri="{FF2B5EF4-FFF2-40B4-BE49-F238E27FC236}">
                    <a16:creationId xmlns:a16="http://schemas.microsoft.com/office/drawing/2014/main" id="{AD4B512F-E3D3-4A0E-BAE7-9984D0738095}"/>
                  </a:ext>
                </a:extLst>
              </p:cNvPr>
              <p:cNvPicPr/>
              <p:nvPr/>
            </p:nvPicPr>
            <p:blipFill>
              <a:blip r:embed="rId15"/>
              <a:stretch>
                <a:fillRect/>
              </a:stretch>
            </p:blipFill>
            <p:spPr>
              <a:xfrm>
                <a:off x="1523873" y="4081649"/>
                <a:ext cx="1781280" cy="1524960"/>
              </a:xfrm>
              <a:prstGeom prst="rect">
                <a:avLst/>
              </a:prstGeom>
            </p:spPr>
          </p:pic>
        </mc:Fallback>
      </mc:AlternateContent>
    </p:spTree>
    <p:extLst>
      <p:ext uri="{BB962C8B-B14F-4D97-AF65-F5344CB8AC3E}">
        <p14:creationId xmlns:p14="http://schemas.microsoft.com/office/powerpoint/2010/main" val="361551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An Example:  50 GPAs</a:t>
            </a:r>
          </a:p>
        </p:txBody>
      </p:sp>
      <p:graphicFrame>
        <p:nvGraphicFramePr>
          <p:cNvPr id="4" name="Table 3">
            <a:extLst>
              <a:ext uri="{FF2B5EF4-FFF2-40B4-BE49-F238E27FC236}">
                <a16:creationId xmlns:a16="http://schemas.microsoft.com/office/drawing/2014/main" id="{534E6EF7-EA50-4E58-B097-D77872E62BB5}"/>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551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147"/>
            <a:ext cx="12192000" cy="457200"/>
          </a:xfrm>
        </p:spPr>
        <p:txBody>
          <a:bodyPr/>
          <a:lstStyle/>
          <a:p>
            <a:pPr algn="ctr"/>
            <a:r>
              <a:rPr lang="en-US" b="1" dirty="0">
                <a:solidFill>
                  <a:srgbClr val="006747"/>
                </a:solidFill>
                <a:effectLst>
                  <a:outerShdw blurRad="38100" dist="38100" dir="2700000" algn="tl">
                    <a:srgbClr val="000000">
                      <a:alpha val="43137"/>
                    </a:srgbClr>
                  </a:outerShdw>
                </a:effectLst>
              </a:rPr>
              <a:t>Width of the Confidence Interval</a:t>
            </a:r>
          </a:p>
        </p:txBody>
      </p:sp>
      <p:sp>
        <p:nvSpPr>
          <p:cNvPr id="4" name="Rectangle 3"/>
          <p:cNvSpPr txBox="1">
            <a:spLocks noChangeArrowheads="1"/>
          </p:cNvSpPr>
          <p:nvPr/>
        </p:nvSpPr>
        <p:spPr>
          <a:xfrm>
            <a:off x="711199" y="1313906"/>
            <a:ext cx="7371645" cy="4109113"/>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800" kern="1200">
                <a:solidFill>
                  <a:schemeClr val="tx1"/>
                </a:solidFill>
                <a:latin typeface="+mn-lt"/>
                <a:ea typeface="+mn-ea"/>
                <a:cs typeface="+mn-cs"/>
              </a:defRPr>
            </a:lvl1pPr>
            <a:lvl2pPr marL="285750" indent="-285750" algn="l" defTabSz="914400" rtl="0" eaLnBrk="1" latinLnBrk="0" hangingPunct="1">
              <a:spcBef>
                <a:spcPts val="1200"/>
              </a:spcBef>
              <a:spcAft>
                <a:spcPts val="1200"/>
              </a:spcAft>
              <a:buFont typeface="Wingdings" pitchFamily="2" charset="2"/>
              <a:buChar char="§"/>
              <a:defRPr sz="1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Impact of Variation in the Sample</a:t>
            </a:r>
          </a:p>
          <a:p>
            <a:r>
              <a:rPr lang="en-US" sz="2000" b="1" dirty="0"/>
              <a:t>Impact of Sample Size</a:t>
            </a:r>
          </a:p>
        </p:txBody>
      </p:sp>
      <p:graphicFrame>
        <p:nvGraphicFramePr>
          <p:cNvPr id="7" name="Table 6">
            <a:extLst>
              <a:ext uri="{FF2B5EF4-FFF2-40B4-BE49-F238E27FC236}">
                <a16:creationId xmlns:a16="http://schemas.microsoft.com/office/drawing/2014/main" id="{804B1F10-B961-4377-BE4C-CF40633CD90F}"/>
              </a:ext>
            </a:extLst>
          </p:cNvPr>
          <p:cNvGraphicFramePr>
            <a:graphicFrameLocks noGrp="1"/>
          </p:cNvGraphicFramePr>
          <p:nvPr>
            <p:extLst>
              <p:ext uri="{D42A27DB-BD31-4B8C-83A1-F6EECF244321}">
                <p14:modId xmlns:p14="http://schemas.microsoft.com/office/powerpoint/2010/main" val="710169659"/>
              </p:ext>
            </p:extLst>
          </p:nvPr>
        </p:nvGraphicFramePr>
        <p:xfrm>
          <a:off x="587533" y="6139489"/>
          <a:ext cx="10994867" cy="370840"/>
        </p:xfrm>
        <a:graphic>
          <a:graphicData uri="http://schemas.openxmlformats.org/drawingml/2006/table">
            <a:tbl>
              <a:tblPr firstRow="1" bandRow="1">
                <a:tableStyleId>{5C22544A-7EE6-4342-B048-85BDC9FD1C3A}</a:tableStyleId>
              </a:tblPr>
              <a:tblGrid>
                <a:gridCol w="1758604">
                  <a:extLst>
                    <a:ext uri="{9D8B030D-6E8A-4147-A177-3AD203B41FA5}">
                      <a16:colId xmlns:a16="http://schemas.microsoft.com/office/drawing/2014/main" val="20000"/>
                    </a:ext>
                  </a:extLst>
                </a:gridCol>
                <a:gridCol w="2568665">
                  <a:extLst>
                    <a:ext uri="{9D8B030D-6E8A-4147-A177-3AD203B41FA5}">
                      <a16:colId xmlns:a16="http://schemas.microsoft.com/office/drawing/2014/main" val="20002"/>
                    </a:ext>
                  </a:extLst>
                </a:gridCol>
                <a:gridCol w="2448429">
                  <a:extLst>
                    <a:ext uri="{9D8B030D-6E8A-4147-A177-3AD203B41FA5}">
                      <a16:colId xmlns:a16="http://schemas.microsoft.com/office/drawing/2014/main" val="20004"/>
                    </a:ext>
                  </a:extLst>
                </a:gridCol>
                <a:gridCol w="2229450">
                  <a:extLst>
                    <a:ext uri="{9D8B030D-6E8A-4147-A177-3AD203B41FA5}">
                      <a16:colId xmlns:a16="http://schemas.microsoft.com/office/drawing/2014/main" val="2505166538"/>
                    </a:ext>
                  </a:extLst>
                </a:gridCol>
                <a:gridCol w="1989719">
                  <a:extLst>
                    <a:ext uri="{9D8B030D-6E8A-4147-A177-3AD203B41FA5}">
                      <a16:colId xmlns:a16="http://schemas.microsoft.com/office/drawing/2014/main" val="20005"/>
                    </a:ext>
                  </a:extLst>
                </a:gridCol>
              </a:tblGrid>
              <a:tr h="370840">
                <a:tc>
                  <a:txBody>
                    <a:bodyPr/>
                    <a:lstStyle/>
                    <a:p>
                      <a:pPr algn="ctr"/>
                      <a:r>
                        <a:rPr lang="en-US" sz="1400" baseline="0" dirty="0">
                          <a:solidFill>
                            <a:srgbClr val="CEC393"/>
                          </a:solidFill>
                        </a:rPr>
                        <a:t>Introduction</a:t>
                      </a:r>
                    </a:p>
                  </a:txBody>
                  <a:tcPr>
                    <a:solidFill>
                      <a:srgbClr val="006646"/>
                    </a:solidFill>
                  </a:tcPr>
                </a:tc>
                <a:tc>
                  <a:txBody>
                    <a:bodyPr/>
                    <a:lstStyle/>
                    <a:p>
                      <a:pPr algn="ctr"/>
                      <a:r>
                        <a:rPr lang="en-US" sz="1400" baseline="0" dirty="0">
                          <a:solidFill>
                            <a:srgbClr val="006646"/>
                          </a:solidFill>
                        </a:rPr>
                        <a:t>Confidence Intervals</a:t>
                      </a:r>
                    </a:p>
                  </a:txBody>
                  <a:tcPr>
                    <a:solidFill>
                      <a:srgbClr val="CEC393"/>
                    </a:solidFill>
                  </a:tcPr>
                </a:tc>
                <a:tc>
                  <a:txBody>
                    <a:bodyPr/>
                    <a:lstStyle/>
                    <a:p>
                      <a:pPr algn="ctr"/>
                      <a:r>
                        <a:rPr lang="en-US" sz="1400" baseline="0" dirty="0">
                          <a:solidFill>
                            <a:srgbClr val="CEC393"/>
                          </a:solidFill>
                        </a:rPr>
                        <a:t>Hypothesis Testing</a:t>
                      </a:r>
                    </a:p>
                  </a:txBody>
                  <a:tcPr>
                    <a:solidFill>
                      <a:srgbClr val="006646"/>
                    </a:solidFill>
                  </a:tcPr>
                </a:tc>
                <a:tc>
                  <a:txBody>
                    <a:bodyPr/>
                    <a:lstStyle/>
                    <a:p>
                      <a:pPr algn="ctr"/>
                      <a:r>
                        <a:rPr lang="en-US" sz="1400" baseline="0" dirty="0">
                          <a:solidFill>
                            <a:srgbClr val="CEC393"/>
                          </a:solidFill>
                        </a:rPr>
                        <a:t>Special Cases</a:t>
                      </a:r>
                    </a:p>
                  </a:txBody>
                  <a:tcPr>
                    <a:solidFill>
                      <a:srgbClr val="006646"/>
                    </a:solidFill>
                  </a:tcPr>
                </a:tc>
                <a:tc>
                  <a:txBody>
                    <a:bodyPr/>
                    <a:lstStyle/>
                    <a:p>
                      <a:pPr algn="ctr"/>
                      <a:r>
                        <a:rPr lang="en-US" sz="1400" baseline="0" dirty="0">
                          <a:solidFill>
                            <a:srgbClr val="CFC493"/>
                          </a:solidFill>
                        </a:rPr>
                        <a:t>Conclusions</a:t>
                      </a:r>
                    </a:p>
                  </a:txBody>
                  <a:tcPr>
                    <a:solidFill>
                      <a:srgbClr val="006747"/>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D81E78BA-9D95-4781-8CA6-6B540BF65178}"/>
                  </a:ext>
                </a:extLst>
              </p14:cNvPr>
              <p14:cNvContentPartPr/>
              <p14:nvPr/>
            </p14:nvContentPartPr>
            <p14:xfrm>
              <a:off x="591473" y="310649"/>
              <a:ext cx="8821440" cy="2408760"/>
            </p14:xfrm>
          </p:contentPart>
        </mc:Choice>
        <mc:Fallback>
          <p:pic>
            <p:nvPicPr>
              <p:cNvPr id="9" name="Ink 8">
                <a:extLst>
                  <a:ext uri="{FF2B5EF4-FFF2-40B4-BE49-F238E27FC236}">
                    <a16:creationId xmlns:a16="http://schemas.microsoft.com/office/drawing/2014/main" id="{D81E78BA-9D95-4781-8CA6-6B540BF65178}"/>
                  </a:ext>
                </a:extLst>
              </p:cNvPr>
              <p:cNvPicPr/>
              <p:nvPr/>
            </p:nvPicPr>
            <p:blipFill>
              <a:blip r:embed="rId3"/>
              <a:stretch>
                <a:fillRect/>
              </a:stretch>
            </p:blipFill>
            <p:spPr>
              <a:xfrm>
                <a:off x="582833" y="301649"/>
                <a:ext cx="8839079" cy="2426400"/>
              </a:xfrm>
              <a:prstGeom prst="rect">
                <a:avLst/>
              </a:prstGeom>
            </p:spPr>
          </p:pic>
        </mc:Fallback>
      </mc:AlternateContent>
    </p:spTree>
    <p:extLst>
      <p:ext uri="{BB962C8B-B14F-4D97-AF65-F5344CB8AC3E}">
        <p14:creationId xmlns:p14="http://schemas.microsoft.com/office/powerpoint/2010/main" val="3615510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AYERLOGOHEIGHT" val="140"/>
  <p:tag name="PLAYERLOGOWIDTH" val="233"/>
  <p:tag name="ARTICULATE_PROJECT_CHECK" val="0"/>
  <p:tag name="LMS_PUBLISH" val="No"/>
  <p:tag name="ARTICULATE_TEMPLATE" val="eLearning"/>
  <p:tag name="ARTICULATE_TEMPLATE_GUID" val="a1fdf926-7bdf-43cc-8381-83bd9cb77f11"/>
  <p:tag name="ARTICULATE_LOGO" val="(None selected)"/>
  <p:tag name="ARTICULATE_PRESENTER" val="(None selected)"/>
  <p:tag name="ARTICULATE_PRESENTER_GUID" val="9869030842"/>
  <p:tag name="PRESENTER_PREVIEW_MODE_REFRESH" val="0"/>
  <p:tag name="PRESENTER_PREVIEW_MODE" val="0"/>
  <p:tag name="ARTICULATE_SLIDE_THUMBNAIL_REFRESH" val="1"/>
  <p:tag name="ARTICULATE_PROJECT_OPEN" val="1"/>
  <p:tag name="ARTICULATE_REFERENCE_ID" val="69b2cc72-b4bd-4a2d-b24c-9ce7a9587c40"/>
  <p:tag name="TAG_BACKING_FORM_KEY" val="852324-c:\users\clwoods\documents\custom office templates\green_gold_ppt_template.potx"/>
  <p:tag name="ARTICULATE_PRESENTER_VERSION" val="7"/>
  <p:tag name="ARTICULATE_REFERENCE_COUNT" val="0"/>
  <p:tag name="ARTICULATE_PLAYER_GLOSSARY_XML" val="&lt;?xml version=&quot;1.0&quot; encoding=&quot;utf-16&quot;?&gt;&lt;glossary xmlns:xsi=&quot;http://www.w3.org/2001/XMLSchema-instance&quot; xmlns:xsd=&quot;http://www.w3.org/2001/XMLSchema&quot;&gt;&lt;terms /&gt;&lt;/glossary&gt;"/>
  <p:tag name="ARTICULATE_SLIDE_COUNT" val="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reen_gold_ppt_template">
  <a:themeElements>
    <a:clrScheme name="USF Green and Gold">
      <a:dk1>
        <a:sysClr val="windowText" lastClr="000000"/>
      </a:dk1>
      <a:lt1>
        <a:sysClr val="window" lastClr="FFFFFF"/>
      </a:lt1>
      <a:dk2>
        <a:srgbClr val="006646"/>
      </a:dk2>
      <a:lt2>
        <a:srgbClr val="CEC393"/>
      </a:lt2>
      <a:accent1>
        <a:srgbClr val="009374"/>
      </a:accent1>
      <a:accent2>
        <a:srgbClr val="9CCB3B"/>
      </a:accent2>
      <a:accent3>
        <a:srgbClr val="DBE120"/>
      </a:accent3>
      <a:accent4>
        <a:srgbClr val="7FB0A6"/>
      </a:accent4>
      <a:accent5>
        <a:srgbClr val="28AFCE"/>
      </a:accent5>
      <a:accent6>
        <a:srgbClr val="BB17AB"/>
      </a:accent6>
      <a:hlink>
        <a:srgbClr val="0563C1"/>
      </a:hlink>
      <a:folHlink>
        <a:srgbClr val="954F72"/>
      </a:folHlink>
    </a:clrScheme>
    <a:fontScheme name="Green and Gold Arial">
      <a:majorFont>
        <a:latin typeface="Arial"/>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1D8D95CE-B785-7947-B1AE-A6B763026EB7}" vid="{14C0309E-0D4E-3F4E-87F9-713BCC1C3E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green_gold_ppt_template</Template>
  <TotalTime>948</TotalTime>
  <Words>1949</Words>
  <Application>Microsoft Office PowerPoint</Application>
  <PresentationFormat>Widescreen</PresentationFormat>
  <Paragraphs>460</Paragraphs>
  <Slides>52</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Calibri</vt:lpstr>
      <vt:lpstr>Open Sans</vt:lpstr>
      <vt:lpstr>Times New Roman</vt:lpstr>
      <vt:lpstr>Wingdings</vt:lpstr>
      <vt:lpstr>green_gold_ppt_template</vt:lpstr>
      <vt:lpstr>Equation</vt:lpstr>
      <vt:lpstr>Analytical Methods for Business</vt:lpstr>
      <vt:lpstr>Module 3 Sample v. Population Means</vt:lpstr>
      <vt:lpstr>Plan for This Presentation</vt:lpstr>
      <vt:lpstr> Confidence Intervals The Fishing Net of Statistics</vt:lpstr>
      <vt:lpstr>Why Confidence Intervals?</vt:lpstr>
      <vt:lpstr>The Point Estimate</vt:lpstr>
      <vt:lpstr>Relationship to the Sampling Distribution</vt:lpstr>
      <vt:lpstr>An Example:  50 GPAs</vt:lpstr>
      <vt:lpstr>Width of the Confidence Interval</vt:lpstr>
      <vt:lpstr>A New Statistical Distribution The t Distribution</vt:lpstr>
      <vt:lpstr>A New Statistical Distribution The t Distribution</vt:lpstr>
      <vt:lpstr>Why the t Distribution?</vt:lpstr>
      <vt:lpstr>An Example:  15 GPAs</vt:lpstr>
      <vt:lpstr>The Problems With Small Sample Sizes</vt:lpstr>
      <vt:lpstr>What Have We Covered in this Section?</vt:lpstr>
      <vt:lpstr> Hypothesis Testing Guilty or Not Guilty</vt:lpstr>
      <vt:lpstr>Why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Covered in this Module?</vt:lpstr>
      <vt:lpstr>A Word about α and β</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dc:creator>
  <cp:lastModifiedBy>Satterfield, Ron</cp:lastModifiedBy>
  <cp:revision>76</cp:revision>
  <dcterms:created xsi:type="dcterms:W3CDTF">2016-05-01T20:38:57Z</dcterms:created>
  <dcterms:modified xsi:type="dcterms:W3CDTF">2018-08-22T18:19:36Z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e-learning_blank_template</vt:lpwstr>
  </property>
  <property fmtid="{D5CDD505-2E9C-101B-9397-08002B2CF9AE}" pid="4" name="ArticulateGUID">
    <vt:lpwstr>B7117A70-685E-4E4D-A64A-4D22F3034C64</vt:lpwstr>
  </property>
  <property fmtid="{D5CDD505-2E9C-101B-9397-08002B2CF9AE}" pid="5" name="ArticulateProjectVersion">
    <vt:lpwstr>7</vt:lpwstr>
  </property>
  <property fmtid="{D5CDD505-2E9C-101B-9397-08002B2CF9AE}" pid="6" name="ArticulateProjectFull">
    <vt:lpwstr>C:\Users\clwoods\Documents\Custom Office Templates\green_gold_ppt_template.ppta</vt:lpwstr>
  </property>
</Properties>
</file>