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97" r:id="rId2"/>
    <p:sldId id="530" r:id="rId3"/>
    <p:sldId id="532" r:id="rId4"/>
    <p:sldId id="543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393"/>
    <a:srgbClr val="006646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2564" autoAdjust="0"/>
    <p:restoredTop sz="93673" autoAdjust="0"/>
  </p:normalViewPr>
  <p:slideViewPr>
    <p:cSldViewPr snapToGrid="0">
      <p:cViewPr varScale="1">
        <p:scale>
          <a:sx n="47" d="100"/>
          <a:sy n="47" d="100"/>
        </p:scale>
        <p:origin x="38" y="4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3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1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5" r:id="rId8"/>
    <p:sldLayoutId id="2147483726" r:id="rId9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75530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419" y="2181244"/>
            <a:ext cx="10363200" cy="1828800"/>
          </a:xfrm>
        </p:spPr>
        <p:txBody>
          <a:bodyPr/>
          <a:lstStyle/>
          <a:p>
            <a:r>
              <a:rPr lang="en-US" dirty="0"/>
              <a:t>Optimization Networks</a:t>
            </a:r>
            <a:br>
              <a:rPr lang="en-US" dirty="0"/>
            </a:br>
            <a:r>
              <a:rPr lang="en-US" sz="3200" dirty="0"/>
              <a:t>No, Not the </a:t>
            </a:r>
            <a:r>
              <a:rPr lang="en-US" sz="3200" dirty="0" err="1"/>
              <a:t>Linkedin</a:t>
            </a:r>
            <a:r>
              <a:rPr lang="en-US" sz="3200" dirty="0"/>
              <a:t> Kind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22169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249738"/>
            <a:ext cx="10498668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Build on Prior Module</a:t>
            </a:r>
          </a:p>
          <a:p>
            <a:pPr eaLnBrk="1" hangingPunct="1"/>
            <a:r>
              <a:rPr lang="en-US" sz="2000" b="1" dirty="0"/>
              <a:t>Describe Common Networks</a:t>
            </a:r>
          </a:p>
          <a:p>
            <a:pPr eaLnBrk="1" hangingPunct="1"/>
            <a:r>
              <a:rPr lang="en-US" sz="2000" b="1" dirty="0"/>
              <a:t>Show How to Formulate Certain Network Problems</a:t>
            </a:r>
          </a:p>
          <a:p>
            <a:pPr eaLnBrk="1" hangingPunct="1"/>
            <a:r>
              <a:rPr lang="en-US" sz="2000" b="1" dirty="0"/>
              <a:t>Matrix v. Objective Function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32385167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Networks We’ll Look At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249738"/>
            <a:ext cx="10498668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Transportation (</a:t>
            </a:r>
            <a:r>
              <a:rPr lang="en-US" sz="2000" b="1" dirty="0" err="1"/>
              <a:t>Uncapacitated</a:t>
            </a:r>
            <a:r>
              <a:rPr lang="en-US" sz="2000" b="1" dirty="0"/>
              <a:t> and Capacitated)</a:t>
            </a:r>
          </a:p>
          <a:p>
            <a:pPr eaLnBrk="1" hangingPunct="1"/>
            <a:r>
              <a:rPr lang="en-US" sz="2000" b="1" dirty="0"/>
              <a:t>Facility Location </a:t>
            </a:r>
          </a:p>
          <a:p>
            <a:pPr eaLnBrk="1" hangingPunct="1"/>
            <a:r>
              <a:rPr lang="en-US" sz="2000" b="1" dirty="0"/>
              <a:t>Shortest Path</a:t>
            </a:r>
          </a:p>
          <a:p>
            <a:pPr eaLnBrk="1" hangingPunct="1"/>
            <a:r>
              <a:rPr lang="en-US" sz="2000" b="1" dirty="0"/>
              <a:t>Traveling Salesperson</a:t>
            </a:r>
          </a:p>
        </p:txBody>
      </p:sp>
    </p:spTree>
    <p:extLst>
      <p:ext uri="{BB962C8B-B14F-4D97-AF65-F5344CB8AC3E}">
        <p14:creationId xmlns:p14="http://schemas.microsoft.com/office/powerpoint/2010/main" val="266950712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4103</TotalTime>
  <Words>85</Words>
  <Application>Microsoft Office PowerPoint</Application>
  <PresentationFormat>Widescreen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Wingdings</vt:lpstr>
      <vt:lpstr>green_gold_ppt_template</vt:lpstr>
      <vt:lpstr>Analytical Methods for Business</vt:lpstr>
      <vt:lpstr>Optimization Networks No, Not the Linkedin Kind</vt:lpstr>
      <vt:lpstr>Plan for This Presentation</vt:lpstr>
      <vt:lpstr>Networks We’ll Look At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Satterfield, Ron</cp:lastModifiedBy>
  <cp:revision>144</cp:revision>
  <dcterms:created xsi:type="dcterms:W3CDTF">2016-05-01T20:38:57Z</dcterms:created>
  <dcterms:modified xsi:type="dcterms:W3CDTF">2021-04-14T15:16:30Z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