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6" r:id="rId2"/>
    <p:sldId id="387" r:id="rId3"/>
    <p:sldId id="270" r:id="rId4"/>
    <p:sldId id="360" r:id="rId5"/>
    <p:sldId id="388" r:id="rId6"/>
    <p:sldId id="361" r:id="rId7"/>
    <p:sldId id="363" r:id="rId8"/>
    <p:sldId id="364" r:id="rId9"/>
    <p:sldId id="385" r:id="rId10"/>
    <p:sldId id="362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6"/>
    <a:srgbClr val="CEC393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6" autoAdjust="0"/>
    <p:restoredTop sz="95906" autoAdjust="0"/>
  </p:normalViewPr>
  <p:slideViewPr>
    <p:cSldViewPr snapToGrid="0">
      <p:cViewPr varScale="1">
        <p:scale>
          <a:sx n="86" d="100"/>
          <a:sy n="86" d="100"/>
        </p:scale>
        <p:origin x="20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7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6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2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7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8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23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10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0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336023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What Have We Covered?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887" y="1275347"/>
            <a:ext cx="1091184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Practice with Simple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Extension to Multiple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Practice with Multiple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Special Modeling Forms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6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 dirty="0"/>
              <a:t>Multiple Regression</a:t>
            </a:r>
            <a:br>
              <a:rPr lang="en-US" dirty="0"/>
            </a:br>
            <a:r>
              <a:rPr lang="en-US" sz="3200" dirty="0"/>
              <a:t>Explaining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76584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r>
              <a:rPr lang="en-US" sz="2000" b="1" dirty="0"/>
              <a:t>Simple Regression Practice</a:t>
            </a:r>
          </a:p>
          <a:p>
            <a:pPr eaLnBrk="1" hangingPunct="1"/>
            <a:r>
              <a:rPr lang="en-US" sz="2000" b="1" dirty="0"/>
              <a:t>Multiple Regression Practice</a:t>
            </a:r>
          </a:p>
          <a:p>
            <a:pPr eaLnBrk="1" hangingPunct="1"/>
            <a:r>
              <a:rPr lang="en-US" sz="2000" b="1" dirty="0"/>
              <a:t>Binary Variables</a:t>
            </a:r>
          </a:p>
          <a:p>
            <a:pPr eaLnBrk="1" hangingPunct="1"/>
            <a:r>
              <a:rPr lang="en-US" sz="2000" b="1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340875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Hotel Restaurant</a:t>
            </a:r>
          </a:p>
        </p:txBody>
      </p:sp>
      <p:pic>
        <p:nvPicPr>
          <p:cNvPr id="3074" name="Picture 2" descr="Image result for hotel restaurant">
            <a:extLst>
              <a:ext uri="{FF2B5EF4-FFF2-40B4-BE49-F238E27FC236}">
                <a16:creationId xmlns:a16="http://schemas.microsoft.com/office/drawing/2014/main" id="{443BA177-EECF-4F9F-942E-BF02E052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1" y="1694411"/>
            <a:ext cx="9930938" cy="397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2396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Warehouse Cost</a:t>
            </a:r>
          </a:p>
        </p:txBody>
      </p:sp>
      <p:pic>
        <p:nvPicPr>
          <p:cNvPr id="4098" name="Picture 2" descr="Image result for warehouse">
            <a:extLst>
              <a:ext uri="{FF2B5EF4-FFF2-40B4-BE49-F238E27FC236}">
                <a16:creationId xmlns:a16="http://schemas.microsoft.com/office/drawing/2014/main" id="{3AE93F93-2DA6-4E78-994A-9A940EB8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2" y="1395152"/>
            <a:ext cx="7570816" cy="50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8608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Miles per Gallon</a:t>
            </a:r>
          </a:p>
        </p:txBody>
      </p:sp>
      <p:pic>
        <p:nvPicPr>
          <p:cNvPr id="2052" name="Picture 4" descr="Image result for mustang gt convertible">
            <a:extLst>
              <a:ext uri="{FF2B5EF4-FFF2-40B4-BE49-F238E27FC236}">
                <a16:creationId xmlns:a16="http://schemas.microsoft.com/office/drawing/2014/main" id="{E10AE845-0645-4531-83C9-53A9C632D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33" y="1562794"/>
            <a:ext cx="7141734" cy="476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484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Child Abuse</a:t>
            </a:r>
          </a:p>
        </p:txBody>
      </p:sp>
      <p:pic>
        <p:nvPicPr>
          <p:cNvPr id="5122" name="Picture 2" descr="Image result for child abuse">
            <a:extLst>
              <a:ext uri="{FF2B5EF4-FFF2-40B4-BE49-F238E27FC236}">
                <a16:creationId xmlns:a16="http://schemas.microsoft.com/office/drawing/2014/main" id="{808994E3-E733-448D-A0FC-6941C322D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10" y="1529540"/>
            <a:ext cx="10281180" cy="428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049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House Appraisals</a:t>
            </a:r>
          </a:p>
        </p:txBody>
      </p:sp>
      <p:pic>
        <p:nvPicPr>
          <p:cNvPr id="6146" name="Picture 2" descr="Image result for house appraisal">
            <a:extLst>
              <a:ext uri="{FF2B5EF4-FFF2-40B4-BE49-F238E27FC236}">
                <a16:creationId xmlns:a16="http://schemas.microsoft.com/office/drawing/2014/main" id="{B597F811-01F0-48B6-8EF5-4E7BD658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15" y="1564004"/>
            <a:ext cx="8455769" cy="442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769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Assignment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5739AA-F014-4433-82D4-BFA892295F2E}"/>
              </a:ext>
            </a:extLst>
          </p:cNvPr>
          <p:cNvSpPr txBox="1">
            <a:spLocks/>
          </p:cNvSpPr>
          <p:nvPr/>
        </p:nvSpPr>
        <p:spPr>
          <a:xfrm>
            <a:off x="426721" y="1114698"/>
            <a:ext cx="11358880" cy="42410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48449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1301</TotalTime>
  <Words>85</Words>
  <Application>Microsoft Office PowerPoint</Application>
  <PresentationFormat>Widescreen</PresentationFormat>
  <Paragraphs>32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Wingdings</vt:lpstr>
      <vt:lpstr>green_gold_ppt_template</vt:lpstr>
      <vt:lpstr>Analytical Methods for Business</vt:lpstr>
      <vt:lpstr>Multiple Regression Explaining More</vt:lpstr>
      <vt:lpstr>Plan for This Presentation</vt:lpstr>
      <vt:lpstr>Hotel Restaurant</vt:lpstr>
      <vt:lpstr>Warehouse Cost</vt:lpstr>
      <vt:lpstr>Miles per Gallon</vt:lpstr>
      <vt:lpstr>Child Abuse</vt:lpstr>
      <vt:lpstr>House Appraisals</vt:lpstr>
      <vt:lpstr>Assignment</vt:lpstr>
      <vt:lpstr>What Have We Covered?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 Satterfield</cp:lastModifiedBy>
  <cp:revision>91</cp:revision>
  <dcterms:created xsi:type="dcterms:W3CDTF">2016-05-01T20:38:57Z</dcterms:created>
  <dcterms:modified xsi:type="dcterms:W3CDTF">2019-09-24T18:39:29Z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