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3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6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22.xml" ContentType="application/inkml+xml"/>
  <Override PartName="/ppt/notesSlides/notesSlide10.xml" ContentType="application/vnd.openxmlformats-officedocument.presentationml.notesSlide+xml"/>
  <Override PartName="/ppt/ink/ink23.xml" ContentType="application/inkml+xml"/>
  <Override PartName="/ppt/ink/ink24.xml" ContentType="application/inkml+xml"/>
  <Override PartName="/ppt/ink/ink25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97" r:id="rId2"/>
    <p:sldId id="398" r:id="rId3"/>
    <p:sldId id="399" r:id="rId4"/>
    <p:sldId id="343" r:id="rId5"/>
    <p:sldId id="339" r:id="rId6"/>
    <p:sldId id="340" r:id="rId7"/>
    <p:sldId id="341" r:id="rId8"/>
    <p:sldId id="342" r:id="rId9"/>
    <p:sldId id="344" r:id="rId10"/>
    <p:sldId id="386" r:id="rId11"/>
    <p:sldId id="387" r:id="rId12"/>
    <p:sldId id="388" r:id="rId13"/>
    <p:sldId id="390" r:id="rId14"/>
    <p:sldId id="391" r:id="rId15"/>
    <p:sldId id="400" r:id="rId16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C393"/>
    <a:srgbClr val="006646"/>
    <a:srgbClr val="9CCB3B"/>
    <a:srgbClr val="BB17AB"/>
    <a:srgbClr val="E4F1ED"/>
    <a:srgbClr val="FFFFFF"/>
    <a:srgbClr val="F0F3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11" autoAdjust="0"/>
    <p:restoredTop sz="95906" autoAdjust="0"/>
  </p:normalViewPr>
  <p:slideViewPr>
    <p:cSldViewPr snapToGrid="0">
      <p:cViewPr varScale="1">
        <p:scale>
          <a:sx n="80" d="100"/>
          <a:sy n="80" d="100"/>
        </p:scale>
        <p:origin x="54" y="2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5" d="100"/>
        <a:sy n="135" d="100"/>
      </p:scale>
      <p:origin x="0" y="-12045"/>
    </p:cViewPr>
  </p:sorterViewPr>
  <p:notesViewPr>
    <p:cSldViewPr snapToGrid="0"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F719B-F475-480E-B538-5B8C43560A82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B42A14-DC5F-4CFD-B1CC-C39BFA668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10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06T14:53:54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12950 1777 2816,'-33'-33'1120,"33"16"-576,16 1-640,-16 16 256,17-17-128,-1 0-32,1-16 32,0 17-32,-1-1 0,1 0 0,-1 1 256,1-1 320,0 17-256,-1 17 224,-16-1 96,0 18-224,0 32 0,0-16 128,-16 16 96,16 17-320,0 17-192,0-17 0,0 17-96,16-34-32,-16 0 448,0-16 224,0-17 384,17-16 128,-17-34-416,16 1-128,18-34-384,-1-33-160,33-33 288,67-50 192,50-33-288,66-34-160,16 1-64,34 16 0,0 0-96,33 17-64,-50 0 64,-33 49 64,-50 34-64,-16 33 0,-50 17 32,-34 32 0,-49 18-448,-17 32-96,-16-16-1536,-50 17-736</inkml:trace>
  <inkml:trace contextRef="#ctx0" brushRef="#br0" timeOffset="19667.3743">2358 2557 5120,'17'-49'1920,"-17"15"-1024,0 1-896,-17 33 416,17-16-288,-16 16-64,-18-17-256,1 17-32,0 0 96,0 0 64,-17 0 64,0 0 128,0 0 64,0 0 0,17 0-32,-17 0 96,1 0 160,-1 17-224,-17-17-96,1 33-64,-17 0-32,0 0 0,-17 0 0,34 17 0,-17 0 64,0 16-32,0 1-32,17 16 32,-17-17 32,-17-16 96,17 16 128,0 1-64,17-17 32,-1 16-224,-16 0-32,0 34 0,0-17 0,17 17 0,-1-1 64,18-32-32,15-1-32,18 17 288,16-33 128,0 16 160,33-16 96,0-17-160,17 0 32,0-16-192,33-17-32,16 0-64,1 0 0,-17 0 0,17 0 64,-34 0-224,17 17-64,-17-1-96,17 1 0,0 16 64,17-16 64,-17 16-32,17 0-32,-1-16-64,-16-1 32,17 1 32,16 0 64,-16-1-32,-1 17-32,1-16 32,-17 16 32,0-16-96,-17 16-64,17-16 64,-16-1 0,32 17 32,-16-16 64,17 0-32,-17-1-32,0 1 32,17-1-32,-17-16 0,16 17 0,1-17 0,-1 17 0,-16-17 0,17 16 0,-17-16 0,0 17 64,33-17-32,0 0-32,-16 0 32,33 0 32,-17 0-32,0 0-32,17-17 32,0 17 32,0-16-32,0 16-32,-17-17-64,0 17 32,0 0 32,17 0 64,-33 0-96,16 0 0,-17 17 32,1-17 0,16 0 0,17 0 64,16 0-32,-16 0-32,0-17 32,0 0 32,0 1-96,-1-1 0,-15 17 32,-1 0 0,0 0 0,-16 17 64,-1-1-96,34 1 0,-17-17 32,1 17 0,-1-1 0,-17 1 0,18-17 64,32 0 32,-33-17 319,17 17 193,0-16-192,0-18-64,33 18-192,-34-17-64,18-1-32,-17 18 32,-1-34-64,1 17-32,17 0 32,-17-1-32,-17 1 64,-17-17 96,1 1 128,0-18 160,-1 17-128,1 0 64,-17 1-224,-17-1-96,-16 0 32,-17 0 0,-16 17-32,-1-17-64,-32 0 32,-1 17-32,-16-17 0,-17 1 0,17-18 64,0 1 32,0 16 160,-1 17 96,1-17-128,17 17-64,-18-17 64,1 17 64,-17-17-64,1 0-64,-1 17 0,-17-17-32,-16 17-160,-16 16 32,-1-16 0,0 17 0,1-18-96,32 18 64,-16-1 32,-16-16 64,-1 33-32,1-33-32,-1 33 32,0-17-32,1 1 0,-1-1 0,-33 17 0,1 17 64,15-17-32,1 16-32,0 1 32,-17-1-32,0 1 0,1 0 0,-1-1 0,17 1 0,-1-17 0,-15 16 0,-18-16 0,34 0 0,-17 0 192,0 0 192,-33-16-128,17 16-64,-1-17-192,1 17-64,16-16 32,-33-1 64,17 0 0,16 1 64,-16-1-128,16 1 0,0-1 32,-16 0 64,16 17-96,0 0 0,17 17 32,-1 0 0,-32 16 0,16-17 0,0 1-96,17 0 64,0-1 96,0-16 32,0-16-32,-1-18-64,1 1 32,17-17-32,-1 1 0,-16 15 0,-17 1 0,0 0 0,0 16 0,-16 1 64,-17 16-96,-17 0 0,34 0 32,-17 16 0,0 18-96,-33-1 64,49 17 32,1-17 64,-1-33-32,18 0-32,-34 0 32,33-17-32,0-16-512,0 16-192,-16 17-2752,-1 50-1151,-32 0-769</inkml:trace>
  <inkml:trace contextRef="#ctx0" brushRef="#br0" timeOffset="41597.3533">6940 5446 1408,'0'0'608,"0"0"-320,0 0-352,0 0 128,0 0 288,0 0 224,0 0 192,0 0 96,0 17-192,-17-1-64,17 1 0,0 16 64,-16 17-64,-1 16-64,1 17-288,16 0 256,-17-16 128,17-18 224,17-15 192,-17-1 64,49-50 96,51-33-192,33-66 32,66-33-609,50-67-191,50-33-224,16-17-64,34 34-2655,-34 0-1217,-16-1 0</inkml:trace>
  <inkml:trace contextRef="#ctx0" brushRef="#br0" timeOffset="43255.735">5944 7073 3072,'0'17'1120,"17"-17"-576,-17 33-224,0-17 384,16 18 32,-16 15 96,17 18-96,-17-17 0,0-1-96,16 1-96,-16-17-288,17 1 544,0-18 256,16-16 288,50-66 128,83-67-640,66-66-256,133-83-353,100-84-159,116-65-4607</inkml:trace>
  <inkml:trace contextRef="#ctx0" brushRef="#br0" timeOffset="57144.8628">26347 1893 2304,'17'-16'864,"-17"16"-448,16 0-480,-16 0 128,0 0 64,17-17 160,-17 17 128,0 0 64,0 0-192,0 0-96,0 0 96,0 0 64,0 0 0,0-16 32,0 16 0,0 0 64,0 0-32,0 0 0,0 0-224,0 0-352,0 0-32,0 0 0,0 16 96,0 1 256,-17 16 224,17 17 224,0 0 160,-16 16-256,16 0-128,16-16-96,-16 0-32,0 0 1120,50-67 960,33-49-865,50-34-447,49-49-384,34-50-384,50-17-160,16-33-160,0 16 32,34 1 32,-17 16 0,16 17-448,-49 49-96,-17 51-3807</inkml:trace>
  <inkml:trace contextRef="#ctx0" brushRef="#br0" timeOffset="67061.988">17150 4682 1792,'0'-16'704,"0"16"-384,0 16-320,0-16 160,0 0 96,0-16 160,16 16-288,1 0-64,-17 0-128,17 0-64,-17-17 96,0 17 0,0 0 32,0 0 0,0 0 1120,-17 0 512,17 0-96,-17 0-128,17 0-416,-16 0-224,16 0-448,-17 0 64,17 0 64,-16 0-32,16 0 0,0 0-96,0 0-32,-17 0-256,17 0-64,0 0-96,-17 0 96,17 0 0,0 17 32,0-17 0,0 0 64,0 0 96,0 0-64,0 16 0,17-16 96,0 0 32,-1 0-96,1 0-32,16 0-32,-16 0-64,-1 0 32,17 0-32,1 0 0,-18 17 0,17-17-96,1 0 64,-1 0 32,0 0 64,0 17 96,17-17 128,-17 0 0,1 0 0,15 0-96,1 0-32,17-17 96,16 17 95,-17 0-191,17 0-96,0-17-32,-17 17 32,1 0-96,-1 17 0,-16-17 96,33 0 32,0 17-128,0-17-32,0 16 32,0-16 64,17 17 0,-17-17-32,16 0 32,17 16-32,1-16 352,-18 17 224,1-17-288,-1 33-160,1-16-160,0-1 0,16 18 96,0-1 32,0 0-128,1-16 32,-18 16 0,17-17 64,17 1 256,-17 0 160,1-1-224,-1-16-64,0 0-64,0 0 0,17 0-160,-17 0 32,-16 0 0,16 0 0,0-16 0,-16 16 0,33 0 0,-17 0 0,0-17 0,0 17 64,0 0-96,1 0 0,32-17 96,-16 1 32,16-17-32,-16-1 32,33 1 224,0 17 96,-16-18-128,-1 1-96,-16 17-96,16-1 0,1 0-64,-1 1-32,-16 16 32,-17 0-32,33-17 0,-16 17 64,17-16-96,-18 16 0,1-17 96,17 17 32,16-17 32,-17-16 0,1 0 64,16-17 96,16 0-64,-16 1-64,-33-1 0,0 0-32,-17-16-64,-16 16-64,-17 0 32,16 0-32,1 17 0,-17-17 0,0 17 128,-17-17 64,-16 0 0,-17 0 32,0 1 0,-33-1 32,-16-17-128,-34 1-96,-16 16-96,-1-16-32,17 16 64,-33 17 64,17-17 0,0 33-32,-17 1-64,-17-17 32,0 16 32,1-16 0,-1 0 64,-16-1 32,0 1-32,-17-17-64,0 34 32,0-17 32,1 16-32,-18-16-32,1 16-64,-1 1 32,1-1 32,16 0 0,0 17 0,-16-16 0,-1-1 64,18 17 32,-1-16 32,0-1 0,-16 17-160,-1-17 32,-16 1 0,17 16 64,16-17-96,-33 1 0,33-1 32,0 0 64,17 1-96,0-1 0,-17-16-32,0 16 0,0 17 64,1 0 64,-1 0-32,-17 0-32,1 0 32,16 0-32,-16 17 0,16 0 0,17-1-96,-34 1 64,1 16 32,16 0 0,17 0 0,0-16 64,-17 16-96,-16-16 0,16 16 32,-17 0 0,1-16 0,-17 16 64,16 0-96,1 0 0,0-16 96,32 0 32,1-17-128,-17 16 32,17-16 0,17-16 0,16 16 0,0-17 0,-17 0-96,17 17 64,0 0 32,-17 0 0,-16 17 0,0 0 0,-17 16 0,34 0 0,-18 0 0,1 0 0,0-16-96,16 16 64,34 0 32,-1 1 0,18-18 0,15 17 0,-15-16 0,15 16 0,1-16 0,0 16 0,0 17 0,0-17 0,-1 17-96,-15 0 0,15 16 64,1-16 64,0 0 0,0-17 64,16 17-64,1-1-32,-1 1-64,17 0 32,17 0 32,-1 0 0,1-17 0,-1 17 0,1-17 0,0 17 0,-1-17 0,17 17 0,1 0 0,15-17 0,1 0 0,0 0 0,16-16 0,34-1 0,-17 1-96,17-17 64,-1 0 32,1 0 0,-17-17 64,0 1 96,17-1-128,-34 17-32,17-16-64,-33 16 0,0 0 64,-17 0 0,0 16 0,-16-16 0,-1 17 0,-16-17 64,0 0-672,0-17-224,0-16-3104,0-50-1343,33-83 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8-31T15:15:30.507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 contextRef="#ctx0" brushRef="#br0">13876 16122 1152,'-29'-7'416,"29"14"-192,11-7-768,-11 0-64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06T15:02:27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67 3712,'0'-50'1472,"0"33"-768,16 17-832,-16 0 320,17 0-160,-17 0-32,16 0 32,1 17 32,-17-17-96,17 17 0,-1-1 448,-16-16 192,17 17 64,-1-1-32,18-16-64,-1 0 32,17 0-320,-1 0-96,34-16 0,17-1-96,16 17 0,17-16 96,0-1 32,33 17-96,17-17-32,-17 17 96,16 0 96,1 17-64,-1 0-64,-16-1-64,17 1 0,0-17-64,-34 0 64,0 0 416,-16 0 224,-33-17-160,-17 1 0,-17-1-64,-16 17-32,-17 0-160,-33 0-128,0 17-96,-33-1-96,0 1-64,0-1 32,-17 18 32,0-18 64,17 17-96,-17-16 0,17 0 32,16-1 0,-16 1-448,33-1-160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06T15:02:45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2358 2042 1408,'0'-17'512,"0"17"-256,0 0-224,0 0 96,0 0-64,0-16 32,17 16 64,-17-17 128,0 17 160,0-16 96,0 16 128,0-17 128,0 0 0,0 17 64,0-16-128,0 16-64,0 0-96,0-17-32,0 17-288,-17 0 192,17 0 160,0-16 96,-16 16 64,16 0 0,-17-17 64,1 17-320,-1-17-64,0 17-256,1 0-64,-17 0-64,-1-16-64,1 32 32,-17-16 32,1 0 160,-18 0 192,1 17-96,-1-17-1,1 17 1,16-1 128,0-16-256,-16 17-32,-1-1-96,18 18-64,-18-18-64,17 1 32,-16 16-32,0 0-64,-1-16 448,1 16 160,16 0-160,0 0-32,0 1-96,17-1-32,-17-17-96,17 18-64,-17-1 32,1 0 32,15 0 32,1 0 32,0-16 288,0 16 96,0 0-320,-17 1-160,17-1-32,-17 17 32,17-1 0,-17 18-32,17-17 32,-1 16-32,1-16 0,0 0 64,16 16-32,1-16 64,-17-17 64,16 17 128,0 0 0,1 16 0,-1 0-160,1 1-32,-1-1-32,0 17-64,1-16 32,-1-1-32,1-16 64,16 0 32,-17 0 96,17-1 96,0 1-128,0 0-96,0 16 32,0 1 0,0-1-32,0 1 32,17-1-64,-17-16-32,16 0 96,1-1 0,-17 1-128,16-17-32,1 1 288,16 15 160,0 1-160,1 0-128,32 16 0,0-16 0,-16-17-32,0 17-64,16-17 32,-16 17 32,17-17 32,-18 1 32,18 15-64,-17-32-64,16 16 32,17 0-32,0-16 128,0 0 64,0-1 0,0-16-32,0 17-96,0-17 32,17 0-64,-1-17-32,17 17 32,-16 0-32,0-16 64,-17-1 32,16 17-128,-16-33 32,34 16 128,-18-16 64,1 0 0,-1 0-32,18-17-96,-34 0 32,0-16-64,33-1-32,-17 17 32,1-16-32,0 16 0,-17-33 64,0 17-96,0-34 0,-17-16 32,17 16 64,17-16-96,-34 17 0,17-18 32,-33-15 0,0-1 64,-17 17 32,0-1-32,-16 1-64,-1 16-64,1 1 32,-17-1-32,0 17 0,0 0 64,0 17 0,-17 16-96,1 0 64,-18 17 32,1 0 0,0 0 0,0-1 0,-17 18 0,17-17 64,0-1-32,-1 18-32,1-17 32,17-1 32,-18 1-32,1 0-32,0 0 32,16 0 32,-16-1-32,0 18-32,-17-17 32,17 16-32,0-16 0,0 16 0,-17 1 0,-17-1 0,18 0 0,-18 1 0,1-1 0,16 1 0,0-1 0,0 0 0,1-16 0,-1 17 0,0-1 64,0 17 32,0-17-32,1 17-64,-18-16-64,-16 16 32,17 0-32,16 0 0,0 0 64,0 16 64,1-16-32,-1 17-32,17-17-192,-17 17-32,17-1-1120,-1 1-448,-32 16-4704</inkml:trace>
  <inkml:trace contextRef="#ctx0" brushRef="#br0" timeOffset="3255.4311">2707 1859 5632,'17'-16'2112,"-17"16"-1152,0 0-704,0 0 576,0 0-288,16 0-64,-16-17-256,0 17-96,17 0-64,-17 0 160,16 0 160,1-16 224,0-1 96,-1 17 0,17-33 32,-16 16-224,16-16-32,-16-17-32,16 0 63,17 1-223,0-1-32,-1-17-64,18 18 32,-1-1-128,1 0 0,-1 0-32,0 17 32,1 0-128,-1-17 0,17 17-128,17 0 32,-17-1 480,0 1 224,-17 0-352,1 0-160,-1 16-64,-16-16-32,-17 16 96,0 1 96,-16-1-64,-1 0-64,1 1-352,-17-1-128,0 17-288,-17 0-64,17-16-1279,-16 16-481,-17 16-1440</inkml:trace>
  <inkml:trace contextRef="#ctx0" brushRef="#br0" timeOffset="4147.1238">2807 1295 3712,'0'-17'1472,"0"1"-768,0 16-608,0 0 384,0 0 256,16 0 192,-16 0 0,0 0 64,0 0-544,0 0 96,0 0 96,17 0 0,-17 0 0,16 0-256,-16 0-96,17 16-160,-17-16-96,17 17 0,-17 16 32,-17-16-32,17 16-32,-17 0 96,-16 17 0,17-17 32,-18 17 0,18 0 0,-17 0 0,16-17 288,0 0 96,1-16 32,16 16-1,16-33 257,-16 16 128,34-16-416,-1 0-224,0 0-96,0 0-64,0 0-64,1-16-64,-1 16-64,0 0 32,0 16 32,0-16 64,1 0-96,-1 0 0,17 0 96,-1 0 32,1 0 32,0-16 0,-17 16 0,0 0 0,1 0-160,-18-17 32,1 17 64,-17 0 32,0 0-128,0 0 32,0 0 0,0 17 0,-17-17-96,17 16 64,-16-16-32,16 17 0,-17-17 64,17 0 0,0 0-288,0 17-64,-17-17-1568,17 0-671,-16-17-2177</inkml:trace>
  <inkml:trace contextRef="#ctx0" brushRef="#br0" timeOffset="5687.226">4467 913 5760,'16'-17'2176,"-16"17"-1152,0 0-352,0-16 1504,0 16-1216,0-17 608,0 17-928,0-16 192,0 16-480,17 16 31,-17-16-255,17 33 0,-17 1-64,0-1 32,0 17-64,0 0 416,0-1-256,0 1 608,0 0-416,0-17 640,0 17-576,0-33 288,0-1-448,0-16 64,0-16-224,16-18 0,1-15-64,16-18-192,0 1 64,17-17-32,0 0 32,-17 0 0,0 33 0,0 0-992,1 33 576,-18 17-2368,17 0 1601,-33 34-4353,17-1 3136</inkml:trace>
  <inkml:trace contextRef="#ctx0" brushRef="#br0" timeOffset="6091.967">5181 913 8960,'-17'0'3328,"17"0"-1792,0 0-608,0 0 1343,-17 0-1279,1 0-128,-1 17-544,1-17-224,-18 16-64,1 18-128,17-18 64,-18 17 448,1 1-224,17 15 416,-18-15-352,34 15 224,0-15-256,0-1 128,17-17-192,0-32 64,16-1-128,0 1-192,0-18 32,0-15-96,1 15 64,-18-15-64,1 15 64,-17 18-64,16-17 64,-32 33-64,16 0 64,-17 16 0,1 17 32,16 1-448,-17-1 288,17 0-1664,17-16 1056,-17 16-4735,33-33 3103,0 0-2784,0 0 3040</inkml:trace>
  <inkml:trace contextRef="#ctx0" brushRef="#br0" timeOffset="6472.7581">5479 747 8064,'-16'17'3072,"16"-17"-1664,0 0-1024,-17 16 1344,17 1-1024,-16-1 607,16 1-799,0 16 160,0 0-384,0 1 32,16-1-192,1 0 64,-1 0-96,1-16 0,0 16-32,-17-16 448,16-17-288,-16 16 544,17-16-448,-17 0 64,16-16-224,-16-1-96,17-16-32,0 0-128,-1 0 64,1-1-32,-1 18 0,-16-1-96,17 0 96,-17 34-32,0 0 32,17 16 64,-17-16 0,16 16-224,1 0 128,16-16-1024,-16-1 640,32 1-2559,1-17 1695,0 0-4128,16-17 3072</inkml:trace>
  <inkml:trace contextRef="#ctx0" brushRef="#br0" timeOffset="6937.4911">6426 166 6528,'16'-66'2464,"-16"66"-1344,17-34-192,-17 18 1536,16-1-1376,-16 1 416,17 16-929,0-17 33,-17 17-352,0 33-32,16 0-128,-32 34-64,16-1 0,0 34-32,0-17 0,0 0 128,0 16-64,0-16 128,16 0 0,-16-33 64,0 0-64,0-17-32,0 0-96,-16-33-64,16 17 32,-34-34-128,18 17 64,-17-16-32,16-1 0,-33 17-96,0 0 96,-16 33 32,0 1 32,-1 16 0,17-17 0,17 17 0,0-17 0,16 17-928,17-17 512,34-17-4543,-1 1 2719,33-34-3200,1 17 3136</inkml:trace>
  <inkml:trace contextRef="#ctx0" brushRef="#br0" timeOffset="7701.7595">6525 880 9216,'-16'0'3424,"16"0"-1856,-17 33-928,0-16 1087,17-17-991,0 33-160,0-16-384,17-1 288,0 17-256,-1-16 96,1 0-192,16-1 64,0 1-96,0-17-128,1-17 0,-1-16-256,-17 16 160,-16-32-160,0-1 160,0-17-64,-16 17 96,16 1 0,-17-1 32,1 17 0,-1 33 0,0 0 64,1 16 0,-1 1 0,1 16 0,16 17 0,0-17 0,16-16 64,1 16-32,16-33 64,0 0-64,17 0-32,16-17 32,-32 1 32,16-1-32,-17-16-32,0 16 32,0 1-128,-16-1 64,-17 0-32,16 17 0,1 0-96,-17 0 96,0 17 32,0 16 32,0-16 256,0 33-128,0-17 512,0-17-352,17 18 576,-17-18-480,16 1 160,1-17-320,16 0-64,-16 0-96,-1-33-128,17 16 32,-16-16-32,0 0 0,-1-17 64,1 33 0,-1-16-96,1 16 64,-17 1-128,0 16 96,0 0-32,0 0 32,-17 0 64,17 16 0,0 1 192,0 0-96,0-1 256,17 1-224,-17-1 32,17 18-96,-1-18 32,17 17-64,1-16 64,32 16-128,0-16 0,1 0-672,-17-1-256,16 1 480,0-17-3007,-16-17-1281</inkml:trace>
  <inkml:trace contextRef="#ctx0" brushRef="#br0" timeOffset="21507.2962">864 4698 8704,'-16'-16'3232,"16"16"-1728,0 0-1600,0 0 608,0 0-384,16 0-64,-16-17-32,17 17-32,-1 0 0,1 0 128,0 0 64,16 0 64,17 0 0,-1 0 288,18 17 192,16-1 255,16-16 97,51 0-224,-1 0-128,17-16-64,0-1-32,34 17 0,-34-33 64,0 16-384,-34 17-192,1-16-64,-17 16-64,-16 0 0,-34 0 64,1 0-32,-17 0-32,-17 0 32,-17 0 32,1 16-96,-17-16 0,-17 17 96,17-17 32,-16 0-2304,16 16-1024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06T15:03:11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681 1810 9728,'0'-16'3680,"17"16"-1984,-17 0-2048,0 0 576,0 0-288,0 0-64,0 16 96,0 18 0,0 15 32,-17 34 128,0 0 64,1 17 64,-1 16 64,-16 17-32,16 17 0,-16-18 95,0-32 161,0 0 0,0-1-32,16-16-64,0-16-32,1-1-96,-1-16 32,1-17-192,-1 0-32,17-16-64,-17-17 32,17-17-832,0 1-320,0-1-1215,0 0-481</inkml:trace>
  <inkml:trace contextRef="#ctx0" brushRef="#br0" timeOffset="416.8398">34 2690 6912,'-17'0'2624,"17"0"-1408,-17 0-448,17 0 864,0 0-64,0 0 32,0 0-417,17 0-159,0 0-576,16-16 288,33 16 128,17-17 96,17 1 64,-1-18-288,18 18-96,15-1-384,-32 1-96,0-1-96,-1 17-64,-32 0-64,-1 0 32,1 0 32,-34 0 0,0 0 0,-16 0 0,-1 0-224,-16 0-96,0-17-960,0 17-416,0 0-1120,0-16-447,17-1-1665</inkml:trace>
  <inkml:trace contextRef="#ctx0" brushRef="#br0" timeOffset="1473.8737">2823 2176 6144,'16'-17'2272,"1"1"-1216,-17-1-448,16 0 672,-16 17 352,17 0 256,-17 0 31,0-16 1,0 16-1024,0-17 96,0 17 32,-17-17-352,17 1-128,-16-1-256,-17 17-32,16 0-160,-16-16-64,-17 16-96,17 0 32,-17 16 32,-16 1 64,-17-1-96,0 34 0,0 0 32,16 17 64,1-18-96,-1-15 0,34 15 32,0 18 0,16-34 0,1 17 64,32-17 32,1 0 96,0-16 96,16-1 64,17-32-256,-1 16-32,18-17 0,-17 1 32,-17 16-32,17-17-64,-34 17-64,1-17 32,16 17-32,-33 0-64,17 0 0,-17 0 0,0 0 96,0 0 64,-17 0-64,0 17 0,-16 0-32,-17 16 0,1 17 64,-18-1 0,1 1 0,-17 17 64,16 16-96,1-17 0,0 0 32,16 17 0,17-16 0,33-1 0,0 1 352,33-1 224,33-16 0,-16-17 32,50-16-32,-1-1-64,1 1-192,-1-1-64,1-16-128,-17 0-32,-17 0-32,-16 0 32,-17 0-64,1 0 64,-1 0-64,-17 0 64,1 0-128,-17 0 0,17-16 32,-17 16 0,0-17 0,0 17 64,0-16-96,0-1 0,0 17 96,0-17 32,0 17-128,0-16-32,0 16-64,0 0 0,0 0-128,0-17 0,0 17-96,0 0 0,0 0-448,-17 0-416,17 0-128,-17 0-2112,1 0-863,-17-16-1217</inkml:trace>
  <inkml:trace contextRef="#ctx0" brushRef="#br0" timeOffset="2760.4576">2026 1661 7552,'0'17'2816,"0"-34"-1536,0 34-736,16-17 864,-16 0 32,0 16 159,17-16-95,-17 0 32,17 0-864,-17-16 192,0 16 96,0-17-96,0 17 32,16-17-352,-16 1-96,0 16-192,17-17-96,-17-16 64,16 0 64,18 0-64,15-34 32,1-16-32,17 0 96,-18 0-160,1 0-32,0-16-128,0-1-32,0 0 96,-17 1 32,0 16 32,0 16 0,-16 18-64,-1-1-64,1 17 32,0-1-32,-17 18-160,16 16 32,-16 0 64,17 16 32,-17 18 32,16-1 0,1 0 0,-17 0 0,17 0 64,-1 1 32,1 15 32,16 1 64,0 0-96,17 16 0,-17-16 32,34 33 0,-34 17-64,17-1 32,-1-16-64,-15 0-32,-1 0 96,0-33 0,0 0 96,-16-17 96,-1 0-64,-16-16 32,17 0-32,-17-1 32,0-16-128,-17 0-96,17-16 0,0 16-320,0 0-64,-16 0-1984,-17 0-6784</inkml:trace>
  <inkml:trace contextRef="#ctx0" brushRef="#br0" timeOffset="23899.839">3586 150 12032,'-16'-83'4479,"16"50"-2431,16 0-2528,-16 33 672,17 0-768,-17 0-96,0 33 288,-17 0 97,1 34 223,-34 49 32,-16 50 32,-51 50 0,-16 66 0,-16 33 0,-17 17 64,-17 34-32,17-1-32,17-16 287,-17-17 193,17-34 256,-1-15 192,17-51 128,34-33 128,-1-33-96,17-50 64,33 1-288,-16-51-64,33-16-160,16-17-96,1-50-576,32-49-288,17-50-1536,17-34-704,17-32-1600,-18-17-639</inkml:trace>
  <inkml:trace contextRef="#ctx0" brushRef="#br0" timeOffset="24408.581">1843 499 13440,'-16'-50'5087,"16"50"-2751,33 33-2848,-17-16 736,1 16-288,16 0 96,0 34-64,1-1 0,-1 17 32,0 17 256,0 16 160,17 33 160,33 1 96,-17 49 0,34 0 64,0 17-224,16 17-32,33-1-160,-16 0-32,16 1-160,-32-1-96,-1-33 64,-17 1 64,1-1 224,-17-33 128,0-17-64,-16-16 64,-18-17-96,1 0 0,-17-16-224,1 0-64,-1-17-64,-17-33 32,1-1-64,16-15 64,-33-1 0,17-17 96,-1 1-96,1 0-64,-17-17 0,0 0 32,0 0-96,0 0 0,17 0-192,-17 0 0,0 0-192,0 0-64,0-17-160,0 17-64,0-17-1184,0 1-512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06T15:02:20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2158 5120,'0'-16'2016,"0"16"-1088,0-17-384,0 17 992,0 0-864,0 0 288,16 0-576,-16 0 576,17 0-544,-17 0 640,16 17-608,1-1 544,0 18-545,-1-1 33,1 17-288,-1-1-96,1 1-64,-17 0-256,17 0 128,-17-17-1791,16 17 1023,-16-33-4128,0-1 2784</inkml:trace>
  <inkml:trace contextRef="#ctx0" brushRef="#br0" timeOffset="261.9206">250 1943 6016,'0'16'2272,"0"-16"-1216,16 50-896,-16-50 960,17 33-672,-1-16 640,1 33-640,16-1 704,-16 1-672,-1 0 352,1 0-512,0-17-96,-1 17-128,-16-33-1856,17 16 992,-17-33-4032,0 0 2688</inkml:trace>
  <inkml:trace contextRef="#ctx0" brushRef="#br0" timeOffset="1276.975">847 2308 6912,'0'-17'2624,"0"17"-1408,17-33-512,-17 16 1312,0 17-1120,16-16 480,-16 16-832,17 16 703,-17 1-735,17 16 480,-1 17-576,1 17-32,16-1-224,-16 17 32,16-17-96,-17 17 0,18-16-32,-34-1 32,16 1-64,1-18-288,-17 1 128,0-33-2272,0 16 1312</inkml:trace>
  <inkml:trace contextRef="#ctx0" brushRef="#br0" timeOffset="1566.189">681 2806 8192,'-33'33'3072,"33"-33"-1664,0 17-800,0-17 1472,0 0-1184,0-17 927,17 17-1087,16-16 896,0-1-928,17-49 576,0 16-768,16-17-32,0 1-320,-16-17-160,17 33-32,-18-16-192,-15 32 128,-1 1-1088,0 17 640,-16-1-2560,-1 17 1728,-16 0-4671,17 17 3391</inkml:trace>
  <inkml:trace contextRef="#ctx0" brushRef="#br0" timeOffset="2017.2527">1312 2092 7936,'17'-17'2976,"-17"17"-1600,16-16-1184,1 32 1120,-17-16-768,33 34 800,0-18-768,0 34 479,17 0-607,0 16 448,-17 1-480,0-1 480,1-16-512,-18 0 64,1 0-256,-17-17 32,0 0-128,0-16 0,0-1-32,-33-16-192,16-16 64,0-34-96,1 0 64,-1-33 64,17 17 32,0-34-96,17 17 64,-1 0 32,18 16 0,-1 1-512,0 0 288,0 32-1952,0 1 1216,-16 17-4319,0-1 2943,-1 17-2688,1 17 2912</inkml:trace>
  <inkml:trace contextRef="#ctx0" brushRef="#br0" timeOffset="2374.3953">2042 1926 9216,'0'17'3424,"0"-17"-1856,17 33-1696,-17 0 576,17-16-320,16 16 544,17 0-384,-1 17 1087,1-17-767,0-16 832,0-17-800,0-17 224,-1 0-512,-15-49-128,-1 16-128,-16-49-96,-17 16 32,-17-17-128,0 17 64,1 0-608,-1 17 352,-16 16-800,33 33 608,-17 1-1472,17 16 1121,0 0-4481,17 33 2944</inkml:trace>
  <inkml:trace contextRef="#ctx0" brushRef="#br0" timeOffset="2830.3205">2657 1345 8320,'16'33'3072,"-16"-33"-1664,17 33-864,0-16 1440,-1-17-1152,1 17 767,-1-17-959,1 0 352,33 0-544,-17-17-64,17 17-224,0-33 32,-17 0-96,0-17 96,0 0-128,-16 0 32,-1 0-32,-16 1-128,-16 15 32,-1-15 224,-16 32-96,0 0 192,0 34-192,-1 0 192,18 32-192,-17 1 32,33 17-64,0 16 96,0 16-96,33-16 192,0 0-160,0-33 32,17 0-64,16-34-768,-16-16 416,17-33-2016,-18-17 1280,1 1-4127,-17-18 2879,1-16-3200,-1 17 3136</inkml:trace>
  <inkml:trace contextRef="#ctx0" brushRef="#br0" timeOffset="3122.3999">3072 150 7296,'0'0'2720,"0"0"-1472,0 16-608,0-16 1216,16 17-1056,-16 0 96,17 16-544,16 0 0,-16 0-224,-1 0-64,1 17-32,0-17-32,-1 1 0,1-1-352,-1-17 192,-16 1-2848,17 0 1664,-17-17-3520,0 0 2752</inkml:trace>
  <inkml:trace contextRef="#ctx0" brushRef="#br0" timeOffset="3322.5081">3404 0 12928,'0'0'4831,"0"0"-2623,16 17-2208,1 0 928,-17 16-640,17 0-224,-17 17-64,16 0-864,17 16 480,1-16-2784,-1 0 1729</inkml:trace>
  <inkml:trace contextRef="#ctx0" brushRef="#br0" timeOffset="18094.3698">18561 581 3712,'0'-16'1408,"-17"-1"-768,17 1-128,-16-1 576,16 0-224,-17 1-96,0-17-384,-16 16-160,17 0-128,-18-16-96,1 17 96,-17-1 64,-16-16 128,16 16 160,-16 1 96,16-1-160,-16 0 32,16 1-128,0-1 64,0 1 0,0-1 32,-16 17-192,-1 0-64,-16 17-128,0-1-32,17 17 96,-17 1 96,0-1-64,0 17 0,0-1-32,0 1 32,0-17 0,17 17 96,-34-17-96,34 1-64,-1-1 64,1 17 0,-1-17-32,1 17 32,0-1-64,16 1 64,-17 0-64,1 16 64,0 1-128,-1-1 0,17 1-32,1-18 0,-1 18 352,17-17 160,-17 33-192,0 0-64,17 0-64,-17 0-1,17 0 65,0 0 96,-1-17-64,1-16-64,0 0 0,16 16-32,1 0 0,-1 1 64,17 16 32,-16 17 32,16-17 0,-17 0 64,17 0-160,0 0-32,-17 0 288,17 16 96,-16 17-96,16-16-96,0-17-96,-17 0 0,17-17-64,0-16 64,17 0-64,-17 0 0,0 16-192,16 1 32,-16-1 0,0 0 64,17 17-32,-17-16-32,17-1 32,-17 1-32,0-18-96,16 1 64,-16 0 160,17 0 160,-1 0-96,1-1-32,16 1-64,0 0-96,1-17 32,15 0 32,-15 1-32,32 15 64,0-15-128,1-1 0,-1 0 32,-16 0 0,0 0 0,0 1 64,16-1-32,-16-17-32,16 18 32,-33-18-32,34-16 0,-1 17 64,1-17-32,32 17 64,-32-17-64,16 0 64,0 0 0,-17 0 32,0 0-64,-16 0-64,17 0 288,-1-17 192,17 0-160,0 1-96,-17-1-128,1 0 0,-1 1-128,17-17 0,-16 16 32,-1 0 0,-16-16 0,16 0 64,1 0-32,-1 16-32,17-16 32,-16 16-32,-18-16 0,18 0 0,-17 0 0,16-17 0,-16 17 0,0 0 64,-1-1-32,1 1-32,17-17 32,-1 17 32,0-33-32,-16-1-32,17 1 32,-34 0 32,0-1-32,0-32-32,0 32 32,1 17-32,-1 1-96,0-18 64,0 1 32,0-1 64,1 1-96,-1-17 0,0 0 32,-16 0 64,16 17-96,-33-1 0,16 17 96,-16-16 32,-16 0-128,16-1-32,-17 1 32,17-1 0,-16 1-64,-1 0 64,17-1 96,0 1 96,0 16-224,0 0 0,17 0 0,-17 0 32,0 1 32,0-1 0,0 0 0,0-16 64,0 16-96,-17 0 0,17-16 32,-17 16 0,1-17 0,16 1 0,-17 33 0,1-17 0,-1 17 0,0-17 0,17 0 0,-16-16 64,-1 16-32,-16 0-32,16 0 32,-16 1-32,0-1-96,-17 0 64,-16 0 32,-1 0 0,1 34 0,16-17 0,0-1 0,-16 18 0,16-1 0,-16 1 0,16-1 0,0 0 0,17 1 0,-33-1 0,16 1-96,0-1 64,-16-16 32,16 33 0,0-17 0,0 17 64,0 17-96,1-17-64,-1 16 128,-17 1 32,18-17-96,-1 17 32,0-1 0,17-16 64,-17 0-96,17 17-64,-1-17-1440,18 16-640,-17 1 4640,16-83 2112</inkml:trace>
  <inkml:trace contextRef="#ctx0" brushRef="#br0" timeOffset="33498.0348">19723 3835 12544,'66'-50'4639,"1"34"-2495,16-1-2496,-34 1 704,34-1-352,17 17 0,33 0 544,16 0 288,34 0-416,0 0 192,-17 0 128,0-17 32,0 17 32,-17-16-96,-33-1-64,-16 17-256,-34-16-160,1 16-64,-34-17-32,0 17 64,-16-17 32,-1 17-96,-16 0-96,-16 0-96,-1-16 32,0 16-32,1 0 0,-1 0 0,1 0 0,-1 0 0,17 0 0,-17 0-96,17 0 32,0 0 0,0 0 64,0 0 32,0 0 32,0 0-96,0 0 64,0 0-32,0 0-64,0 0 0,0 0 96,0 0 0,0 0 96,0 0-32,0 16 64,0-16-64,0 0 64,0 0-64,0 0-32,0 0 32,0 0-32,0 0 64,0 0 96,0 0-64,0 0 0,0 0-32,0 0 32,0 0-128,0 0 0,0 0 32,0 0 0,0 0 0,0 0 64,0 0-32,0 0 64,0 0-128,0 0 0,0 0 32,0 0 64,0 0-32,17 0 64,-17 0-64,0 0 64,0 0-64,17 0 64,-17 0-64,0 0 64,0 0-64,0 0-32,16 0 32,-16 0-32,0 0 0,0 0 0,17 0 64,-17-16 32,0 16-32,0 0-64,16 0 32,-16 0-32,17 0 0,-17 0 0,0 0 0,0 0 64,0 0-96,0 0 0,0 0 32,0 0 64,0 0-32,0 0 64,0 0-224,0 0 32,0 0-32,0 0 64,0 0-736,-17 16-288,1-16-2528,-1 17-1088</inkml:trace>
  <inkml:trace contextRef="#ctx0" brushRef="#br0" timeOffset="36560.729">15954 4333 3200,'-16'-16'1216,"16"16"-640,-17 0-320,17 0 352,0 0-160,0 0 64,-16 0-96,16 0 0,0 0 192,0 0 64,0-17-320,0 17 128,0 0 160,0 0 64,0 0 64,0 0-64,0 0-64,16 0-192,-16 0-32,17-17-192,-1 17 32,1 0-32,16 0 96,0 0-96,1 0-64,-1-16 0,0 16 32,17 0-32,0 0 0,-17 0-192,17 0 32,-1 0 64,18 0 32,16 16 159,0-16 161,16 0-160,-16 0 0,17 0 64,0 0 128,32-16 32,-15 16 0,-1-17-224,0 1-96,-16 16-160,-1 0-32,-16 0 32,17 0 0,0 0-96,-1 16 64,-16-16 32,-16 0 64,16 17-32,-17-17-32,-16-17 384,16 17 192,-33 0-160,1-16-64,-1 16-192,-17-17-128,1 17 64,0-17 64,-17 17-64,0 0-64,0 0-96,-17 0 32,17 0 32,0 17 0,0-17 0,0 0 0,0 0 0,0 0 0,0 0 0,0 0 64,0 0-32,0 0-32,0 0 96,17 0 64,-17 0-128,0 0-32,0 0 64,0 0 32,0 0-128,0 0 32,0 0 0,0 0 0,0 0-96,0 0 64,0 0 96,0 0 32,0 0 32,0 0 0,0 0-64,0 0 32,0 0 0,0 0 96,0 0-96,0 0 0,0 0-32,0 0-64,0 0 96,0 0 0,0 0-32,0 0-64,0 0 32,0 0-32,0 0-96,-17 0 64,17 0 32,0 0 0,0 0-1056,-17 0-480</inkml:trace>
  <inkml:trace contextRef="#ctx0" brushRef="#br0" timeOffset="11790.6494">11157 615 1792,'-50'-34'768,"33"18"-384,-33 16-448,34-17 192,-17 17-32,-1 0 96,-15 0 384,-1 0 192,0 0 32,0 0 0,-16 0-320,16 17-64,-16-17-160,-1 33 0,-16-16-160,17 16-64,-17 0 64,16 17-128,1 16 0,-17 1 32,0 32 64,16-16-32,-16 17 64,0-17-128,0 33 0,0 33 224,17-32 192,16 15 160,-16-15 64,33 15-320,-1 18-96,1-1-128,0-16-64,16 0 96,1 16 64,16 17 416,0-16 256,0-17-416,16 16-224,1-16-64,16-17 32,34 17 64,-1-17 32,34-16 224,-1-1 64,1-16-192,33 0-128,16 0-128,1-16-96,32 16 96,34-17 64,-17 0 0,-16-16 0,-17 0 96,16-17 96,1-33 159,-17 0 129,0-16-320,17-34-96,-17-17-96,0 1 0,-17 0-160,-33-1 32,17-16 64,-17 0 32,-16-16-32,0-18 32,-34 18-64,-16-17 64,0 16-128,-17-33 0,0-33 32,-16 33 64,-1-16-96,1 16 0,-17-16 32,16-1 0,-16 18 0,0-1 64,0 0-96,0 17-64,0-17 64,0 0 64,-33 33 0,17 1-32,-34-1 32,-17 17-32,1-16 0,16-1 0,-16 0-96,-1 1 64,1 16 32,0 0 0,-1 16 0,-33 1 64,1 0-96,-1 16 0,-33 0-32,17 33 0,-50 17 64,0 0 64,17 17-96,-1-17 0,1 17 32,0-17 64,16 16-192,33-16 32,17 0 32,17 0 96,16 0 0,0 0 64,17 17-64,16-1-96,-16 1 32,17 33 32,16 33 64,0 50-4319</inkml:trace>
  <inkml:trace contextRef="#ctx0" brushRef="#br0" timeOffset="40676.8084">9613 4283 5120,'0'-16'1920,"0"16"-1024,16 0-832,-16 0 384,0 0-288,0 0-32,0 0-128,0 0-32,0 0 32,0 0 256,0 0 160,0 0 288,0 0 192,0 0-64,0 0-32,0 0-160,0 0 0,0 0-288,0 0-64,0 0-160,0 0-96,0 0 0,17 0-32,-17 0 0,0 0 64,16 0 96,-16 0 128,0 0 64,17 0 96,-17 0-224,17 0-64,-1 0 319,1 0 225,-1 0-352,18 0-128,-18 0-128,17 0-96,1 0 32,-18 0-32,17 0-96,1 0 64,15 0 96,1 0 32,0 0 384,0 0 224,0 0-352,0 0-192,-1-17 320,1 17 128,17 0-288,-18 0-192,1 0-64,0 0-64,0 0 0,0 0 0,-17 0 0,33 0 0,-16 0 0,0 0 0,16 0 0,-16 0 64,0 0 96,16 0 128,1 0 224,-18 0 128,18 0-256,16-16-128,16 16-160,-16-17 0,-16 0-128,16 17-64,-17 0 64,17-16 0,-16 16 32,-1 0 0,0 0 0,1 16 64,-1-16-192,17 0-32,-16 17 192,-18-34 128,18 17 352,-17 0 160,-1-16-352,-15-1-192,15 1-64,-15-1-64,-18 17 64,1-17 32,0 17-32,-1-16-64,-16 16-64,0 0-32,0 0 64,0 0 64,0 16-64,17 1 0,-17-17 32,0 0 64,0 0-96,0 0 0,16 0 96,-16 0 32,0 0-32,0 0-64,0 0-256,-16 0-160,16 0-1632,-17 0-704,-33 0-3615</inkml:trace>
  <inkml:trace contextRef="#ctx0" brushRef="#br0" timeOffset="66692.9144">11140 9961 2304,'149'-66'960,"-82"49"-512,49-16-448,-50 16 160,34 17-256,0 0 0,16-16-256,33-1-96,-16 0-448,16 1-160</inkml:trace>
  <inkml:trace contextRef="#ctx0" brushRef="#br0" timeOffset="70187.4581">12153 6143 4864,'0'0'1824,"0"0"-960,16 0-448,-16 0 544,0 0 160,0 0 160,0 0-256,0 0-64,0 0-544,0-17-256,0 1-32,0 16-96,0 16-32,0 1 96,0 16-64,0 0-32,0 17-64,0-33 32,0 16 32,0 0 0,0-16 416,0-1 192,0 1-32,0-1 0,0 1-129,-16-17-31,16 17-224,0-1-64,-17 1-128,17-1-32,-17 18 32,1-1 64,-1 0-96,1 0 0,-1 0 32,0 1 0,1-1 0,-1 17 64,1-1 384,-1 1 192,-16 17-320,16 32-96,-16 17-224,0 34-32,16 16 320,-33 33 160,17 0-128,-17-33-32,17 34-224,-17-34-64,1 0 416,-1-17 256,-17-33-128,18 0 32,-18 17-288,17-33-96,-16 16-96,16-16 0,-16-17-128,-1 0 0,18 0 32,15-17 64,1-16-32,0-17-32,16 0 32,1-16-32,-1-1 64,17 1 32,0-17 32,0 0 0,0 0-224,0 0 0,0 0 32,0 17 32,17-17-64,-17 0 64,16 16 32,-16-16 64,17 17-32,0-17-32,-1 0 96,1 0 0,-1 0-128,1 0 32,0 0 0,-1 0 64,1 0-96,-1 0 0,-16 0 32,17 0 0,-17 0 0,0 0 0,17 0 64,-17 0 32,0 0-32,16 0-64,-16 0-64,17 0-32,-1-17 64,-16 17 0,17 0-64,-17-16 64,17 16 32,-17 0 64,16 0-32,-16 0-32,17 0 96,-1 0 0,1 0-128,0 0-32,-17 0 96,16 16 32,1-16-160,16 0 0,-16 17 32,-1-17 96,17 16-64,-16-16 0,16 0 32,0 17 64,17 0-96,17-1 0,-1 18 96,0-1 32,1 17-128,16-17 32,0 17-64,33-1 0,0 1 64,17-17 64,0 1 32,0-1 96,33-33 256,-17 0 96,1 0-256,-1-17-96,-16 1-128,33-1 32,-33 0-64,16 17 64,-16 0-128,0 17 0,-1 0 32,1 16 64,0 0-96,0 0 0,-34 0 32,1 1 0,0-18 64,-1 1 96,-16-17 128,0-17 160,0 1-128,-33-1 0,0 0-192,0-16-32,-17 17-32,-16-18 32,-1 18-64,1-1-32,-1 1 32,-16 16-32,17-17 0,-17 0 0,0 1 0,0 16 0,0-17 0,0 1 64,0-34-32,0 17-32,0-17 32,0 0-32,17-16 0,-17 16 0,0-33 0,0 0 64,0 0-96,-17-34 0,17 34 32,0-16 64,0-1-96,0-16 0,0-17 32,0 0 0,0 1 64,17-34 32,-1 0-32,17 0-64,-16 0-64,16 16-32,-16 1-32,-1-1 96,1 18 0,-17 15 96,0 34-32,-17 0-32,1 17 32,-1-17-32,17 16-96,-16-16 64,-1 17 32,17-17 64,-17-17-96,17 17 0,0 17-32,17 0 0,-17-1 64,0-16 64,17 17-96,-1-17 0,-16 0 32,17 16 0,-17 1 0,0 16 64,0 17-32,0 0-32,-17 0-64,17-1-32,0 18 128,0-17 32,0 16 0,-16 0-64,16 1-64,-17-1 32,17 1 32,0-1 0,-17 17-96,1-17 64,-1 17 32,1 0 0,-1-16 0,0 16 0,-16 0 0,0 0 0,-17 16-96,0-16 64,1 0-32,-1 0 0,16 17 128,-15-17 32,-1 0-128,-17 0 32,18 0 0,-18 0 0,1 17 0,-17-17 0,0 0 0,0 0 0,16 16 0,1-16 0,0 0 0,-1 0 0,1 0 0,-1 0 64,18-16-32,-34 16-32,0 0 32,0 16-32,16-16 0,-16 17 64,17-17-96,-17 16-64,16 1 64,1-17 64,-17 17 0,17-17-32,-1 0 32,1 0-32,-1-17 0,18 17 0,15 0-96,-15 0 64,15-17 96,1 17 32,-17 0-128,1 0-32,-1 0-64,17 17 96,-1-17 0,-16 17 96,17-17-32,-17 0-32,1 16 32,15-16-32,1 0 0,0 0 0,0 0 0,0 0 64,-1 0-96,1 0 0,17 0-32,-1 0 0,0 0 64,1 0 64,-1 17-96,1-17 0,16 0 32,-17 0 0,17 0 0,0 0 0,-17 0 0,17 0 64,0 0-32,0 0-32,0 0-64,0 0 32,0 0 32,0 0 64,0 0-96,0 0 0,0 0 32,0 0 0,0 0 0,0 0 0,0-17 0,0 17 0,0 0 0,0 0 0,-16 0 0,16 17 0,0-1-576,-17 18-160,1-1-2816,-1 33-1184</inkml:trace>
  <inkml:trace contextRef="#ctx0" brushRef="#br0" timeOffset="72452.229">18046 5993 3968,'0'-33'1472,"0"17"-768,0-1-416,0 17 512,0 0 256,0 0 192,0-17 0,-16 17-64,16 0-640,0 17-32,16 0 0,-16 32-192,17 18-32,-17-1 192,0 50 64,0 34-192,0-1-128,0 50 288,0 17 191,-17 0 1,1 16 32,-1 18-32,0-18 32,1 0-224,-17 17 32,-1-49-192,18 15-32,-17-15-192,16-18-32,17-16-32,0-33 32,-17-33 288,17-17 128,0 0 32,0-17 0,17-16-160,-17-17-64,0-16-128,0 16-32,0-33-96,0 16 32,0-16-64,0 17 64,0-17-128,17 0 0,-17 0 32,16 17 0,1-17-96,-1 0 64,34 0 96,33 0 96,17-17 0,16 0 64,0 1-128,50-17-64,0 16 0,0 0 32,33 1-96,1 16-64,-1 0 64,0 16 0,0 1-64,0 0 64,-16 16 32,0-17 0,-1 18-96,1-18 64,-34 1 96,1-17 96,-34 0 224,0-17 64,0 1-32,-33 16 0,-16-17-32,-17 0 0,-17-16-128,-33 17 0,0-18-96,-17 1 0,1 0-96,-1 16-64,-16-16 32,33 17-32,-33-18-96,33 18 64,-17-1 32,0 1 0,17-18 0,-16-15 64,-1-18-32,17 1-32,-16-34 32,-1-16-32,0-50 0,1-33 0,16-34-224,-17-16 0,1-33 96,16 33 64,0 0 64,0 0 0,0 17 0,16 66 0,1 0 0,-1 16 0,1 17-96,16 17 64,-33 0 32,17 16 0,-1 17-96,-16 0 64,0 34 32,0-1 0,0 0-96,0 17 64,0 0-32,-16 16 0,16-16 128,-17 16 32,17 17-128,0-16-32,-16 16 32,16-17 0,-17 17 32,17 0 0,-17 0 0,1 0 0,-1 0-96,-16-17 64,0 17 32,-17 0 0,0 0 0,-16 0 0,-17 0 0,16 0 64,-32 0-32,-1 0-32,-33 0 32,1 0-32,-18 0-96,1 0 0,-51 0 64,1 17 64,-33-17-64,-1 33-64,1-16 64,33-1 0,-17 18 32,33-1 0,34-17 0,16 1 0,34 0 0,16-17 64,16 0-32,17 0-32,17 0 32,0-17-32,16 0-96,17 1 64,-16 16 32,16-17 0,0 17-160,0 0 32,0 0-352,0 0-96,0 17-224,0-1-32,0 1-1120,0 16-480,-17 0-2047,17 1-833</inkml:trace>
  <inkml:trace contextRef="#ctx0" brushRef="#br0" timeOffset="-5593.8486">681 9081 8320,'-16'0'3168,"16"0"-1728,0 0-1120,0 0 1280,0 0-928,16 0 607,17 0-767,17 0 576,-17 0-608,34 17 256,-1-17-448,1 0 256,-18 0-288,18-17 192,-17 17-224,-1-33 0,-15 0-128,-1-17-64,-17 0 0,1 0-32,-17 1 0,-17-18 0,17 17 0,-33 1-96,0 32 64,-17 0 32,17 17 0,-33 50 0,32 17 0,-15 32 128,15 17-64,18 34 480,16-1-320,16-16 544,18-17-448,15-33 160,-15-16-320,32-34-128,-16-17-64,16-32-2592,1-1 1440,-18-33-6079,1 1 4063</inkml:trace>
  <inkml:trace contextRef="#ctx0" brushRef="#br0" timeOffset="-5183.7905">1727 8484 10624,'-17'0'3936,"17"0"-2112,-16 16-1761,16-16 801,-17 0-576,1 33 416,-1 1-416,-16 32 640,16 0-512,-16 1 640,16-1-608,1 1 416,-1-1-512,17-33 192,17 0-320,-1-16-64,18-17-96,15-33-192,1 16 64,0 1-192,16-18 160,-32 18-160,32-1 128,-33 34 64,0 16 64,-16 17 0,0 0 0,-17 16 128,-17 17-64,-16 0 192,16-17-160,-33 1 32,17-17-64,-17-34-1312,17 1 672,-17-50-4192,17-1 2625</inkml:trace>
  <inkml:trace contextRef="#ctx0" brushRef="#br0" timeOffset="-4920.8845">1976 8185 11392,'0'-17'4224,"0"17"-2305,17 17-1951,-1-17 800,-16 16-512,17 34-224,16-17-32,0 34 0,0-1 0,17 17 64,0-16-32,-17 16-32,0 0 32,-16-17-544,-17 0 288,0-16-2143,0-17 1279,-17 1-4160,17-34 2912</inkml:trace>
  <inkml:trace contextRef="#ctx0" brushRef="#br0" timeOffset="-4578.8332">1943 8567 12032,'0'16'4479,"0"-16"-2431,0 50-1536,16-50 1536,-16 17-1216,17-17 160,0 0-608,-1-17-224,1 0-96,16-16-640,0 17 320,17-1-1504,0-16 960,0 0-1184,-1 16 1120,-15-16-31,-1 33 511,0-17 192,0 17 96,0 0 288,-16 0-96,16 17 607,1-1-415,-18 1 736,1 0-576,16 32 288,0-15-448,-16 15-160,-1 1-64,-16-17-512,17 17 256,0-17-2879,-17-16 1695,-17-17-4416,17 0 3232</inkml:trace>
  <inkml:trace contextRef="#ctx0" brushRef="#br0" timeOffset="-4323.1893">2557 8002 9600,'17'50'3584,"-17"-50"-1920,33 50-2208,-16-34-3360,-1 1 2016</inkml:trace>
  <inkml:trace contextRef="#ctx0" brushRef="#br0" timeOffset="-3889.071">2756 8102 9856,'-16'16'3680,"16"-16"-1984,0 0-992,0 17 1503,16-17-1279,-16 33 128,17-16-672,0 33-160,16-1-128,0-15-160,17 15 32,-17 1 96,17-17-32,-17 1 64,0-1-64,-16 0 192,16-16-128,-33-17 32,0 0-64,-17-34-128,1 1 32,-1-17 32,1 17 0,-1-33-160,0 33 96,17-17-32,0 33 32,0 1 0,34-1 0,-18 34 64,17-1 0,1 17 64,-1 1-32,0-1 320,17 0-160,-17-16 512,-16-1-384,16 1 160,-17-17-320,-16-33-64,17 16-64,-17-49-192,0 16 96,-17-33-192,17 16 160,0 1-96,0 0 96,17 16 0,-17 17 32,17 16 64,-17 17 0,16 0 64,1 33-32,-1 0 192,1 17-128,0 0 32,-1 0-64,1-17-416,-1-16 224,1-1-3072,16-16 1760,-16-16-5247,16-1 3743</inkml:trace>
  <inkml:trace contextRef="#ctx0" brushRef="#br0" timeOffset="-3470.6099">3952 7637 13184,'-34'-33'4927,"34"33"-2687,-16 0-2464,-1 0 704,17 0-416,-16 0-32,-1 16 0,0 1 96,1 0-64,-1 32 128,17 1-128,-16 17 256,32-1-192,-16 17 512,17-17-352,-1-16 576,1-17-480,0-16 288,-1-17-384,1-33-160,16 0-64,-33-34-160,17 1 64,-17-1-384,0 18 192,-17-1-288,17 0 256,0 17 96,0 16 64,0 17 96,0 17 0,0 16-96,17 0 64,16 34-128,-17-18 96,18 1-672,-1-17 416,-17 1-2784,18-34 1728</inkml:trace>
  <inkml:trace contextRef="#ctx0" brushRef="#br0" timeOffset="-3215.6708">4201 6923 11136,'0'0'4224,"0"0"-2305,0 50-1663,0-34 992,16 18-768,-16 15-224,17 1-192,16 50-224,17-17 96,0 16-1504,-1-32 832,-15 16-3199,15-33 2207,-32-17-3040,0-16 2720</inkml:trace>
  <inkml:trace contextRef="#ctx0" brushRef="#br0" timeOffset="-2781.7037">4184 7106 8704,'0'33'3232,"0"-33"-1728,17 66-896,-1-33 1344,1-16-1121,16 16 161,17 0-608,-17-16 0,17 16-256,-17-49-64,0 16-32,0-34-384,1 1 192,-1 0-96,-17 0 160,1-17 64,-17 17 32,17 0-96,-1-1 64,-16 1-32,17 17 0,-17-1 416,16 17-192,-16 0 544,17 0-384,0 17 576,-1-1-512,1-16 512,-1 17-512,18-17 0,-18 16-224,17-32-96,-16-1-32,0-16-32,16 16 0,-33-32-96,16 15 64,-16 1-32,0 0 0,-16 16 0,16 1 0,-17-1 0,1 17 0,-18 33 0,18-16 0,-17 33 128,16 0-32,0 33 256,17 0-160,0 0 320,0 0-256,17-17-32,16-16-96,-16-17-1376,-1 0 704,18-49-6111,-1-18 3743</inkml:trace>
  <inkml:trace contextRef="#ctx0" brushRef="#br0" timeOffset="-2398.7466">5230 5446 12672,'17'-17'4735,"-17"17"-2559,33 50-1984,-33-17 992,16-16-768,1 49-288,16 0-128,0 51 0,17-1 0,17 17-160,-18-1 96,51 1-672,-34-17 416,17-16-512,0-34 480,-33 1 160,-17-17 160,1-34 224,-34 1-96,-17-34 32,-16 17-64,-34-33 640,1 16-352,0 1 672,-1 16-576,1 33 288,33 0-448,-17 34 416,33-18-416,17 18-192,17 16-96,33-17-1344,-1-33 736,34 1-6239,34-34 3775,32-50-3968</inkml:trace>
  <inkml:trace contextRef="#ctx0" brushRef="#br0" timeOffset="79845.7171">7936 6226 3328,'-50'-17'1216,"50"17"-640,-33 0 96,33 0 544,0-16-384,-17-1-64,17 0-256,-16 1-64,-1-1-256,1-16 0,-18 16 128,1 17-128,0-16 64,-17 32-160,-16-16 0,-1 34 32,-16-1 0,0 17 0,17-17 64,-1 17-32,1-17 64,0 0-64,16 17 0,-17 0 32,18-1 32,-18 1-96,17 0-96,-16 16 64,0 1 0,16-1-128,0 1 32,-16-1-64,-1 0 0,1 34 128,-1 0 32,-16-1 576,-16 17 288,16-16-480,0-17-256,16 33-160,-16 1 0,17-18-96,0 34 0,-1-33 32,17 16 0,1 17 0,-1-1 64,17 1-32,16 0 64,0 0 352,17 16 255,0 1-351,0-1-128,34-16-192,-1 0-64,0-1 32,17-15 64,16-18 448,34 1 224,16-34-352,0 1-160,0-34 64,34 0 128,-1-33-160,1 17-64,-1-34-32,0 1-32,34-18-64,-34 1-64,1-33 96,-17 16 0,16-16-32,17-1 32,-16-33 0,-1-32 96,-16 15-96,16-49-64,1 0 0,-1-33-32,-16-17 64,-17-33 32,0 0-32,-16-16-64,-34 16 32,1 16 32,-51 1-32,1 16-32,-17 33 32,-33 17-32,-34 34-96,-16-1 0,-16 50 64,-1-17 0,-16 34 32,0 16 0,-17 0 0,0 17 0,17 0 0,-17 0 0,0-1 0,-16 1 64,16 0-96,0 0 0,17 16-32,16 1 0,34-1 64,-1 17 0,18 0-640,15 17-224,1 16-1824,33 0-799,-16 0-1217</inkml:trace>
  <inkml:trace contextRef="#ctx0" brushRef="#br0" timeOffset="81615.7926">7039 6641 4864,'0'-33'1824,"0"16"-960,-16 0-448,16 1 608,0-1-288,0 17-128,-17-16-128,17-1 0,-16 0-256,16 1 0,-17-1 96,0 17 0,1-16 64,-1-1 0,-16 0 64,0 17 64,16-16-32,-33-1-96,17-16 0,-17 16-160,1-16-64,-1 0 0,0 0-32,17 0-64,0-17-64,-1 17 96,1-34 0,17 17 383,-1-16 161,-16 16-320,33 0-96,-17-16-224,1 0-32,16-1 32,-17 1 64,17-17-32,-17 16 64,17-16-64,-16 0-32,-1 34 32,17-18-32,0 1 0,-16-1 0,-1 1 0,0 16 0,1-16 0,-1-1 0,1 17 0,-18-16 0,18 16 0,-1 0 0,-16-16 0,16 33 0,1-17 0,-1 17 64,1-17-32,-18 0-32,18 0-64,-1 1-32,1-1 64,-18 0 0,18 0 96,-1 0 32,1 1-32,-1-1-64,0 0 32,1 17 32,-1 16-96,17-16 0,-16 16 32,16 1 64,0-1-96,-17 1 0,17-1 32,0 0 64,-17 17-32,17-16 64,0-1-128,0 17 0,-16 0-32,16 0 0,0-16 64,-17-1 64,17 17-96,0 0 0,0 0 32,-16 0 64,16 0-96,0 0-64,0 0 64,0 0 64,0 17 0,0-17-32,-17 16-64,17-16 32,0 17 32,0 16 0,-17-16 0,1 16 64,16 0-96,-17 17 0,1-17 32,16 17 0,0 16 0,0-16 0,0 0 0,0 0 0,0-17 0,0 0 0,0 0 0,0-16 64,16-1-32,-16-16-32,0 0 32,0 0 32,17-16-32,-17-1-32,0-16 32,0 0 32,16 0-96,-16-1 0,17 1 32,-17 0 0,0-17 0,0 17 64,17 0-96,-17 0 0,0-1 32,16 18 0,-16-17 0,0 16 0,-16 0 0,16 1 0,0-1 0,-17 17 64,17-16-96,0-1 0,0 17 32,0-17 0,-17 17 0,17 0 0,0 0 0,0 0 0,0 0 0,0 0 0,0 0-96,0 0 64,0 0-32,0 0 0,0 0 128,0 0 32,17 0-128,-17 0-32,0 0 32,17 17 0,-1-17 32,17 17 0,1-17 0,-1 0 64,17 16-32,-1-16-32,18 0-64,-17 0 32,16 0 32,-16-16 64,0 16-32,-17-17-32,0 17-64,0 0 32,-16 0 32,-1 0 0,1 0 0,-17 17 0,-17-1 64,17 1 32,0-1-128,-16 18 32,-1-18 0,17 1 0,-16-1 64,16 1 32,-17-17-32,17 17-64,0-1-64,17 1 32,-17 16-4959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06T15:04:19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17 299 9216,'0'-16'3424,"0"16"-1856,-17 0-1536,17 0 672,0 16-448,17 17 0,-17 17-160,16 33-64,1-16 0,16 16-32,-16 0 0,-1-17-96,1-16 64,0-17-2720,-1 0 1504,1-33-3744,-1 0 2848</inkml:trace>
  <inkml:trace contextRef="#ctx0" brushRef="#br0" timeOffset="242.5874">166 0 9344,'-16'50'3520,"16"-50"-1920,16 50-1088,-16-33 928,17 16-833,-1 0-255,18 17-224,-1 0-192,0 16 32,17 0-128,-17 1 96,0-1-1599,0-16 927,1 0-3936,-18 0 2624,1-17-2272,16 0 2496</inkml:trace>
  <inkml:trace contextRef="#ctx0" brushRef="#br0" timeOffset="520.3691">780 233 7808,'0'-17'2880,"0"17"-1536,17 17-1440,-17-17 672,17 0-416,-17 33 224,16 0-256,1 34 160,-1-1-160,18 34 0,-18-34-64,17 17 32,-16-17-64,16 1-288,-16-17 128</inkml:trace>
  <inkml:trace contextRef="#ctx0" brushRef="#br0" timeOffset="782.5899">681 797 9984,'-17'0'3680,"17"0"-1984,17-33-704,-1 16 1535,1-16-1407,16-17-192,0 1-608,1-1-320,-18-17 0,34 18-224,0 15 128,-17 18-1024,17-17 640,-17 16-2559,0 17 1695,-16-17-4128,16 17 3072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06T15:04:20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0 267 8576,'0'-17'3232,"0"17"-1728,0 0-1120,0 0 768,0 0-672,17 0-256,-17 0-160,16 0 0,-16 17-32,17 16 128,-1 17-96,1-1 384,0 1-225,-1 0 577,1 0-416,-1 0 512,-16-17-512,0-17 224,17-16-352,-34-33-224,17 0-32,-16-33-64,16 16 0,-17-33-96,17 16 96,0-16-96,0 17 64,0 16-64,0 0 64,0 17-992,17 17 608,-1-1-2143,1 17 1471,16 0-3712,0 17 2752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06T15:04:20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1 498 8320,'16'34'3072,"-16"-34"-1664,17 66-864,-1-49 1088,1-1-960,16 1 671,1-1-799,-1-16 928,0 17-832,0-50 96,-16 33-416,16-67-128,-16 18-128,-17-18-128,16 1 32,-16-17-960,0 0 544,-16 16-1504,-1 18 1088,0-1-927,1 17 1023,16 16-1728,-17 0 1440,17 17-2976,0 17 2272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06T15:04:21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0 250 7296,'0'17'2720,"0"-17"-1472,34 33-960,-1-17 1056,-17 18-800,18-18 800,-1 17-768,17-33 895,-17 17-831,0-34 448,17 1-608,-17-17-128,0-1-224,-16-15-96,-1 15 0,1-15-128,-17-1 64,0 0-192,-17 17 128,1-1-160,-1 18 128,1 16 0,-1 0 64,0 33 352,17 17-192,0 16 480,0 1-320,0 16 160,17-17-256,16-16 64,-16 0-128,16-50-1888,17 0 960,-17-50-5343,0 0 3391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06T15:04:21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7808,'0'17'2880,"0"-17"-1536,16 33-640,-16-16 896,17-1-896,-1 17-224,1 1-320,0 15-64,-1-15-32,1 15 32,16 18-64,-16-34-1088,-1 0 608,1 0-4224,-1-33 2592</inkml:trace>
  <inkml:trace contextRef="#ctx0" brushRef="#br0" timeOffset="255.425">150 1 9728,'0'16'3680,"0"-16"-1984,17 50-1216,-17-33 991,16-1-863,17 17-160,-16 17-320,16 0-1152,0 0 576,1 0-3295,-1-1 2079,-17-15-3232,1-18 2784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06T14:56:57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847 67 4224,'17'-16'1568,"-1"-1"-832,-16 0-448,0 17 512,17 0 32,-17 0 128</inkml:trace>
  <inkml:trace contextRef="#ctx0" brushRef="#br0" timeOffset="284.8205">880 34 10624,'0'33'1184,"-33"17"0,0 50-448,-17 16-128,0 17-160,-33 33-32,0 16-96,0-32 32,17-1 96,-1-16 95,1 0-159,-1-17 32,18-17-320,-1-16-64,17-16-32,-1-1 0,18-33 0,-1-16 64,17-17-1376,0-33-607,0-17-2657</inkml:trace>
  <inkml:trace contextRef="#ctx0" brushRef="#br0" timeOffset="535.9119">150 34 6144,'-17'-33'2368,"17"33"-1280,0 0-992,0 0 480</inkml:trace>
  <inkml:trace contextRef="#ctx0" brushRef="#br0" timeOffset="722.5943">133 17 11456,'0'34'928,"0"15"-480,17 34 160,-17 0 32,16 17 96,17 0 96,34-17-160,-17 0-33,0 0 1,16 16 0,0-16-352,-16-16-160,0 16-32,0-17 0,0 0-32,-17 1-64,0-17 32,-16-1-32,-1 18 0,1-17 64,-17-1-32,16 1-32,-16-17 160,17 1-96,-17-1 128,0-33-1120,17 0-448,-17-17-2943,16-33-1249</inkml:trace>
  <inkml:trace contextRef="#ctx0" brushRef="#br0" timeOffset="2982.5791">6193 482 4480,'0'0'1760,"0"0"-960,0 0-320,0 0 576,0 0-96,0 0 64,16 0-160,1 17-64,-17-1-416,33 1 96,-16 16 96,-1 0-192,17 17 32,1-17-256,-1 34-32,17 16-64,-17 0 32,17 0 352,-17 0 256,0 0-416,17-17-161,-17 1-95,-16-18 32,16-15-32,-17-1 64,1 0-64,0 0 64,-17-16-64,16-17 64,-16 16-991,17-16-353,-1-16-2592,1-34-1536,0 0 2496</inkml:trace>
  <inkml:trace contextRef="#ctx0" brushRef="#br0" timeOffset="3502.8529">7570 117 2560,'0'0'960,"0"0"-512,0 0 160,0 0 576,0 0-352,0 0-96,-16 0 0,16 0 64,-17 0-416,17 17 128,-16-1 128,-1 1-160,0 16 64,1 17-192,-17 16-32,16 17 160,-33 17 128,17-1-96,-33 51 32,-1 16-320,-32 33-64,-18 17 192,18 0 128,-1-17 128,1 0 95,-1-16-319,17-34-64,0 0-256,17-32-64,-1-18 416,17-16 192,17-33-288,0 0-96,16 0-320,17-34 0,17 1-1888,16-17-799,17-17-1761</inkml:trace>
  <inkml:trace contextRef="#ctx0" brushRef="#br0" timeOffset="12504.3035">1411 1047 2688,'17'-17'1056,"-34"17"-576,34 0-64,-17-17 352,0 17-128,0 0 32,0 0-256,0-16 0,0 16-192,0 0 32,0 0-160,0 0 96,0-17 0,0 17 64,17 0 64,-17 0-96,16-16 32,-16 16 32,17 0 64,-17 0-96,0-17 0,16 17-32,-16 0 96,17-17-96,-17 17-64,0 0 0,17-16 32,-17 16-96,0 0-64,16 0 0,-16 0-32,0 0 0,17 0 0,-17 0 128,16 0 64,-16-17 192,17 17 160,0 0-160,-1-16-64,1 16-160,-1 0-64,18-17-96,-18 17-32,17 0 32,1 0 0,-18 0 0,17 0 0,1 0 0,-1 17 0,0-17 0,0 0 64,0 16-96,1-16 0,-1 17 384,0-17 224,0 0-160,17 0-64,-17 0-192,0 0-128,1 0 0,-1 0 32,0 0-96,0-17 0,0 17 32,17 0 0,0 17 0,-17-17 64,0 0-96,1 16 0,-1-16 32,0 0 0,0 0 0,0 0 0,17 0 191,-17 0 129,17 0 32,-16 0 96,-1-16-224,17 16-128,-17 0-160,17 0 32,-17-17 32,17 17 0,-1 0 0,1 0 0,-17 17 0,17-17 0,-17 0 0,1 0 0,-1 16 0,17-16 0,-17 0 0,17-16 64,-17 16-32,17 0 64,-17 0-128,0-17 0,0 17 32,17 0 0,-17 0-96,17 0 0,-17 0 128,17 0 96,-17 0-96,17 17-32,-17-17-64,-16 16 0,16-16 64,0 0 64,-16 0-96,16 0 0,0 0 32,0 0 64,1 0-32,-1 0-32,-17 0 32,18 0-32,-1 0-96,-17 0 64,1 0 32,16 0 64,-16 17-96,16-17 0,0 17-32,17-17 0,0 16 64,0-16 0,-1 0 0,1 0 64,0 0-32,-17 0 64,17 0-64,0 0-32,-17 0-64,0 0 32,0 0 32,1 17 64,-1-17-96,-17 16-64,18 1 64,-1 0 0,0-1-64,17 1 0,-17-17 64,17 0 64,-17 0 64,17 0 32,-17 0-64,0-17-64,17 1 32,-17-18 32,17 18-32,-17-1-32,1 1 32,-1 16-32,0-17 0,-16 17 0,-1 0 0,1 0 0,-17 0-96,0 17 64,0-1-1024,0 1-479,-17-1-1153,1 1-384,-18-34-352</inkml:trace>
  <inkml:trace contextRef="#ctx0" brushRef="#br0" timeOffset="13964.2255">5014 482 6400,'0'-16'2464,"0"16"-1344,0 16-1376,0-16 384,0 0-128,16 0 0,-16 0 0,0 17 64,0-17-32,17 0 544,-17 16 320,0-16-96,17 17-64,-1-17-352,-16 17-96,17-1-96,-1 1 32,18-1 0,-1 1 96,17 0-224,33 16-64,0-17-32,0 18 64,0-1-32,0-17-32,-17 18 32,1-1-32,-1 0 480,-16 0 224,0 17-320,-17-17-161,-17 0-127,-16 17 0,-16-17 64,-17 1 128,-17-1 160,0 0 32,0 0 0,-33 0 32,-16 1-256,16-18-96,16 17-160,1 1-32,-1-18-32,17 1 0,17-1 64,-17 1 64,34-17-32,-17 17 64,16-17-64,17 16 64,-17-16-64,17 0-32,0 0 32,0 0-32,0 0-96,0 0 64,0 0 32,0 0 0,0 0 0,0 0 64,0 0-32,0 0 64,0 0-64,-16 0-32,16 0 32,-17 17 32,17-17-32,-16 0-32,16 0 32,-17 0 32,17 0 160,0 0 128,0 0-192,-17 0-96,17 0 32,0 0 64,0 0-128,0 0-32,0 0 64,0 0 32,-16 0-32,16 0-64,0 0 32,0 0 32,0 0-96,0 0 0,0-17 32,0 17 64,0 0-32,0 0 64,0 0-128,0-16 0,0 16 32,0 0 0,0 0 0,0-17 0,0 17 0,0 0 0,0 0 0,0 0 0,0 0 0,0 0 0,0 0-96,0 0 0,0 0 64,0 0 64,0 0 0,0 0-32,0 0 32,0 0 32,0 0-32,0 0-32,0 0-64,0 0 32,0-17 32,0 17 64,0 0-96,0 0 0,0 0 32,0 0 0,0 0 0,0 0 0,0 0-96,0 0 64,0 0 96,0 0 32,0 0-32,0 0-64,0 0 32,0 0-32,0 0-96,0 0 64,-17 0 32,17 0 0,0 0 0,0 0 0,0 0-96,0 0 64,0 0 32,0 0 64,-16 0-96,16 0 0,0 0 32,0 0 64,0 0-32,0 0-32,0 0 32,0 0-32,0 0 0,0 0 0,0 0 0,0 17 0,-17-17-96,17 0 64,0 0-32,-17 0 0,17 0 64,0 0 0,0 0-352,-16 0-96,16 0-544,0 0-256,-17 0-607,17 0-257,-16 0-928,-1 0-384,-16-17 416</inkml:trace>
  <inkml:trace contextRef="#ctx0" brushRef="#br0" timeOffset="15749.5109">6774 3686 3456,'16'0'1408,"17"0"-768,17 0-960,-17 0 96,1 0 0,-18 0 64,17 0 288,1 17 224,15-1 736,-15 1 352,-1-17-128,0 0 32,17 0-576,0-17-192,-1 1-352,1-17-384,0-17-128,0-17-1184,-17 1-544,-16 0-256,-17-1 288,-17 17 1472,0 17 800,-16 17 416,0-1 256,-17 50 128,0 17-480,-16 16-96,16 17-32,-16 34 64,-1 15-288,18 1 64,-1 0 32,17-17-128,33-16-64,0-1 352,16-49 128,34-33-1120,0-17-480,33-50-1888</inkml:trace>
  <inkml:trace contextRef="#ctx0" brushRef="#br0" timeOffset="16012.198">8318 3105 12928,'-83'-66'4831,"83"66"-2623,-17 16-4544,17 18-191,-17 15-289,1 18 96,-34 49 1408,17 0 704,-17 17 416,0 16 224,0 1 128,0-17 224,-16-1 64,0-32 192,-1 0 64,1-51 64,16-32 64,0-17-1792,17-50-736,16-49-1184</inkml:trace>
  <inkml:trace contextRef="#ctx0" brushRef="#br0" timeOffset="16262.2012">7803 3172 9216,'50'33'3424,"-34"0"-1856,51 50-1120,-51-50 896,18 34-737,-1-1-223,17 17-352,-1 33-96,18-16 32,-17 16 0,-1-16 96,1-17-32,0-17 64,0-16-64,-17 0-32,0-17-1311,0-17-641</inkml:trace>
  <inkml:trace contextRef="#ctx0" brushRef="#br0" timeOffset="16517.795">8716 3520 13952,'0'-33'5279,"17"50"-2879,-1-17-2880,1 16 768,-17 17-896,16 17-160,1 33 160,0 17 128,-1 33 288,-16-1-192,17 1 32,-17 17-576,0-18-223,-17-32 447,1 0 256,-1-17 0,17-34 64,-33-15-1728,33-34-640,-33-50-544</inkml:trace>
  <inkml:trace contextRef="#ctx0" brushRef="#br0" timeOffset="16733.4473">8666 3055 13440,'0'-66'4991,"17"66"-2687,16 0-2688,0 0 768,0 0-608,17 0-96,17 0-512,16 0-224,-34 17 576,18 16 96,-17 0 192,-1 17 128,-32 0 32,0 33 96,-34-17 96,-16 17-64,-34-33 0,-16 16 800,17-16 352,0 0-416,-17 0-224,33-34-352,-17 17-192,34-33-1184,0 0-448,16-33-3295,34-50-2177,0-16 2976</inkml:trace>
  <inkml:trace contextRef="#ctx0" brushRef="#br0" timeOffset="16979.712">9513 2076 14848,'0'0'5631,"16"33"-3071,-16 33-3040,0-32 768,0 49-672,0 33-96,0 0 256,0 50 96,0 0 128,0 0 0,0-33 0,0 0 0,0-34 0,0-16 0,0 0 64,-16-33-32,16 0 64,-17-33-928,17-1-288,0-49-4095</inkml:trace>
  <inkml:trace contextRef="#ctx0" brushRef="#br0" timeOffset="17401.8977">9878 3055 15104,'0'-33'5695,"0"33"-3071,17 0-3392,-17 0 736,0 0-896,-17 0-224,0 0 544,-16 0 256,0 0 256,0 17 0,-17 16 32,17 17 0,0 16-64,16 1 224,0-1 96,1 0-192,16-16 32,16-17 160,18 1 192,32-18 0,0-32 96,17-18-256,-16-15-128,-1-34-224,-16 0 0,0 16-96,-34 1 64,18 16 32,-18 0-32,-16 17-160,17 16-128,-17 17 32,-17 17 64,17 16 224,0 34 64,0-1-160,0 17-96,0 0-320,17-17-160,-17-16-1311,33 0-577,-16-33-1280</inkml:trace>
  <inkml:trace contextRef="#ctx0" brushRef="#br0" timeOffset="17581.3752">10409 3006 12032,'-33'-34'4479,"33"18"-2431,0 16-2464,0 0 704,0 16-576,0 1-64,0 16 32,17 17 128,-17 16 96,16 1-512,1 16-127,-1-17-353,-16-16-128,17-17 320,0-16 192,-17-17-992,16-50-384</inkml:trace>
  <inkml:trace contextRef="#ctx0" brushRef="#br0" timeOffset="17829.0822">10609 2325 6272,'0'-33'2368,"0"33"-1280,0 33-1344,0-17 384,0 18-128,-17 15 0,17 18-704,0-1-320,0 1-1408,0-1-576</inkml:trace>
  <inkml:trace contextRef="#ctx0" brushRef="#br0" timeOffset="18075.2333">10891 2889 13056,'16'-16'4831,"-16"-1"-2623,17 17-2368,-17 0 832,0 0-608,0 0-64,17 17-128,-17-17 0,0 16 0,0 1 96,16 33 0,-16 0 32,0 16-96,17-16 64,-1 0 96,-16-17 96,17 0 288,0-16 96,16-17 0,0-17 0,33-49-288,-16-1-96,0 1-800,0-17-288,0 0-128,-17 0 0,0 16 448,0 1 192,0 49 0,-16 34 32,0 16 128,-17 34 128,16 49 96,-16 0 32,17 0-96,16 0 0,17-33-1855,33-49-833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06T15:04:44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6873 7603 1664,'0'-16'608,"0"16"-320,0 0-352,0 0 192,0 0-32,0 0 96,0 0 448,0 0 320,0 0-96,0 0-32,17 0-192,-17 0-64,0 0-320,16 0-160,1 0-64,-17 0 32,17 0-32,-1 0-32,-16 0 96,34 0 0,-18-17 384,1 17 160,-1 0-64,18 0 0,-18 0-320,17-16-160,1 16-64,-1 0 32,0 0-32,17 0 64,0 0-128,-1 0 0,1 0 32,-17 16 0,17-16 192,0 0 192,-17 17 160,17-17 64,-17 0-256,17-17-64,-17 17-96,17 0-32,0-16-32,-17 16 0,17 0 0,16-17 0,-16 17-64,16-17-64,-16 17 32,-17 0 32,17 0-96,0 17 0,0-17 32,0 0 0,-1 0 64,1 0 32,0 0-128,16 0 32,1 0 64,-1 0 32,1-17 224,-18 17 192,1-16-256,0 16-64,0 0-192,16 0-32,-33 0 32,17 0 64,0 0-96,-17 0-64,0 16 64,17-16 64,-17 17 0,17-17 64,0-17 0,0 17 32,-17-16 287,17-17 193,-17-1-320,0 18-160,1-17-64,-18 16 0,1 0-96,-1 17-64,-16 0 64,17 0 0,-17 17 96,0 0-96,17-17-64,-17 16 64,0-16 64,0 0 0,16 0 64,-16-16-64,17 16 64,-17-17-1343,0-16-577,-17 0-2688</inkml:trace>
  <inkml:trace contextRef="#ctx0" brushRef="#br0" timeOffset="17826.7769">8102 3553 5632,'-17'-17'2112,"17"17"-1152,0 0-480,0-16 1344,0 16-992,0-17 1152,0 17-1152,-16-33 991,16 16-1023,-17-33 704,0 17-864,1-33 576,-1 16-704,1-16 384,-1-1-544,0-16 384,1 17-416,-1-17 320,-16 16-352,16 1 192,1 0-256,-17-34 64,16 33-160,0-32 64,1 16-96,-17-17 0,16 17-32,0 0 32,1 0-64,-1 0-32,1 17 32,-18-17-128,18 0 64,-17 16 160,16 1-64,0 0 128,1-1-128,-17 1-32,16 16 0,0-33 32,1 17-32,-1-1 64,1-16-64,-1 0 64,17 17-64,-17 16-32,1 0 32,-1 17-32,17 16 0,-16-16 64,-1 17-32,0-1-96,17 17 32,-16-17 32,16 17 0,-17-16 0,17 16 0,0-17 128,0 17-64,-16 0 192,16-16-160,0-1-32,0 17-32,-17-17-32,17 17 0,0-16 64,0 16-32,-17 0-32,17 0 32,0-17-192,0 34 96,0-17 32,0 0 32,-16 0 0,32 0 0,-16 16-96,0 1 64,0 16 32,0 0 0,-16 17 64,16 17-32,0-1-32,0 17 32,-17 0-32,17-17 0,-16 1 64,16-17-32,-17 16-32,17-16 32,-17 0-32,17-17 0,0 0 0,0 0 0,0-33 0,0 17 0,17-34 64,-17 1-32,17-34 128,-1 17-96,-16-50 32,17 16-32,-17-16-64,16 0 32,-16-16-128,17 16 64,-17 16 32,0 17 0,17-16-96,-17 33 64,16 16-32,1 1 0,-1 16 64,18 16 0,15 1 0,-15 16 0,15 17 256,18 0-128,-17-1 384,-1 1-288,18-17 96,-34 1-192,17-18-64,0 17-32,-17-16 32,-17-17-32,1 17 192,16-1-128,-33-16-320,0 17 128,0-1-1120,0 1 672,-16 0-4192,16-17 2624,0 16-6143,16-16 4671</inkml:trace>
  <inkml:trace contextRef="#ctx0" brushRef="#br0" timeOffset="-16737.3093">50 5877 7296,'-33'17'2816,"33"-17"-1536,0 16-512,-17-16 1216,34 17-1088,-17-1 256,17 1-705,-1 16 513,1-16-544,16-1 640,17 1-608,0-17 192,-1 17-352,1-51 32,0 34-192,0-33 0,-17 0-64,0-17 32,0 17-64,-16-17 64,-17 17-64,0-17-160,-17 17 64,-16 16-96,0 17 64,0 17 64,-17 16 32,0 34 0,0-1 0,17 50 352,0-16-192,0 16 544,33-16-384,16-1 224,1-32-320,16-18 0,17 1-128,16-50-960,-16-16 448,17-18-4352,-18-15 2657,18-1-4673,-17-17 3840</inkml:trace>
  <inkml:trace contextRef="#ctx0" brushRef="#br0" timeOffset="-16311.2139">847 5462 8832,'-33'0'3328,"33"0"-1792,-33 33-1024,16-16 1152,17-1-993,-17 34 417,1 0-672,-1 0 672,17 16-608,-16 1 480,16-18-544,0 1 128,0-17-320,0-16 64,16-17-160,1-17-64,16 1-32,17-17-192,0-1 96,-1 1-192,1 17 160,-17 16 32,1 0 64,-1 33 0,-17 0 0,-16 33 64,0-16-32,-16 17 64,-1-18-64,-33 1 64,17-17-64,0-16-448,0 0 224,-17-17-3360,33-17 1953,-16-49-4993,33 16 3744</inkml:trace>
  <inkml:trace contextRef="#ctx0" brushRef="#br0" timeOffset="-16026.4486">1229 4881 10368,'0'0'3872,"0"0"-2112,16 66-1920,1-33 640,-17 1-353,17 32-158,-1 17-1,1 33-32,-1-16 0,1 16 128,0-16-32,-1-1-288,1-16 128,-17-33-2080,0 0 1248,0-33-3840,-17-17 2688</inkml:trace>
  <inkml:trace contextRef="#ctx0" brushRef="#br0" timeOffset="-15753.9973">1162 5246 9472,'-33'50'3584,"33"-50"-1920,0 50-896,17-17 1759,-17-16-1439,16-1 608,18 1-1024,-18-17 64,17 0-448,1-33-32,-1 16-160,0 0-128,-16-16 0,16 0-32,0 16 0,0-16 0,-16 17 0,-1-1 64,1 17 0,0 0 0,16 17 0,-17 16-96,18 0 64,-18 0 96,17 17-32,-16-17-32,16 0 32,-16 1-32,-1-1 0,1-17-576,0 18 320,-17-34-3552,0 0 2081,-17-17-4897,0 0 3744</inkml:trace>
  <inkml:trace contextRef="#ctx0" brushRef="#br0" timeOffset="-15512.4899">1627 4731 10752,'0'0'4032,"0"0"-2177,0 34-1599,0-18 704,0 1-608,17-1-3551,-1 1 1695,-16 16-4416,17 0 3328</inkml:trace>
  <inkml:trace contextRef="#ctx0" brushRef="#br0" timeOffset="-15065.502">1876 4980 12160,'-16'0'4575,"16"0"-2495,-17 0-2080,17 0 768,0 17-544,0-17-160,17 17-96,-1-1 32,1 17 0,0 17 0,16-17 0,0 1 0,-16 16 0,16-17 128,-17 0-64,1-16 192,0-1-160,-17-16 32,0 0-64,0-33-64,16-17 32,-16 0-32,0-16 0,0-1-96,17 18 64,-17 15-128,0 1 96,16 0-32,1 16 32,0 17 0,-1 0 0,17 17 64,1 16 0,-1-16 608,0 16-320,0-16 672,0-17-544,1-17-64,-18 0-224,-16-16-96,17 0 0,-17-17-32,0 0 0,0-16-96,0 33 64,16-34-32,-16 34 0,17 0 0,0 16 0,-1 17 0,-16 0 0,33 34 64,-16-1 0,0 17 64,16-1-32,-17 1 128,18 0-96,-18-17 128,1-16-128,-1-1-1568,1-16 800,-17-33-5983,17 0 3711</inkml:trace>
  <inkml:trace contextRef="#ctx0" brushRef="#br0" timeOffset="-14645.3602">2856 4101 15104,'-17'0'5695,"17"0"-3071,-16 0-2912,16 0 896,0 16-480,0 1-160,-17-1 0,0 34 32,17 0 0,0 16 0,0 17 0,0 0 64,17-16-32,0-17-32,-1-1 32,1-32 32,16 0-32,-16-51 128,16 18-96,-17-51 32,1-16-32,0 0-128,-17 17 32,-17 0-128,17 32 96,-17-15-96,17 32 64,-16 0 0,16 17 32,0 34 0,16-1 0,1 33 64,0 1 0,16-18-224,0 18 128,0-34-1920,0 0 1088,1-33-4031,-18 0 2751,1-50-3520,-1 1 3296</inkml:trace>
  <inkml:trace contextRef="#ctx0" brushRef="#br0" timeOffset="-14389.317">3204 3337 8960,'0'-17'3328,"0"17"-1792,17 17-1088,-17 0 960,17-1-832,-17 17-129,16 34-319,1 16-96,-1 16 0,18 18-671,-1-1 351,-17-17-1856,18 1 1184,-18-17-3584,1-17 2528</inkml:trace>
  <inkml:trace contextRef="#ctx0" brushRef="#br0" timeOffset="-13971.014">3121 3669 9344,'17'83'3520,"-17"-83"-1920,33 83-1376,-16-66 960,-1 16-736,1-17-1,0 1-287,16-17-32,0 0-64,0-17 32,0 1-64,1-34-32,-18 33 32,1-32-32,-1-1 0,-16 17-96,17-1 64,-17 18-32,0-1 0,0 1 0,0 16 0,17 16 128,-17 1-32,16 16 544,1 0-320,-1 0 1024,18 1-704,15-18 576,1-16-672,0-16 32,16-1-320,-16-33-32,0 17-96,-17-33-768,17 16 416,-33-33-832,-1 33 640,-16-33-192,0 33 384,-16 0-96,-1 1 224,0 32 64,1 17 96,-17 33 256,16 0-128,0 34 96,1 16-128,16 16-64,0 1 0,16 0 32,1-34-32,0-16-2048,16-17 1089,-17-50-4833,18 1 3200</inkml:trace>
  <inkml:trace contextRef="#ctx0" brushRef="#br0" timeOffset="-13278.541">4267 1876 9984,'0'-66'3680,"0"66"-1984,0-34-1216,0 34 927,0 0-831,0 0-320,16 17-160,-16 49-96,34 1 0,-1 49-96,17 0 64,0 34 32,16-18 0,-16 18 64,0-34-32,16 0 480,-33-33-288,0 0 608,1-33-448,-18-17 160,1 1-320,-17-51 0,-17 17-128,-16-50-128,16 17 0,-49-33-32,33 32 0,-34 1 192,18 0-64,-1 50 320,17 16-192,-17 33 448,33 1-352,-16 16 288,33-17-320,-17-16 288,34 0-320,-1-34 32,18 17-160,16-49-2304,-1-17 1184,1-34-6335,17 1 4063</inkml:trace>
  <inkml:trace contextRef="#ctx0" brushRef="#br0" timeOffset="24952.9824">4466 4250 6016,'-16'-50'2272,"16"50"-1216,0-33-320,-17 16 1600,17 1-1280,0-17 704,-17 16-1056,1-33 127,-1 17-511,-16 0 32,16 0-224,-33 16 224,34 17-224,-51-17 256,34 34-256,-50 0 384,17-1-288,-17 17 160,0 1-224,-17-1 288,17 17-256,-33-1 160,16 18-192,-32-1 64,32 1-128,-16 16 96,33-17-128,-33 17 32,33-17-32,-34 17 32,51 17-64,-34 16 256,34 0-160,16 34 256,0-1-256,34 51 32,-1-34-96,34 66 384,-1-33-256,18 34 480,-1-34-384,33 17 288,-16-17-320,16 0 0,-16-33-160,50-17 224,-17-32-192,33-18 320,0-32-256,17-34 96,16-33-160,17-33 288,-16 0-224,32-51 256,-16-15-256,34-17 160,-51-17-192,17-17 224,-16 1-256,-1-17 160,-16 17-160,-34-67 0,-16 33-64,-16-49-320,-34 33 128,-33-67 32,-17 34 96,-16-18 192,0 18-96,0 0-96,0 49-32,-34 0-128,34 67 96,-50 0-192,17 50 160,-34 16-160,17 17 128,-33 49-64,0 1 96,-1 16-224,18 0 192,-18 17-320,18 0 288,16 0-864,16-17 576,18 0-2048,15-16 1376,34-17-5471,0 0 3679,34 0-3872,15 0 3904</inkml:trace>
  <inkml:trace contextRef="#ctx0" brushRef="#br0" timeOffset="26688.1818">4914 4881 7040,'-16'-17'2624,"16"17"-1408,0 0-640,0 0 1376,0 0-1120,0-16 704,16 16-928,-16 0 735,34 0-767,-18 0 608,1 0-672,49-17 320,-16 17-512,16 0 480,17-17-480,-16 1 704,16-1-576,16-49 416,1 16-512,16-33 384,0-17-416,-16-16 256,16 17-320,0-34 128,-16 0-224,16-16 224,-16 16-256,-17-17 32,0 1-96,0 0-64,-33-1 32,-1 1-32,1 33 0,-33-34 64,-1 17-32,-16 0-32,0 34 32,-16-34-32,-1 50 0,1-33 0,-1 33 0,-16-17 64,0 1-32,-17 16-32,0 0 32,0 16-32,17 17 0,-33-16 0,16 16 0,-17-16 0,18 16 0,-51-16-96,17 32 64,-17-15 32,17 15 0,-16-32 0,16 33 0,-33-17 0,33 0 0,-34 0 0,18 17 0,-1 0 64,17 16-32,-33-16-96,33 17 32,-17-1 32,17-16 0,-33 16 0,33 1 0,0-1 0,0 17 0,0-17 0,0 1 0,17 16 64,-1-17-32,-16 1-32,17 16 32,-17-17-32,33 17 0,-16-17-96,32 1 64,-32-1 32,33 17 0,0 0-96,-1 0 64,1-16 96,0 32-32,0-16-32,16 0 32,-16 0-32,16 17 0,1-17 0,-1 0 0,1 0 0,16 0 0,-17 0 0,17 0 0,-17 0 0,17 0 0,0-17 64,0 17-32,0 0-32,0 0 32,0 0-32,0 0 0,0 0 64,0 0-32,0 0 64,0 0-64,0 0 128,0 0-96,-16-16 32,16 16-32,-17-17 32,17 17-64,0 0-32,0 0 32,-16-17-32,16 17 0,0 0 0,0 0 0,-17 0-96,34 17 64,-17 0 32,0-1 0,0 1 0,16 16 0,-16 0 0,17 0 0,-1 17 0,-16 17 0,17 16 64,0-17-32,-17 0-32,16 1 32,-16-17 32,17-1-32,-17 1 64,0-17-64,0-16 128,0 16-96,0-33-32,0 0 0,0 0 32,0-16-32,0-34 128,-17 0-96,1-33 32,16 17-32,-17-34-128,0 17 32,1-17 32,-1 17 0,1 0-96,16 17 64,-17-17-32,17 33 0,0-16 64,0 33 0,-17-1-96,17 18 64,0-1-32,0 17 0,0 0 64,0 17 0,0-17 0,0 16 0,0 18 64,17-18-32,0-16-32,-1 17 32,17-17-128,-16 0 64,33 0 160,-17 0-64,17-17 128,16 17-128,1-16 128,-1 16-128,0-17 128,-16 0-128,-17 1-32,1 16 0,-1-17 32,-17 17-32,1-17 64,0 17-64,-1-16 64,-16 16-64,0-17-160,0 17 64,0-16-448,0 16 256,0-17-1856,0 17 1184,-16 0-6016,16 0 3840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06T15:04:34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16054 814 4736,'-33'-33'1760,"33"33"-960,-34-17-864,18 17 288,-1 0 192,1 0 192,-18-17 96,18 1 64,-17 16-416,-17-17 128,0 1 96,0-1-64,-33 17 32,0-17-224,-16 34-64,-18-17-192,1 17-128,-17-1-64,-16 1 96,-1 16 0,1-16 32,16 16 0,-16 17 64,-17-1-96,16 18 0,18 16 32,-1 0 0,17 0 416,-17-17 192,33 34-224,1-1-128,-1 34 96,34 0 96,16-17-32,17 34 64,33 16-129,16-17-31,17 1-64,34 16 0,16 0-64,0-17 32,66 0-192,1-32-96,16-18 384,16-16 160,34-33-96,0 0 32,33-50 32,0-17 96,66-33-224,-16-33-96,-17-33-64,1-17 32,-1-16-96,-50-50-64,-33 16 0,-16-16-32,-34-34 0,-66 51 64,-49-17-32,-68-1-32,-32 18 32,-67 16-32,-66 33-96,0 33 0,-50 34 64,0 16 64,0 17 0,0 16-32,0 1-64,33 16-32,0 16 64,50 1 64,17 16-64,49-16 0,17 16 32,17-16 0,32-1-576,18 1-256,32 16-2304,34-16-991</inkml:trace>
  <inkml:trace contextRef="#ctx0" brushRef="#br0" timeOffset="11938.2535">17 9795 2048,'-17'-17'768,"34"17"-384,-17 0-448,0 0 192,0 0-32,0 0 96,0 0 384,0-16 256,0 16 64,0 0 96,0 0-128,0 0-64,0 0-160,17 0 0,-17 0-352,0 0 96,0 0 128,16 0-128,-16 0 32,0 0-320,17 16-64,-17-16-32,0 0 64,16 0-96,-16 0 0,0 17 32,17-17 64,-17 0-32,17 0 64,-17 0 288,16 0 128,-16 0-160,17 0-64,-17 0-96,16 0-32,1 0-96,-17 0 32,17 0-64,-1 0 64,1 0-64,-1 0-32,1 17 32,0-17 32,-1 0 160,1 0 192,-1 0-160,18 0-64,-18 0 160,17 0 160,-16-17-193,16 17-31,-16 0-224,-1 0-64,18-17 0,-18 17 0,1 0 0,-1 0 0,1 0-96,0 0 64,-1 0 32,17 0 64,1 0-96,-1 0 0,17 0 32,-17 0 64,17 0-96,-17 0-64,0 0 128,0 0 32,0 0 0,1 0 32,-1 0-128,0 17 0,0-17 32,17 0 0,-17 0-96,0 0 64,1 0 96,-1 0 32,17-17 384,-1 17 224,1 0-352,0 0-128,0 0-128,0 0 0,-17 0-64,0 0-32,-16 0 32,16 0-32,0 0-96,-16 0 64,16 0 32,-17 0 0,18 0 0,-1 0 64,0 0 32,-16 0 32,16-16-160,0-1 32,0 17-64,0-16 0,1 16 64,-1 0 64,17 0-32,-17 0-32,0 0 32,0 0 32,1 0-96,-18 0 0,1 0 32,16 0 0,-33 0 416,17 16 256,-1-32-320,-16 16-192,17 16-96,-1-32-64,-16 16 0,0 0 0,0 0 64,0 0-32,0 0-32,0 0 32,0 0-32,17 0-96,-17 0 64,0 0 32,0 0 0,0 0 64,0 0 32,0 0-32,0 0-64,0 0 32,0 0-32,0 0-96,0 0 64,0 0 32,0 0 64,0 0-96,0 0-64,0 0 128,0 0 32,0 0 0,0 0 32,0 0-128,-17 0-768,1 0-352,-17 16-4415</inkml:trace>
  <inkml:trace contextRef="#ctx0" brushRef="#br0" timeOffset="13309.8254">3437 9845 4480,'0'0'1760,"0"0"-960,0 0-224,0 0 576,0 0-160,0 0 64,0 0-128,16 0 64,-16 0-544,17 0 320,-17 0 96,0-17-256,17 17-32,-17 0-192,16 0-1,-16 0-223,17-16-96,-17 16 96,16 0 32,1 0 192,16-17 96,-16 17-128,16 0 32,17-17-160,-17 17 32,0 0-160,17 0-64,-17-16 0,0 16-32,1-17 0,15 17 0,-15 0 192,15-16 128,1 16-32,-17 0 0,1 0-160,15-17-32,1 0 160,0 17 96,0 0-128,0 0-64,-1 0-64,1-16 0,-17 16 128,1 0 128,15 0-64,-15-17 64,-1 17-64,0 0 0,0-16-160,17 16-96,-33-17-96,16 17 32,0 0-32,-16 0 0,-1-17 64,18 17 64,-18 0 32,1 0 32,16 0-160,-16 0-32,16 0 32,0 0 0,0 0 96,0 0 96,1 0-128,-1 0-32,0 0 64,0 0 32,-16 0 96,-1 0 32,1 0-96,0 0-96,-1 0 0,-16 0-32,17 0 0,-17 17 0,0-17 0,16 0 64,-16 0-32,17 0 64,-17 0-128,0 0 0,17 0-32,-17 0 0,0 0 64,0 0 0,0 0 0,0 0 64,16 0-32,-16 0 64,0 0 0,0 0 32,0 0-64,0 0 32,0 0 0,0 0 32,0 0-64,0 0 32,0 0 0,0 0 32,0 0-160,0 0 32,0 0 0,0 0 0,0 0 0,0 0 64,0 0-32,0 0 64,0 0-128,0 0-64,0 0 64,0 0 64,0 0-64,0 0-64,0 0 64,0 0 0,0 0-480,0 0-192,-16 17-2272,-34 16-4991</inkml:trace>
  <inkml:trace contextRef="#ctx0" brushRef="#br0" timeOffset="15075.7452">8251 9911 7296,'0'0'2816,"0"0"-1536,0 0-1440,0 0 544,0 0 192,17 0 192</inkml:trace>
  <inkml:trace contextRef="#ctx0" brushRef="#br0" timeOffset="15523.5072">8284 9911 14048,'0'-16'704,"17"16"-160,0 0-128,-1 0 32,1-17 63,16 17-31,-16 0 32,16-17 96,0 17-160,0 0 0,0-16-128,17 16-32,17 0-96,-1 0-32,-16 0-96,16 0 32,1 0 128,-1 16 128,0-16-64,1 0 64,-1 17 0,17-17 32,0 0-128,0 0 0,0 0 128,-16 0 128,16 0-128,0-17-64,-17 1-96,34-1 0,-17 1-128,0 16 0,0-17-32,-17 0 32,-16 17-64,16-16-32,-16 16 32,0-17-32,-17 17-96,0 0 64,1 0 32,-18 0 64,17-16-32,-16 16-32,0 0 32,-17 0-32,16 0 0,-16 0 0,17 0-288,-17 0-64,0 0-1216,0 0-512,-17 0-6591,17-34 3199</inkml:trace>
  <inkml:trace contextRef="#ctx0" brushRef="#br0" timeOffset="16938.4218">12252 9762 6528,'-17'-17'2464,"17"1"-1344,0-1-1024,0 17 544,0 0 160,0 0 160,0-17-32,0 17 64,0 0-128,17 0 32,-17 0-385,17-16-63,-1 16 384,1 0 224,-17 0-192,16 0-32,1 0-288,16 0 0,-16 0-32,16 0-32,0 0-96,-16-17-64,16 17 0,0 17 128,1-17-192,15 0 0,1 0-128,0 0-32,0 0-32,0 0-64,16 0 32,0 16 32,17-16-32,0 0-32,-16 17 96,16-17 64,0 0 128,-17 0 160,17-17-192,17 17-64,-1 0 32,-16-16 0,17-1-96,-17 17-32,-17 0-32,-16-16-64,17 16 32,-34-17 32,0 17-32,0 0-32,-16 0 96,16 0 64,-33 0-64,17 0-64,-1 0 0,-16 0-32,0 0 64,0 0 32,0 0-128,0 0 32,17 0 0,-17 0 0,0 0 0,0 0 0,0 0 0,0 0 64,0 0-32,0 0 64,0 0-128,0 0 0,0 0 32,0 0 0,0 0 0,0 0 0,0 0-96,0 0 64,0 0 96,0 0 32,0 0-128,0 0 32,0 0 0,0 0 0,0 0 0,0 0 0,0 0 0,0 0 0,0 0 0,0 0 0,0 0 0,0 0 0,0 0 0,0 0 0,0 0 0,0 0 0,0 0 0,0 0 0,0 0 0,0 0 64,0 0-32,0 0-32,0 0 32,0 0-32,0 0 0,0 0 64,0 0-32,0 0-32,0 0-64,0 0 32,0 0-32,0 0-64,0 0-480,0 0-224,0-17-2496,0 1-992</inkml:trace>
  <inkml:trace contextRef="#ctx0" brushRef="#br0" timeOffset="29571.4593">1030 5977 7552,'16'0'2816,"-16"0"-1536,0 0-288,0 0 1984,17 0-1601,-17-17 1089,0 17-1440,0-16 576,0 16-928,-17-34 256,17 34-544,0-33 224,0 0-352,-16 0 288,16 0-320,-17-17 160,0 0-224,-16-50 64,0 17-128,0-33 0,0 17-32,-1-51 160,1 51-128,0-51 96,0 34-96,0-34 0,16 34-32,0-17-64,1 17 32,-1-17-32,1 17 0,-18 0 0,18 16 0,-17-32 64,-1 32-32,1-33-32,17 34 32,-18-1-32,18 34 0,-1-1 64,1 17-32,-1 1-32,0 15 32,1 1-128,16 17 64,-17-1 32,17 0 0,0 17 0,0-16 0,-16 16-96,16 0 64,0 0 32,16 16 0,-16-16-96,0 17 64,0 0 96,0-1-32,0 34 64,17 16-64,-34 1-96,17 16 32,-16 33 32,-1-16 0,0-1 64,-16 1-32,17-1-32,-1-32 32,17-17 32,0-17-32,17-50-32,-1 1 32,1-51-32,-1-16 0,18-50 64,-18 17-32,1-33-32,-1 16 32,-16 17-32,17 16 0,-17 34-96,0 16 64,0 17 32,0 16 0,0 34-96,17-1 64,-1 51 32,17-1 0,17 34 64,0-17-32,16 0 64,1 0-64,16-33 64,-33-1-64,16 1-160,-16-17 64,-17-16-1856,0 0 1024,0-17-7136,-16 0 4417</inkml:trace>
  <inkml:trace contextRef="#ctx0" brushRef="#br0" timeOffset="31309.1409">9081 6657 9856,'-16'34'3680,"16"-34"-1984,0 0-1344,0 0 1407,0 0-1055,0-17 800,0 17-864,0-17 576,-17 1-704,17-1 512,-17 1-576,1-18 384,-1 1-480,-16-17 192,16 34-320,-16-34 64,17 17-160,-34-17 224,33-16-224,-33-34 320,1-16-256,-1 0 96,17 16-160,-17-16 160,17 16-192,-17-33 192,17 17-192,-1-17 32,1 34-64,-17-34 32,34 17-64,-17-17 64,16 17-64,0 16 64,1 0-64,-17 17-32,16 17 32,0-17-32,1 33 0,-1-33 0,1 33 0,-18-16-96,18 0 64,-1-1 96,1 17-32,-1 1-32,17-1 32,-17 0 32,1 0-32,-1 0-32,17 1 32,-16 15-32,16 1 0,-17 0-96,17 0 64,-17 0 32,17 16 0,-16-16 0,16 16 0,0 1 0,0-1 0,-17-16 0,17 16 0,0 1 0,0-1 0,0 17-96,0-17 64,0 17 32,0 0 0,0 0-96,0 17 64,0-17 32,0 33 0,0 0 0,0 1 0,0 15-96,17 1 64,-34 33 32,17 0 0,0 0 64,-16 0-32,-1 33-32,0-33 32,17 0 32,-16 0-32,-1-33-32,17 0 32,-16-17 32,-1 0-32,17-33-32,0 0 32,0-49-32,0-18 0,17-16 0,-1-16 0,-16-18 0,17 18 0,-1-17 64,1 16-32,0-16-96,-1 33 32,1 16-32,-17 18 0,0-1 0,16 17 0,-16 16 64,17 17 0,16 17-96,0 16 64,1 0 96,15 33-32,18-16 256,-1 17-160,1-18 160,16 1-160,-17-17-64,17 1-32,-17-1-32,-16-17 0,0 1-704,0-17 384,-34 0-4800,1 0 2816</inkml:trace>
  <inkml:trace contextRef="#ctx0" brushRef="#br0" timeOffset="1.69334E6">7986 216 5120,'-50'-33'2016,"33"33"-1088,-16-17-736,33 17 480,-17 0-416,-16-16-128,17 16-96,-34 0-32,17 0 0,-17 0 0,0 16 0,0-16-96,-16 0 64,-1 17 160,1-17 160,0 0 32,-1 17 128,1-17-32,-1 16 0,1 1-160,-1-1-96,-16 34 0,-16-17-32,16 1-64,0 32-64,0-16-64,16 0 32,-16-1 32,0 18 64,0-17-96,0 16 0,0 0-32,0 1 0,17-1 64,0 17 64,16-16-32,-17-1-32,18 0 32,-1-16-32,0 17 64,17-1 32,-17 17-32,33 0-64,-16 17 32,33-1-32,0-16-96,0 0 64,0 0 32,17 17 64,16-17-32,0-17-32,0 17 96,1-16 64,-1-1 64,17-16 32,16 16-64,-16-16 32,16 0-64,1 16 64,16-16-128,0 17-64,0-1 0,0 0 32,16 1-96,17-1 0,-16-16 96,16 16 32,0-16-32,1-17-64,15 17 160,-15-17 128,-1 1-96,0-18 64,0 1 128,-33-17 64,17 0 32,16-17 31,0-16-127,1-17-64,-1-33-192,0-16-96,-16-18 0,32 1 32,-32 0 32,-17 0 96,0-17-32,-33 17 64,0-1-128,-17 18 0,-17-1 32,1-16 0,0 0-64,-17 16-64,-17-16 32,0 16 32,1 1-32,-17-1-32,-17 1 160,0-18 128,0 18-160,0 16 0,1 0-64,15 16 32,-32 1-64,0 0-32,16-1 96,-33 17 0,-17-16-192,1 16 0,16 0 32,0 1 96,0-1 0,16-17 64,-16 1 64,33 16 64,-16 17-32,0-17-32,-1 0-32,-16 17 64,17 17-32,-1-18 0,1 34-96,-1 0-64,1 0 32,0 0-32,-1 17-96,17-17 64,1 17 32,15-1 0,-15-16 0,15 0 0,18 0-96,-1 0 0,1 0-448,-1 17-128,17-17-1216,17 0-511,-1 16-2561</inkml:trace>
  <inkml:trace contextRef="#ctx0" brushRef="#br0" timeOffset="1.69725E6">10061 5479 8064,'-50'-33'2976,"50"33"-1600,-17 0-1536,17 0 544,-16 0-224,-1 0 0,1 0 256,-1 0 96,0-17-224,-16 17 32,0-17 96,-17 17 64,17-16 0,-17 16-160,-16-17-128,-1 17-97,17-16 1,-16 16-64,0 0-32,16 0 32,-17 16-32,1 17-96,0 1 0,-1-1 65,-16 0 62,0 33-62,0-16-1,0 0 32,17 0 0,16 33-96,-16 0 64,-1 0 32,1-17 0,-1 34 0,-16-34 0,17 17 0,-17 0 0,17 17 0,-1-1 0,-16 1-96,17 0 64,-1-17 32,1 0 64,0 16-96,-1 1 0,17-1 32,1 1 0,-18 0 0,17 16 0,1 0-96,15 0 64,1 34 32,0-17 64,16-17-96,1 33 0,-1 17 32,17-16 64,0 16 96,17 16 63,16-16-31,0 0 32,17 0-64,0-33 64,0 16 0,16-16 32,0-17 0,1 1 64,16-1-160,0-16-32,16-1 64,1-16 32,16 17-96,0-17-96,17 0 128,0-17 32,16-16-64,-16-17-96,0-16 64,16-17 64,1-50 128,-1-16 64,17-34-160,-16-33-64,32-33-64,-16 0 32,0-16-64,-16-18-32,16 18 32,-17 32-32,1 1 0,-34 16 0,0-16 0,-16 32 0,-1 1 0,-16 0 64,17 0-96,-17 0 0,0-34 96,-17 1 32,1-17-32,-18-83 32,-15 33-128,-1-17 0,-33 18 96,-17 15 96,-33 1 288,1 33 160,-18 0-224,17 0-64,-16 17-128,0 16 32,-17 0-288,16 0 0,1 17-224,-50-33 32,16 16-32,-16 17 32,0 16 160,-17 1 96,-17 15 96,1 18 32,-17 16-224,0 17 0,-17 33 32,17-17 32,17 34 32,16 0 0,17 16-160,33 0-32,0-16-832,16 32-288,1-15-2143,16 16-897,17-34-64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07T12:51:24.7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5860 199 5120,'-16'-33'1920,"16"33"-1024,-17-17-544,17 17 480,0 0-256,-16-16-96,16 16-64,-17 0-32,0-17-192,17 17 288,-33-16 224,17-1-160,-1 17 32,-16-17-352,16 17-64,-16-16-96,0 16-64,0 0 32,-1-17-32,18 17 0,-17 0 0,-1 0 0,1 17 64,0-17-96,-17 0-64,17 16 64,-17-16 64,0 17 64,1-17 32,-18 17-64,1-17 32,-17 16-64,16-16-32,1 17 32,-1-1 32,-16 1-96,17 0 0,-17-1 32,0 1 0,0 16 0,0-16 0,-17 16 64,34 0 32,-17 0 96,0-16 32,17-1 96,-17-16 32,0 0-32,0 0-32,0 0-160,16-16-32,1 16-33,-1-17-63,-16 1 32,17 16 32,0-17-96,-1 17 0,-32 17 32,16-1 0,0 1 0,0-1 0,16 18 0,-16-18 0,17 1 64,-17-1 32,0-16 224,-17 0 128,17 17-160,-17-17-32,17 0-64,0 0-32,0-17-192,-16 17 32,-1 0 0,1 0 0,-1 17-96,34-17 64,-17 17 32,16-1 0,1 1-96,-1-1 64,18 1 96,-1-17 32,0 17-32,0-1-64,17-16-64,0 17-32,-17-17 64,0 0 0,17 0 96,-17 0 96,0 0-64,17 0 0,-17 0-96,17-17-32,0 17 32,16 0 0,1 0-96,-17 0 64,16 0 32,0 0 0,1 0-96,-1 0 64,1 0-32,-1 0 0,17 0 128,-17 17 96,1-17-128,-1 0-96,1 0 32,-1 16 0,0-16 32,17 17 64,-16-17-96,-1 0 0,17 0 32,0 17 0,0-1 64,0-16 32,0 17-128,17-1-32,-17 1 32,16-17 0,-16 0 160,0 17 160,-16-17 480,-1 0-352,17 0-128,-16-17-32,-1 17 32,0 0-128,17 0-32,-16 0-128,16 0-96,16 17-3552,1 16-1855</inkml:trace>
  <inkml:trace contextRef="#ctx0" brushRef="#br0" timeOffset="2666.5402">183 365 5248,'-33'-16'2016,"33"-1"-1088,0 0-384,0 17 640,0 0-672,0-16-192,16 16-224,-16 0-96,17 16 32,-17 1-32,0 0 64,0 16-32,0 17-32,0-1 32,0-15-32,-17 15 256,1-15 224,16 15 256,-17-15 96,0-1-64,1 0-32,-1 17-320,-16 16-96,33 17-128,-17 0-32,1 0-96,16 17 32,-17-17 0,17 33 32,0 0 127,17 1 161,-17-1-224,0-17-96,16 1 0,-16 16 0,0 0 320,17-16 96,-17 16-224,0 0-160,0-16-96,0 16-32,0 17 64,0 16 96,0-16 0,17-17 0,-17 51-192,16-35 32,1 1 0,-1-17 64,18 1 256,-18-34 96,1 0-128,-17-17-32,0 17-64,16-17-32,-32 17-96,16-16-64,0-1 32,-17 1 32,1-1 32,-1 0 32,0 1-160,1-17 32,-1-1 192,1-15 128,16-18-32,-17 17 64,17-16 160,0-17 64,0 17-160,0-1 0,-17-16-192,17 0 32,0 0-224,0 0-32,0 17 0,0-17 0,0 0-96,0 0 0,0 0 128,0 0 32,0 0-96,17 0-32,0 0 160,-1 0 96,17 0-192,-16-17-32,16 17 0,-16 0 0,16 0 32,0-16 0,17 16 0,16 0 64,1 0-96,-1 0 0,17-17 32,0 17 64,0-17-32,-16 17 64,32-16-128,1 16 0,-1 0-32,1 0 0,0 0 64,-17 16 0,0-16 0,0 17 0,16 0 0,1-17 64,-1 16-32,-16-16-32,17 0-64,-17 17 32,0-17 32,17 16 0,16-16 0,-17 17 0,18-17 0,-1 0 0,0 0 0,17 0 0,0 0 0,0 0 64,-1 0-32,-15 17-32,15-17-64,18 16-32,-17-16 128,16 17 96,-16-1-96,0 18-32,16-34 0,-16 16 0,-17 1 0,0-1 64,-16-16 32,-17 0 32,-17 0-64,1 0-64,-17 0 32,-17 0 32,0 0-32,0 0-32,-16 0 32,-1 0-32,1 0 0,0 0 64,-1 0-32,-16-16-32,17 16 96,-17 0 0,0 0 32,16-17 64,-16 1-32,0 16 0,17-17 32,-17 0 32,0 1-32,0-1-32,0-16-32,-17 0 0,17-34-64,0 18 32,-16-51-128,16-16 0,0 16 32,0-33 64,0 17-96,0-33 0,0 16-32,16 0 0,-16 0 64,17 17 0,-17-17 0,0 1 64,0 15-96,-17 1 0,17 0 32,-16 0 0,16-17 0,-17 17 64,1-1-32,16 1-32,-17 17 32,17-18-32,-17 1 0,17 0 0,-16 16 0,16 1 0,0-1 0,-17 17 0,17-16 0,0 16 0,0-17-96,-16 0 64,16 17 32,0-16 64,-17 32-32,17-16-32,0 0 32,-17 17-32,17-1 0,-16-32 0,16 16 0,0 0 0,0 0-96,0 16 64,0 18 32,0-1 0,0 17 0,0 16 0,0-16 0,0 16 64,16-16-96,-16 16-64,0 17 64,0-16 64,0-1-64,0 17 0,0 0 32,0-16 64,0 16-96,0 0 0,-16 0 32,16 0 0,0 0 0,0 0 0,0 0 0,0 0 0,0-17 0,0 17 0,0 0 0,0 0 64,0 0-96,0 0 0,0 0-128,0 0-32,0 0-896,-17 0-416</inkml:trace>
</inkml:ink>
</file>

<file path=ppt/ink/ink23.xml><?xml version="1.0" encoding="utf-8"?>
<inkml:ink xmlns:inkml="http://www.w3.org/2003/InkML">
  <inkml:definitions/>
</inkml:ink>
</file>

<file path=ppt/ink/ink24.xml><?xml version="1.0" encoding="utf-8"?>
<inkml:ink xmlns:inkml="http://www.w3.org/2003/InkML">
  <inkml:definitions/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8-31T16:24:56.583"/>
    </inkml:context>
    <inkml:brush xml:id="br0">
      <inkml:brushProperty name="width" value="0.04667" units="cm"/>
      <inkml:brushProperty name="height" value="0.04667" units="cm"/>
      <inkml:brushProperty name="color" value="#ED1C24"/>
    </inkml:brush>
  </inkml:definitions>
  <inkml:trace contextRef="#ctx0" brushRef="#br0">16862 11156 1792,'0'0'768,"0"0"-384,0 7-32,0-7 736,0 0-576,0 0 608,0 0-672,0 0 416,0 0-512,0 0 192,0 0-320,0 0 224,0 0-256,0 0 320,0 0-288,0 0 224,0 0-224,0 0 64,0 0-160,0 0 224,0 0-224,0 0 320,0 0-256,0 0 160,11 0-192,-11-7 64,7 7-128,-7-11 0,0 11-32,0-18-64,11 18 32,-11-7 160,0 14-96,0-7 96,0 0-96,0 0 160,0 0-160,0 0 256,0 0-224,0 0 256,0 0-256,0 0 160,0 12-160,0-12 0,0 0-64,0 0 96,0 0-96,0 0 320,0 6-192,0-6 95,0 0-159,0 0 160,0 0-192,0 0 192,0 0-192,0 0 192,0 11-192,0-11 96,0 0-96,0 0-64,0 0 0,0 0 32,0 0-32,0 0 128,0 0-96,0 0-32,0 0 0,0 0-128,0 0 64,0 0 32,0 0 0,0 0-928,0 0 512,0 0-4895,0 0 2911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06T14:57:20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266 116 5632,'-17'-49'2176,"17"32"-1152,17 0-1184,-17 17 320,0 0-160,17-16 0,-17 16 0,0 0 64,0 0-32,16-17-32,-16 17 96,0 17-128,0-1-64,0 34 128,0 17 32,0 16 192,0 0 96,0 0 0,0-17 32,0 0 160,-16-16 96,16-17-32,0 1-64,0-1-96,-17-17-32,17 1-224,-17 0-128,17-17 32,0 0-1472,-16 0-576,16-17-1504</inkml:trace>
  <inkml:trace contextRef="#ctx0" brushRef="#br0" timeOffset="255.6017">17 614 9088,'-17'-16'3424,"17"16"-1856,17 0-1888,0 0 512,16 0-192,0 0 64,17 0-32,0-17-32,33 1 32,16-18 32,-16 1 96,0 17-128,-16-1-32,-1-16-64,-33 33-64,0-17 96,-33 17-1344,-16 17-576,-34-1-1472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06T14:57:21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797 50 8960,'-33'-49'3424,"33"49"-1856,0 16-1888,0 17 512,-17 1-192,1 32 0,-34 0 0,0 34 0,0 33 0,1 16 0,-18-16 0,1 16 0,-1-16 0,1 0 0,0-33 64,16-1 32,0-32 32,17-34 0,0 0 64,16-33-320,0-33-64,17-34-2432</inkml:trace>
  <inkml:trace contextRef="#ctx0" brushRef="#br0" timeOffset="253.1746">366 167 10112,'0'16'3776,"33"17"-2048,0 34-2016,0-34 640,0 17-384,17 49 0,0 18 32,0-18 0,0 1 0,-1-17 0,1 0 0,0 0 0,-17-17 0,1-16 0,-18 0 64,1-34-32,-17 1 64,-17-34-3584,1-16-2464,-18-17 2240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06T14:57:21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67 6400,'17'-50'2368,"-17"33"-1280,16 17-1280,-16 17 384,17-17-288,-17 33 64,17 17 32,-17 0 64,0 16-32,0-16 128,16 16 32,1-16 192,-17 0 96,16 0-256,-16-17-128,17 0 0,-17 0 0,0-16 32,0 0 0,0-17-288,0 0-64,0-17-2976</inkml:trace>
  <inkml:trace contextRef="#ctx0" brushRef="#br0" timeOffset="252.3066">1 415 11008,'16'-33'4128,"1"17"-2241,16-1-2143,-16 17 672,-1 0-448,18 17-32,-1-1-831,0 1-289,17-17 608,0 16-352,-1-16-64,1 0-672,-17 0-288,1-16-1024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06T14:57:22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930 34 5632,'0'-33'2112,"0"33"-1152,0 0-1056,0 0 416,0 0-224,-16 16 0,-17 17 32,-1 34 64,-15 16-96,-1 16 512,-17 1 288,-16 16-256,0 0-32,0 17-352,0-17-96,0-16-96,17 0 32,16-34-64,0 0-32,17-32 32,0-1 32,16-33-2080,1-50-928,32 0-96</inkml:trace>
  <inkml:trace contextRef="#ctx0" brushRef="#br0" timeOffset="264.4864">316 133 9344,'0'-66'3520,"17"49"-1920,16 17-1856,0 0 576,-16 0-352,33 17 0,-17 33-32,0 33 0,0 16 64,0 1 0,17 0 0,-17 16 0,17-17 64,0 1-96,0 0 0,-17-17 32,0-34 64,-16 1 32,-1-17 32,-16-16 64,0-17-160,-16-17-96,-1-16-4000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06T14:58:27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14609 482 2176,'-16'-16'864,"16"16"-448,0 0-576,0 0 192,0 0-32,0-17 64,-17 17 736,0 0 416,17 0 160,-33-17 64,17 17-608,-1 0-160,-16-16-352,0 16-64,16 0-128,-16 0-96,0 0 0,-17 0 96,0 0 64,-16 16 64,16-16 0,0 17 0,-16-17 64,16 17-160,0-1-96,-16 1-32,16 0-32,-17-1 0,18 17 64,-18-16-32,-16 0-32,17-1 32,-1 17-32,1-16-96,0 16 64,-1 0 32,1 1 64,16-1-32,-16 0-32,-1 17 32,1 0-32,-17-1 64,16 1 32,-16 17-128,34-18 32,-18 1 0,1-17 0,-1 17-96,1 0 64,0 16 32,-1 1 64,-16-1-32,17 1-32,-1-1 32,1 17-32,-1-17 0,18 1 0,-18-1 0,1 1 0,16 16-96,0-17 64,-16 34 32,16-17 64,-16 0-32,16 0-32,0-17 32,0 17-32,0 17 0,17-17 0,0 16-96,0-16 64,0 0 32,-1 0 64,1 0-32,0-16 64,0 16-128,0 0-64,-1 0 64,1 0 0,0 0 96,16 16 32,-16-16-128,0-16 32,0 32 0,0 1 64,-17 16-96,17-16-64,-17 16 64,17-33 64,-1 0 0,1 17-32,17-1 32,-1-16 32,0 0 160,1 0 128,-1 0-64,1 0 0,-1-16-160,17-1-96,-17 0 0,17 1 32,0 16-96,-16 33 0,16 0 32,0 1 0,0-34 64,0 16 32,0 1 96,0-17 96,0 16 0,0-16 64,0 0-128,0 0-64,0 0 0,0-16-32,16 16-64,-16 0 32,0 16-64,17 1-32,-17 16 32,17 0-32,-1-16-96,1 16 64,16 0 96,0 1 32,0-18-32,1-16-64,15 17 224,-15-34 159,-1 1-191,0-1-32,0 17-96,0 0 32,17 0-64,0 0-32,0 0 32,-17-16-32,33-1 0,1 0 0,-1 1 0,34 32 0,-34-16 0,34 17 64,-34-17-32,17-17 64,0 17 0,-16-16 32,16-1-64,16-16 32,-16 16-64,0 17-32,-16-16 96,16-1 0,0 1 32,-17-18 0,34 1 0,-1 0 0,1 0-64,-17 0 32,17-1-128,-17-15 0,-17-1 160,17 17 64,-17-1 0,1-15-32,32 16-32,1-1 0,0-15-64,-1-1 32,1 0-64,16-16-32,17-17 32,0 0-32,-1 16 64,-15-32 32,-1 16-32,17 0-64,-1 0 32,-15 0-32,16 0 0,-17 0 64,0 16-96,17-16 0,0 0 96,-17 0 32,17 17-128,-17-17-32,0 0 96,33 0 96,-16-17 32,-17 1 64,17 16-64,-17-17 0,1 0-192,15 1 32,1-1 0,-17 17 64,17-16-32,-33 16-32,33-17 32,0 17 32,-1-17 32,1 1 32,0-1 0,-17 1 0,17-18 0,0 18 64,0-18-96,-1 1-64,-15-17 0,-1 17 32,17-17-32,-17 17 64,0 0-64,-16-17-32,16 0 32,-17-16-32,1 16 0,16-16 64,17-1-96,-33 18 0,16 15 32,-16-15 0,-1-1 0,1 0 0,-1-16 0,1 32 0,0-15 0,-17-18 0,0 1 0,0-1 64,-17 1-32,0 0 64,17-1-64,0 1-32,0-17 96,0 0 64,-16-17 0,-1 1 0,1-1-192,-18 0 32,1 17 0,0-16 64,0-1-32,-17 1-32,17-1-64,0 0 32,-1 1 96,18-1 32,-1-16 32,-16 16 0,0-16 64,0-17 96,-1 34-128,-15 16-96,-1-17-128,0 0 32,0 1 32,1-1 64,-18-16-32,17 16 64,-16 17-128,16 0 0,-16-16 96,-1-1 96,18-16 0,-1 0 0,0 16 32,0 1 32,0-1 32,-16 0 0,16 1-224,-16-1 0,16-16-32,-16 16 64,-1 17-32,1 0-32,-1-16 32,1-1-32,0 0 0,-17-16 0,16 17 0,-16 16 0,17 0 64,-17-17 32,0 17-128,0-33 32,-17 16 0,17-16 0,-16 16-96,-1 17 64,-16-33-32,0 17 0,16-18 128,-16 1 32,0 17-128,-1 15 32,18 1 0,-17 0 0,-1-16 0,1 16 64,17-17-32,-34 1-32,17-1-64,-17 34 32,0-17 32,0 0 0,-16 0 0,-17-17 0,0 17-96,0-17 64,16 1 32,1 32 0,-1 1-96,1 0 64,0 16 32,16-17 0,0 1 0,-16 16 64,-1-16-96,-16 16 0,0-33 32,17 17 0,-17-1-96,16 1 64,1 16 32,-17 0 64,0 0-32,0 1-32,-17 15 32,34-15-32,-17 15-96,17 1 64,-17 0-32,0 0 0,16-1 64,-49 18 64,16-1-32,1 1-32,-1-1-64,0 0 32,1 1 32,-17 16 0,-1-17 0,1 17 64,0 0-96,16 0 0,1 0 32,-17 0 0,16 0 64,-33 0 32,34-16-192,-1 16 0,0-17 96,1 0 64,16 1 0,-33-1-64,-1-16-64,18 16 32,-1 1 32,-16-1 64,33 1-96,-17-1 0,1 0 32,-18 17 64,1-16-96,33 16 0,-16 0 32,-1 0 64,0 0-96,1 0-64,-17 0 64,16 0 0,0 0 32,1 0 64,-1 0-32,17 0-32,-16 0 32,-1 16-32,-16-16 0,16 34 0,17-34 0,0 33 0,0 0-96,0-16 64,17 16 32,-17 0 0,16-16 0,-32 16 0,32-17 0,1 1 0,-1 0 0,1-1 64,0 1-96,-1-17 0,1 16 32,16-16 64,0 17-32,-16-17-32,-1 0-64,1 17 32,16-1 32,0-16 0,17 17-96,0-17 64,16 16 32,1 1 0,16 0-288,0-1-64,16 1-1280,1 16-608,16 17-3423</inkml:trace>
  <inkml:trace contextRef="#ctx0" brushRef="#br0" timeOffset="3702.8354">0 2989 8576,'0'-33'3232,"0"33"-1728,0-17-1536,17 1 928,-17 16-576,16 16 320,1 1-352,0 16 352,-1 0-384,17 50 95,17-16-223,0 49 288,16 0-224,-16 17 384,0 0-320,0-17 448,-17-16-416,-16-17 704,-1-17-544,1-33 192,-17 0-352,-17-33-256,17-33-32,-50-50-288,17-16 160,-17-101-224,1 18 192,15-67 0,1 16 96,0 17-96,33 34 96,0 49-192,17 50 160,32 50 32,1 33 64,33 83 0,0 0 0,0 83 0,17 0 0,-1 33 192,-16-16-96,0-1 384,0-16-256,-33-33 160,0-33-224,-33-34-1344,-1-16 640,-49-50-5727,0-33 3487</inkml:trace>
  <inkml:trace contextRef="#ctx0" brushRef="#br0" timeOffset="3947.6717">0 3471 11648,'83'16'4288,"-83"-16"-2305,83-16-1471,-33-1 1376,0-16-1088,16-50-64,17 0-448,0-17-1056,-16 1 416,-1 15-3168,-16 18 1921,0 0-4513,-17 32 3456</inkml:trace>
  <inkml:trace contextRef="#ctx0" brushRef="#br0" timeOffset="4150.9726">764 1893 8832,'-17'17'3328,"17"-17"-1792,17 83-1664,-1-33 672,1 16-416,16 50-128,17 1-32,16 65 96,17 1-32,17 16 128,-17-16-96,0-17-96,0-33 0,-33-34-2080,16-32 1152,-33-51-3488,1-16 2496</inkml:trace>
  <inkml:trace contextRef="#ctx0" brushRef="#br0" timeOffset="4364.6868">1129 1213 9344,'17'66'3520,"-17"-66"-1920,49 183-1504,-15-84 576,-1 1-448,17 66-96,-1 0-96,18 50-672,-1 0 352,1-34-1792,-1-16 1152,-16-33-3232,0-33 2304</inkml:trace>
  <inkml:trace contextRef="#ctx0" brushRef="#br0" timeOffset="5196.3995">2607 1694 7424,'33'-66'2816,"-33"66"-1536,16-33-1568,1 33 544,0 33-256,-1 0 576,17 17-320,-16 33 736,16-17-544,-16 50 704,-1 1-672,-16-1 416,0 0-545,-16 0 129,-1-16-320,-33-17 64,17-17-128,-33-49-416,16-1 192,0-49-320,17 0 256,0-67 1,16 1 127,34-67 607,16 33-287,17-66 672,16 33-512,1-33 128,-1 33-288,-16-17-96,0 34-96,-34-1-64,17 17 32,-33 17-320,0 17 160,-16-1-384,-1 50 288,1 0-160,-1 34 224,17 32-64,0 17 128,0 34 64,33 33 32,17 49 0,0 0 0,33 51 128,0-1-64,0 0 1184,16 0-704,-16-33 1120,-16-33-960,-17-33 320,-1-17-640,-15-34 96,-1 1-320,-33-66-288,0-1 64,-17-49-1184,-16-17 672,0-34-928,16 1 832,1-17-64,-1 34 416,17-1 160,17 34 64,16 49 96,0 17 0,0 33 0,17 17 0,-17 33 0,17 0 0,-17 0-992,0-16 544,1-18-4831,-1-15 2911</inkml:trace>
  <inkml:trace contextRef="#ctx0" brushRef="#br0" timeOffset="5566.9472">3818 931 8832,'-33'66'3328,"33"-66"-1792,17 100-736,-1-67 1343,1 0-1215,0 0 32,16 0-608,17 1 192,-1-18-288,1-16 192,17 0-224,-18-33 0,18 0-128,-17-50-128,-17 16 0,-17-32-736,1-1 384,-34-16-736,1 0 640,-51 16-64,18 17 352,-18 33 256,1 34-32,-1 49 416,18 33-224,15 51 96,18 15-192,49 68-64,17-18-32,16-32-736,17-1 384,0-66-4319,-16-17 2559,16-66-3488,-17 0 3168</inkml:trace>
  <inkml:trace contextRef="#ctx0" brushRef="#br0" timeOffset="6119.9969">133 6193 11264,'-17'-83'4224,"17"83"-2305,0-50-2015,0 50 640,17 0-448,0 17-96,-1 16-32,67 50 96,-16 0-32,32 50 544,1 0-320,33 49 1024,-1-32-704,-15 16 992,-1-33-896,-17-17 608,-16-33-768,-16-50 160,-17-16-384,-34-67-192,1-17-32,-50-82-352,-1-17 160,-32-50-384,16 17 288,-16 0-448,33 33 384,-1 33-1056,18 33 736,32 34-3104,1 33 2080,16 49-4703,17 18 3551</inkml:trace>
  <inkml:trace contextRef="#ctx0" brushRef="#br0" timeOffset="6528.8851">1627 6243 12544,'-17'-33'4639,"17"33"-2495,-16 16-2496,16-16 704,-17 17-352,1 16-96,16-16 64,-17 49-32,17 17 0,17 17 64,-17-1 0,16 1 192,1 0-96,33-17 608,-17-34-416,17-32 320,-17-17-352,0-50-160,0 0-32,-16-49-64,-17-1 0,-17-33 64,1 34-32,-1-17-160,-16 33 64,16 16-192,1 17 160,16 50 32,0 17 64,16 33-224,17 16 128,1 17-1376,15 0 832,-15 0-2719,15 0 1887,-15-33-3616,-1 0 2848</inkml:trace>
  <inkml:trace contextRef="#ctx0" brushRef="#br0" timeOffset="6837.0539">1992 5579 8192,'17'-17'3072,"-17"17"-1664,33 17-1216,-16 0 864,-1 16-672,18 33-32,-18 1-224,17 32-32,1-16-32,-1 0 1088,0 0-641,-16 0 1537,16-33-1120,-33 0 800,16 0-992,-16-34 96,0-16-480,-16-33-288,-1 0-64,-16-50-64,16 0 0,1-17-352,-1 1 192,17 16-928,17 16 640,-17 1-2400,16 16 1632,18 17-4639,-18 16 3327</inkml:trace>
  <inkml:trace contextRef="#ctx0" brushRef="#br0" timeOffset="7150.3172">2474 5247 7808,'16'0'2880,"-16"0"-1536,50 50-1216,-33-17 608,16 0-480,0 17-64,0-17-128,17 33-64,-17 1 32,-16-1 160,16 1-96,-33-34-256,17 0 96,-34-33-2112,1-16 1216,-34-51-3072,0 1 2272,-50-150 2496,51 66-192,32 67-1760,17 17 640</inkml:trace>
  <inkml:trace contextRef="#ctx0" brushRef="#br0" timeOffset="7563.2669">3055 5048 11136,'-17'-34'4224,"17"34"-2305,-16-16-1535,16 16 864,0 0-768,-17 16-288,0 1-192,1 0-64,-1 32 0,17 1 64,-16 17 0,16-1 0,0 0 0,16 1 64,1-1-32,-1-16 416,1 0-256,0-33 352,-1-17-320,1-34-32,-1-16-128,-16-16-64,0-17 32,-16-17-192,16 17 96,-17 17-96,17 0 64,-16 32-64,16 1 64,0 33 0,0 17 32,16 33 0,1-17 0,-1 33-288,18-16 192,-1 0-1792,0-17 1088,0-50-4191,0 17 2815,-16-66-2752,0 16 2880</inkml:trace>
  <inkml:trace contextRef="#ctx0" brushRef="#br0" timeOffset="7792.0782">3154 4068 7296,'0'-33'2816,"0"33"-1536,34 17-384,-18-1 1664,1 1-1408,16 16 351,0 0-927,0 34-32,1-1-352,-1 34-96,0-17-64,17 33-672,-17 0 352,0-16-960,0-1 737,-16-16-1697,0-33 1248,-17-17-3648,0 0 2592,-34-49-1760,1-1 2176</inkml:trace>
  <inkml:trace contextRef="#ctx0" brushRef="#br0" timeOffset="8062.0484">3237 4467 8704,'34'16'3232,"-34"-16"-1728,49 33-704,-15-16 1471,-18-17-1279,1 0 32,16 17-672,0-17-224,0 0-64,1-17-768,-1 0 384,0-32-1024,0 32 769,-16-16-225,16 0 480,-16 16 128,-1 0 96,1 1 96,-1 16 0,1 16 0,0 18 0,16 15 192,-17 1-96,18 0 608,-1 0-416,-17 0 383,1-17-383,0-17-160,-1 1-64,-32-50-2271,-1 16 1215,-16-66-4224,16 0 2880</inkml:trace>
  <inkml:trace contextRef="#ctx0" brushRef="#br0" timeOffset="8275.1004">3702 3537 6144,'33'33'2368,"-33"-33"-1280,34 83-768,-34-50 640,16 1-576,1 15-960,16 1 256</inkml:trace>
  <inkml:trace contextRef="#ctx0" brushRef="#br0" timeOffset="8901.25">4084 3803 8064,'0'-17'2976,"0"17"-1600,-17-17-608,17 17 1024,0 17-1024,0 0-384,0-1-256,0 17-224,17 17 64,0 0-32,-1 16 0,17 1 64,1-1 0,-1 1 416,17-18-225,-17-32 609,0-17-416,-16-33 352,-1 0-416,-16-34 192,0 1-288,-16-34-128,-1 17-64,-16-16-128,0 16 64,-1 16-192,18 17 128,-1 17-32,1 17 64,16 32 64,0 17 0,16 17-96,1 0 64,-1 0 96,18 16-32,-18-33 192,17-16-128,-16-17 96,16 0-96,0-50 0,-16 0-32,0-16-128,-17 0 32,16-1-128,1 1 96,-17-1-32,16 18 32,-16 15 0,0 1 0,17 0 64,0 33 0,16 17 416,0-1-224,0 17 608,1 17-416,15-17 160,-15 17-320,-1 0 288,0-17-288,-16-16 384,16-17-352,-17-17 96,1 1-224,0-34 0,-1 0-64,-16-33-128,0 17 32,0-34 32,0 17 0,-16 0-160,16 16 96,0 18-96,0 15 64,0 18 0,16 16 32,17 50 64,-16-1 0,33 35 0,-17-1 0,17-17 0,-17 0 0,17-32-1408,16-1 768,-16-50-4319,0 1 2751,-17-34-3968,0-17 3520</inkml:trace>
  <inkml:trace contextRef="#ctx0" brushRef="#br0" timeOffset="9166.2588">5495 2425 13184,'17'-17'4927,"-17"17"-2687,16-17-2624,1 17 768,0 17-384,-1 0-160,17-1 96,1 17-800,-1 17 448,0 0-2143,0-17 1439,-16 0-3456,16-16 2560,-33-17-2208,0 0 2432</inkml:trace>
  <inkml:trace contextRef="#ctx0" brushRef="#br0" timeOffset="9414.9031">5512 1661 6272,'16'50'2368,"-16"-50"-1280,34 99-1280,-18-65-960,1 15 544,-1 1-2432,1 0 1696</inkml:trace>
  <inkml:trace contextRef="#ctx0" brushRef="#br0" timeOffset="9661.956">5943 1893 10752,'0'-16'4032,"0"16"-2177,0 0-1951,0 0 768,0 0-480,17 16 192,-17 1-256,33 16 384,-16 0-288,33 17 160,-1-17-224,1 17 768,17 0-512,-34-17 1088,17 0-864,-1-33 288,-15 0-576,-18-16-64,1-17-160,-17-34-96,0 17 0,-17-33-128,1 0 64,-1 0-256,0 0 160,1 17-160,16 33 160,0 33 0,0 16 64,33 51 0,0-1 0,17 34 64,16-17 0,1 0 0,16-17 0,0-33-1152,0-16 640,-17-50-4064,1 16 2497,-1-49-4289,-33-1 3616</inkml:trace>
  <inkml:trace contextRef="#ctx0" brushRef="#br0" timeOffset="10062.4018">3204 7770 9984,'-16'0'3680,"16"0"-1984,16 0-1472,-16 0 831,17 0-671,16 0-64,0 17-192,17 16 64,0 0-128,0 0-96,16 17 0,0-17 32,1 1 0,-17-18-1759,-1 17 959,1-33-4480,-17 17 2944</inkml:trace>
  <inkml:trace contextRef="#ctx0" brushRef="#br0" timeOffset="10314.8262">3536 6724 11904,'0'-16'4480,"0"16"-2433,17 66-2399,-1-33 768,-16 17-384,34 66 192,-1 17-128,17 100 384,16-18-256,17 101 384,0-17-352,17 49 96,-17-49-224,0 0-640,0-50 288,-17-33-5407,-16-50 3071,0-50-4064,-1-50 3776</inkml:trace>
  <inkml:trace contextRef="#ctx0" brushRef="#br0" timeOffset="18515.2202">14908 632 2816,'0'0'1120,"17"0"-576,-17 0-416,0 0 256,0 0-224,0 0-32,0 16 128,0-16 96,0 17 160,0-17 64,-17 33-160,1-16-96,16 33 32,-17-17 96,0 17-256,17-17 192,-16 0 96,16 17-160,0-17-32,16 0-96,-16 0-32,17 1-96,-17-1 32,17 0-64,-17 0-32,16 0 32,-16 1 32,0-1 320,0 0 128,-16 33-160,16 1-128,0-1 0,0 1 0,16-1-96,1-16-96,-1 0 0,1-17 32,0 17 32,-1-17 32,1 0-160,-1-16-32,-16 16 32,17 0 64,0-16 0,-17 16-32,0 0 96,0 17 64,16 0-64,-16-1 0,0 1-96,17 0-96,-1 0 128,1-17 96,0 17 160,-1 0 64,-16-17-96,17 17-96,-1-1 0,1 1-32,-17 17-160,0-1 32,0 17 64,-17 0 32,17 0 512,0 0 255,0-16-447,17-1-224,0-16-224,-1 0 0,1-1 96,-1 1 32,1 0-128,0 16 32,-1-16 0,17 0 0,-33 0 0,17 16 0,0-16 64,-17 0 32,16 16 32,1-16 0,-17 0-64,16 0-64,1 16 32,0 0-32,16-16 0,0 0 64,0 16-32,0-16 64,-16 33 0,16-33 96,-16 16 32,-1-16 32,1 0-64,0 33-32,-1-17-96,1 17 32,-1 0-64,1 0-32,0 0-64,16-16 32,-17-1 32,18 17 0,-1 0 0,0 0 64,-16-16 384,16-1 192,0 1-416,0-1-96,0 0-96,1 1-32,-1-1 0,0-16 64,17 16-32,0 1-32,-17 32-64,17-16 32,-17 0 32,17 0 64,-17 0-32,17-16-32,-17-17 96,17-1 64,-17 1-64,0-17 0,-16 17 32,16 0 0,-17 0 192,18 16 192,-18 1-256,17-18-128,1 18-96,-1-1 32,17 1-96,-17-18 0,0 1 32,17 0 64,-17 0-32,0 16-32,0-16 32,1 0-32,-1 16 0,0-16 0,0-17 416,1 34 192,-1-17-288,0-1-192,-16 1-64,16 0 0,-17 0-96,18-17 0,-1 17 32,0 16 0,33 1 0,-16-1 64,17-16-32,-18 0 64,1-1-64,0-15-32,0 15 32,-17-15 32,0-1-32,0 17 64,17-17 0,-33 0 96,16-16-32,-16 16 0,-1 0-192,17 0 32,1 17 0,-1 0 0,0 16-96,17-16 64,-17 0 96,17-17 32,0 0-32,-17 0-64,0 1-64,0-18 32,17 17 32,-17 1 0,17-18 0,-17 1 64,0-1-32,1 1-32,-18 0 32,1-1 32,16 1-32,-33-1-32,17-16-64,-1 17 32,1 0 32,-1-1 64,1-16-96,16 17 0,-16-17 32,16 16 64,17-16-96,-17 0-64,17 0 64,-17 0 64,0 0-224,0 0-32,-16 0-224,0 0-64,-1 0 64,1 0 96,-1 0-704,-16 0-320,34 0-1280,-18-16-543,1-17-1761</inkml:trace>
  <inkml:trace contextRef="#ctx0" brushRef="#br0" timeOffset="19149.4481">19789 3637 7168,'-33'-34'2720,"33"34"-1472,16 34-1600,-16-1 352,-16 17-96,16 16 32,0 17 64,-17 17 64,0 32-32,1 18 320,-1-17 256,-16 16-32,0 0 32,0 1 96,-1-34 32,1 0-192,0-33 0,0 0-192,16-33 32,-16 0-224,0-17-96,0-33-896,-1 0-384,18-17-3072,-17-49-1280,16 16 2880</inkml:trace>
  <inkml:trace contextRef="#ctx0" brushRef="#br0" timeOffset="19515.4103">19025 4234 4736,'0'-50'1760,"17"34"-960,16-1-928,0 1 256,0 16-128,17 16 64,-17 1 608,17-1 320,0 34-480,0 33 576,0 0 192,-1 0-160,1 17-32,0-17-192,0-17-96,16 17-224,1 0-33,-1-16-191,1-1 32,-18-16-160,1 0 32,0-17-96,0-17 0,-17 18-96,-16-34 32,-1 16 0,1-16 32,-17 0-224,0 0-64,-17 0-1568,1 0-671,-1 0-1249,-16-16-1536,0-1 1888</inkml:trace>
  <inkml:trace contextRef="#ctx0" brushRef="#br0" timeOffset="56537.3586">20486 5180 6400,'-16'0'2464,"16"0"-1344,0-16-1312,16 16 448,-16-17 128,17 17 128,-17 0 320,16-16 128,-16 16-512,0 0 224,17-17 192,-17 17 0,0 0 127,-17 17-127,17-17-64,0 16-160,-16-16-64,16 17-320,16-1-96,-16 1 96,17 16 96,0 0-128,16 17 32,0 0-32,0 0 96,0 0-224,-16-1-64,16 18-32,-16-17 0,-17 16 0,0-16 0,0-17-1216,-33-16-448</inkml:trace>
  <inkml:trace contextRef="#ctx0" brushRef="#br0" timeOffset="59103.9975">10509 4815 1792,'16'-16'704,"-16"16"-384,17 0-320,-17 0 160,0 0 512,0 0 288,0 0 64,0 0 96,0 0-256,0 0-128,0 0-288,0 0-32,0 0-256,0 0-96,0 0 32,0 0 128,0 0 192,0 0-96,0 0 64,0 16-96,17-16 0,-17 0-96,16 17-32,-16-1 96,17 1 96,-17-17-128,16 17 32,1-1-160,0-16-64,-1 17-96,1-1-32,-1-16 256,1 17 192,0 0 32,-1 16 96,17-17-192,1 1-32,-18 16-64,17-16-32,1 16-32,15-16 64,1-1 320,0 17 223,33-16-319,-17 0-128,-16-1-192,17 1 0,-1-1-64,0 1-32,1 0 96,-1-1 0,1 17 160,-1-16 160,17 0-160,-17 16-64,17 0-32,-16 0 32,16-16-32,-17-1 0,1 18 160,-1-18 128,17-16-96,17 17-32,-17 0-192,0-1-96,0 1 0,-17-1-32,17 1 0,-16 0 0,-1-1-96,0 1 64,17-1 32,0 1 64,0-17-32,-16 17-32,16-1 288,0-16 192,-17-16-224,17-1-64,0 0-64,17 17 64,-17-16-160,0-1-32,0 17 0,0 0 0,-17 0-96,17 0 64,-16 0 32,-1 0 64,34 0-32,-17 0-32,0-16 32,-17 16 32,17-17-32,-16 17 64,16-17 128,-34 1 192,1 16-224,17-17-32,-18 1-160,18-1-32,-17 0-128,16 1 32,-16-1 192,0 0 128,-1 17-192,-15-16 32,-1 16 32,17-17 32,-17 17-128,17-16-32,-17-1 32,0 17 0,0-17 96,0 17 32,1-16-128,-1-1 32,-17 1-640,18-1-288,-18 0-1504,1-16-608,-1 0-2431</inkml:trace>
  <inkml:trace contextRef="#ctx0" brushRef="#br0" timeOffset="59623.944">13563 3172 7680,'-33'-33'2880,"33"33"-1536,0 16-1632,-16-16 448,-1 17-160,0 33 64,1-1 256,-34 18 160,17 16-224,-17 33 64,0 33 32,17-16 0,-17 17 32,0-1 0,1-16 64,-1 0-160,0-17-32,0-17 160,17-16 95,-17-33-255,34 0-64,-18-17-128,18-16 32,-1-34-2335,17-16-993,-16-50-864</inkml:trace>
  <inkml:trace contextRef="#ctx0" brushRef="#br0" timeOffset="59947.88">12933 3686 11264,'-17'-49'4224,"34"65"-2305,-1-16-2303,1 17 640,-1-1-320,1 18 0,16 15 0,0 1 0,-16 33 64,16-16 64,0-1 32,17 17-128,17 0-32,-18 0 448,18-17 256,-17-16 0,-17 0-64,17 0-192,-17-17 0,-17-16-160,1-1 32,0 1-160,-17-17 0,0-17-960,-17 17-448,0-33-1599,1 33-705,-1-17-640</inkml:trace>
  <inkml:trace contextRef="#ctx0" brushRef="#br0" timeOffset="60622.1955">13962 4649 4352,'-17'-16'1664,"17"16"-896,0 0 160,0 0 800,0 0 64,0 0 96,17-17-256,-17 17-128,16-17-833,1 17 225,16-33 96,17 17-96,0-18-64,0-15-320,-1 15-160,1 18-192,0-17-128,0 16 0,-17 0-32,0 1 0,0 32 0,-16 1 0,0 16 0,-34 17-96,0 33 64,-16-17 32,0 1 64,0 16-32,-17 16-32,17-16 32,16 0-32,1-16 0,32-17 0,-16-17 128,33-17 64,34-16-64,-17-33-32,16 0-32,0-17-64,1 17 32,-17 0 32,-1 0-96,-32 16-64,0 0-384,-34 17-160,-16 0-512,16 34-160,1-1-1471,-18 0-705,18 17-832</inkml:trace>
  <inkml:trace contextRef="#ctx0" brushRef="#br0" timeOffset="61837.6832">15489 5645 6016,'-16'-16'2272,"16"16"-1216,0-17-1248,0 17 384,0 0 0,0 0 128,0 0 544,0 0 224,0 0-544,0 0 128,0 0 0,0 0-224,0 0-96,0 17-128,16-17-64,-16 33 32,0-16 96,17 32 224,-17 1 63,0 0-159,0 16-96,0 17 192,0-16 96,0-1 0,0 17 0,-17 17 96,1-1 32,16 18-256,-17-1-64,0-17-224,1 18-128,-17-1-32,16 17-32,0-1 0,1-32 0,-17 33 192,16 0 192,-16-1-128,16 1-64,-16-17-96,16 1-96,-16 16 32,17-1-32,-1-15 0,0-1 0,1 0 0,-1-16 0,1-1 192,-1 1 192,-16-1-192,16 1-32,-16 0-96,0-1-64,0 1 32,-1-17-32,-15 16 0,15 1 0,1 16 0,0 0 0,-17-16 0,17-17 0,0 0 192,-17 0 128,0 0-32,17-17 64,-17 17-192,0-16-96,0-17-32,-16 0 32,16-1-32,0-15-32,1 15 32,-1-15-32,17-1 0,-1 0 64,1 0-32,0 0-32,16 1-64,-16-18 32,33-16 32,-16 17 64,-1-17-32,0 0-32,17 0-192,-16 0-32,16 0-608,0-17-256,0 1-928,0-1-320,-17 0-1983,17-32-929</inkml:trace>
  <inkml:trace contextRef="#ctx0" brushRef="#br0" timeOffset="62408.4307">13132 7554 11648,'-17'-16'4288,"17"16"-2305,0 0-2367,0 16 576,-16 18-320,16-18 96,-17 34 0,0 33 96,-16 17-32,17 16 192,-18 17 160,18 0-128,-17 16-64,-1-16 384,1 0 160,-17-34-96,17 1-32,-17-34-288,17 1-128,0-18-96,16 1-96,1-33-416,-1-1-128,1-16-2240,-1-33-1055,17-33-1057</inkml:trace>
  <inkml:trace contextRef="#ctx0" brushRef="#br0" timeOffset="62717.0318">12435 8003 9728,'-17'-34'3680,"17"18"-1984,17-1-2048,-1 17 512,-16-16-288,17 16 96,-1 0 0,34 16 32,0 1 0,0 16 0,16 33 0,1 1 352,-1 16 160,0 0 288,1 0 223,-1 0-255,-16 0-160,16-17-192,-16 17-96,0-33-192,-17 0-32,0-17-32,-16 0-64,-17 1 96,0-1 0,0-17-384,-17-16-128,1 0-2432,16 0-959,0 0-705</inkml:trace>
  <inkml:trace contextRef="#ctx0" brushRef="#br0" timeOffset="63276.2248">13597 8451 12672,'0'0'4735,"0"0"-2559,0 0-2528,16-17 544,1 17-192,-1 0 0,1 0 0,0 0 32,-1 0-128,17 0 64,-16 0 32,0 0 0,16 0 0,-17 0 0,1 0-96,-17 0 64,17 17 96,-1-17 32,-16 17-128,0-1-32,0 1-64,0 16 96,0-16 0,0 16 96,0-17-96,17 18-64,-17-34 64,0 16 0,16 1-128,1-1-32,0 1 0,-1 0 128,17 16 32,-16-17 32,0 18-96,-1-1 64,1 0 96,-34 17 96,1 0 0,-18-17 0,18 0 160,-34 0 128,33 0-32,-16-16 0,0-17-320,0 17-96,0-17-2080</inkml:trace>
  <inkml:trace contextRef="#ctx0" brushRef="#br0" timeOffset="68391.4024">14958 9165 384,'0'0'256,"0"0"-128,0 0 256,0 0 256,0 0 1152,0 0 576,0 0-448,0 0-160,0 0-672,17 0-224,-17 0-480,0 0-32,16 0 0,-16 0-128,0 0-64,0 0 128,17 0 64,-17 0 0,0 0 32,0 0-64,16 0 32,-16 16-128,17-16-64,-17 0 192,17 0 96,-1 17-33,1-17 65,-1 0-128,1 0-32,0 17-192,-1-17-32,1 0-32,-1 16-64,1-16 160,0 17 128,-17-1-160,33-16-64,-33 17-32,33 0 32,-33-1 32,33 1 32,-16-1-160,-1 1 32,18 0 352,-1-1 224,0-16-288,0 17-64,17-17-160,-17 0-64,0 0 32,1 0-32,15 16 0,-15-16 64,-1 17-96,0-17 0,17 17 32,-17-17 0,0 16 0,0-16 64,1 0-32,-1-16-32,17 16 160,-1-17 128,18 0-96,-17-16-32,-1 17-160,1-1-64,0 0 32,-17 1 0,17 16 32,0-17 0,-17 17 0,17 0 64,-17 0-96,0 0 0,0 0 32,1-16 0,15 16 0,-15-17 64,15 0-32,1 1 64,0-1-64,0 1 64,-17 16-128,17-17 0,-17 0 32,17 17 0,-17 0-96,0 0 64,0 0 32,1 0 0,-1 0 0,-16-16 64,16 16-32,0 0 64,-16 0-128,16 0 0,-17 0 32,18-17 64,-1 1-32,-17 16 64,18-17-64,-1 17-32,-17-17 32,18 17-32,-1-16-96,-17 16 64,1 0-32,0 0 0,16-17 64,-17 17 64,1-16-32,0 16-32,-1-17 32,17 17 32,-16-17-32,0 1-32,-1-1 32,1 17-32,-1-16 0,-16 16 64,17-17-96,-17 17-64,0 0-224,0 0-64,-17 0-1824,1 17-831,-17-17-2145</inkml:trace>
  <inkml:trace contextRef="#ctx0" brushRef="#br0" timeOffset="69009.5782">16220 7654 5504,'16'-17'2112,"-16"17"-1152,0 17-480,0-17 1088,0 17-480,0-1-384,-16 1-288,-1 16-256,0 33 32,1-16 96,-1 33 32,1-16 128,16 16 64,-17 0-32,0-17 32,17 1 0,-16 16-129,-1-17-63,-16 17-192,16-33-32,1 16-32,-1-16-64,1 0 32,-1-17-32,0-16-1695,1-17-769</inkml:trace>
  <inkml:trace contextRef="#ctx0" brushRef="#br0" timeOffset="69361.3992">15788 8036 10368,'-17'-17'3872,"17"17"-2112,34 0-2336,-34 0 448,16 0-64,1 0 64,-1 0 128,18 0 0,-18 0 0,17 17 0,-16-1 0,16 1 0,-16 16 0,16 17 128,-16-17 64,-1 17 288,17 0 128,1-17-225,-1 0-63,0 17-64,0-17 64,0 1-160,1-1-32,-1 0 0,0-16 0,-16-1-160,-1 1-32,1-17-1823,-17 0-801,-17 0-1728</inkml:trace>
  <inkml:trace contextRef="#ctx0" brushRef="#br0" timeOffset="70010.2154">16618 8451 10368,'-17'-17'3936,"34"17"-2112,-17 0-2112,17 0 576,-1 0-288,-16-16 0,0 16-96,0 0 0,17 16 64,-17-16 64,0 34 64,0-1 32,-17 0 0,17 17 63,-16 0 97,16-1 64,0-15 32,-17-1-64,17-17-32,0 1-32,0-17 0,17 0-128,-1 0-32,1-17-32,-1 1-64,1 16-64,0-17 32,-1 17-32,1 0-64,-1 0 0,-16 17 96,17-17-64,-17 16 32,17-16 64,-1 17 0,-16-17-992,0-17-447,17 1-1889,-1-1-800,1-16 736</inkml:trace>
  <inkml:trace contextRef="#ctx0" brushRef="#br0" timeOffset="70283.7779">16801 8335 11136,'0'-17'4224,"0"1"-2305,16 16-2303,-16-17 576,0 17-320,0 0 96,0 0-64,17 17-32,-17-1 96,0 17 64,16 17 64,-16 17 96,0-1 32,0 34 320,0-17 128,0-17 0,0 17-32,17-33-192,-17 0-128,0-1-160,0-32-128,17 16-160,-17-49-3648,16-18-1567,-16-15 799</inkml:trace>
  <inkml:trace contextRef="#ctx0" brushRef="#br0" timeOffset="177292.8365">17498 9812 5248,'0'-16'2016,"0"16"-1088,17 0-672,-17 0 576,0 0-128,0 0 32,0 0-32,0 0 32,0 0-416,0 0 160,0 0 96,0 0 96,-17 0 128,17 0-224,0 0 0,0 0-65,-17 0 65,17 0 32,0 0 96,-16 0-96,-1 0-352,-16 0-128,0 0-96,16 16 32,-16-16-32,0 17-32,16-1 32,-16 1 32,-17 0-32,17 16-32,0 17-64,-1-17 32,1 17 32,17-17 0,-1 0 0,17 0 64,0 0 256,17-16 96,16 0 0,-17-1 64,34-16-192,-17 0-32,1 0-128,15-16-32,-15 16-32,-1-17 32,0 0-128,-16 1 0,16-1 96,-33 1 32,17-1-128,-1 17 32,-16-17 0,0 17 64,0 0-96,0-16 0,0 16-32,0 0 0,0 0 64,0 0 0,0 0 0,0 0 64,0-17-32,0 17-32,0 0 32,0 0-32,-16 17-96,-1-17 64,0 16 32,-16 18 0,17-18 0,-18 1 0,18 16 0,-1 0 0,-16 0-96,16 1 0,1-1-32,-1 0 96,0 0 64,17 0 64,0-16-128,0 16 32,0-16 0,17-1 64,0 1-32,16 0 64,0-1-64,0 1 64,1-17 128,15 0 192,1 0 64,33-17 0,0-16-160,-16 0-64,-1 0-128,0-17-96,-16 17 0,-17 16 32,1-16-96,-1 16 0,-33 1-32,16 16-64,-16 16 96,-16 1 64,16-1 0,0-16-32,0 17-64,0 0 32,0-17-256,0-17-64,0 0-3680,16-49-1631,1-50 255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06T15:01:37.4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17 3968,'0'0'1472,"0"0"-768,0-17-192,0 17 512,0 0-352,0 0-128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06T15:01:41.6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34 1411 9536,'0'-16'416,"0"16"-32,0 0-64,0 0-32,-17 0-96,17 0-32,0 0 32,0 16 96,-16-16-64,16 0 32,0 0 192,0 0 96,0 0 0,16 17 64,1-17-192,-17 0 0,16 0-320,1 17-64,16-17-96,-16 16 0,16-16 128,0 17 32,17 0-128,0-1 32,-17 1 352,17-1 224,0 1-161,0 0 1,-1-34 256,1 17 128,17-17-352,-18 1-160,18 16-288,-1-17 0,1 1 0,-1 16 64,-16 0-96,0-17 0,-1 17 32,1 17 0,0-17 0,0 0 0,0 0 0,-17-17 64,0 17-32,17-17-32,0 1 32,-1 16 32,1-17-32,0 0-32,0 17 32,0 0-32,-17-16-96,17 16 0,-1 0 64,1-17 64,0 17 0,0 0-32,0-16 32,-1 16 32,18 0-32,-1-17-32,1 17 32,-1-17 32,-16 17-32,16-16 64,-16 16-64,0-17-32,0 17 32,-17 0-32,17 0-96,0 0 64,-17 0-32,0 0 0,0 0 128,0 0 32,1 0-32,15 0-64,-15 0 32,32-16-32,-33 16 256,17 0 160,0-17-192,-17 17-64,17-17-96,-17 17 32,0-16-128,0 16 0,17 0 32,-33 0 64,16 0-96,0-17-64,0 17 64,-16 0 64,16-16 64,-16 16 32,33-17-160,-1 0 32,1 17 0,17-33 64,-18 17-32,1-1 64,-17 0 0,1 17 32,-1-16-64,0-1-64,-16 17 32,-1 0 32,1-16-32,-1 16-32,1 0 32,0 0-32,-1-17-96,17 17 64,-16 0 32,16-17 64,-16 17-32,-1-16 64,1 16-128,0-17 0,-1 17-32,1 0 0,-1 0 64,-16 0 64,0 0 32,0 0 32,-16-16 0,16 16 0,0 0-64,-17-17 32,17 17 0,0-17 32,-16 1-64,16-1 32,-17-16 0,0 16 96,1 1-96,-1-17-64,-16 16 0,0 0-32,0 1 0,-17-1 64,17 17-32,-1-16 64,-15 16-64,-1-17-32,17 17 32,-1-17-32,-15 1-96,15-1 64,18 1 32,-17-1 64,16 0-32,-16 1 64,16-1-64,1 1-32,-1-1-64,17 0 32,-17 1 32,1-17 0,-1 16 0,1 0 64,16 1-32,-17-1-32,17 1 32,-17-1 32,17 0-96,-16 1 0,-1-1 32,17 1 0,-16-1 0,-1 0 0,0-16 0,1 17 0,16-1 0,-17 0 0,17 1 0,-16-17 0,-1 16-96,17 0 64,0 1 32,0-1 64,0 1-96,0-1 0,0 17 32,-17 0 0,17-17-96,0 17 64,0 17 32,-16-17 0,16 0 0,0 0 0,0 0 0,0 0 0,0 0 0,0 0 64,0 0 32,-17 0 32,17 0-160,0 0-32,-16 0-64,-1 17 96,0-17 0,1 0 32,-1 16 0,-16 1 0,-17-1 0,17 18 64,-17-1-96,17-17 0,-17 18 32,17-1 0,0 0 64,-17-16 32,0-1-128,0 17 32,1-16 0,-1 0 64,-17-1-32,-16 1-32,17-1 32,-1 18-32,18-34 0,-1 16 0,17 1 0,-17-1 0,17 1 0,-17-17 0,17 0 64,-17 17 96,17-17-128,-1 0-32,1 0 0,0 0 64,0 0-192,-17 0 32,0 0 96,0 16 128,1-16 32,-1 0 0,0 0-96,17 0 32,0 17-64,-17-17-32,17 0 32,-1 0 32,-15 0-32,15 0-32,-15 0-64,15 0 32,1 0 32,0 0 0,-17 16 0,17-16 0,0 17 0,0-17 0,-17 0 0,17 17 0,16-17 0,-16 0 0,0 0 64,16 0 32,0 0-128,1 0 32,-1 0 0,1-17 0,-1 34-96,0-17 64,1 0 32,-17 0 0,16 0 0,0 0 0,1 0 0,-17 0 0,16 0 0,0-17 64,-16 17-96,17 0 0,-1 0 32,0 0 0,1 0 0,-1 0 64,17 0-96,-16 0 0,16 17 32,-17-17 0,0 0-96,17 0 64,0 0 32,-16 0 64,16 0-32,0 0 64,-17 0-128,17 0-64,0 0-32,0 0 96,0 0 0,0 0 96,0 16-96,0-16 0,0 17-32,-16-1 0,16 18 64,-17-1 0,17 17-96,-17-1 0,1 1 128,-1 0 32,1 0 64,-1-17 0,0 17-288,1 0-128,-1-1 160,1-15 96,-1-1 192,17 0 128,-17 0-352,1-16-160,16-1 288,-17 1 160,0 0-64,17-17-96,0 0 224,0 0 128,0 0-192,0 0-64,0 0-160,17 0-32,0 0 32,-1 0 0,1 0-96,16-17 64,0 17-32,1-17 0,-1 17 64,0 0 0,0 0 0,17 0 0,0-16 0,16 16 64,-16-17-32,0 1-32,16-1 32,17 0-32,0 1 0,0-1 0,-16 1 0,-1-1 0,17 0 0,-17-16 0,1 17 0,-17-1 0,16 0 0,17 17 0,-17 0 0,17-16 64,-16 16-32,-17 0-32,16 0-128,-16 0 0,0 0 128,16-17 64,-33 17 0,17-16 32,0 16 0,0-17 96,16 0-96,0 1 0,1-17-32,-17 16 32,-1 0-64,1 1 64,0-1-128,0 17 0,0-16 32,0 16 0,-17 0-96,0-17 64,0 17 32,17 0 64,0 0-32,0-17-32,16 1 32,17 16-32,-33-33 0,0 33 64,16-17-32,-16 0-32,0 1 32,-17 16-32,17-17 0,-17 17 64,-17 0-96,1 0 0,0 0 32,-1 0 0,1 0-96,-1 0 64,1 0 32,0 17 0,16-17-96,0 0 64,0 16 32,17-16 64,-17 0-32,17 17 64,-17-17-64,-16 0-32,-1 0 32,1 17 32,0-17-96,-17 0 0,0 0 32,0 0 0,0 0 0,0 0 64,0 0-32,0 0-32,-17 0 32,-16 0-32,0 0 64,-34 0 96,1 0-128,-1 0-96,-32 16 32,16 1 64,-33-1 0,-1 1 64,1 16-128,17-16 0,-1 16 32,0-16 0,17 16 0,0-17 0,-16 1 0,16 16 0,-17 0-96,34 1 64,-17-18 32,16 34 0,-16-33 0,0 16 0,17-17 0,-1 18 0,-16-18-96,17 1 64,16-1 32,17 1 0,0 0-96,33-17 0,16 16 64,34-16 0,0 17 96,16-1-96,17-16-64,-16 17 64,32-17 64,1-17 0,16 17-32,-16 0 32,-1-16 32,-16 16-32,0-33 64,1 16-128,32 0 0,-17-16 32,1 0 0,0 0 64,-17 16 32,0-16-128,-17 16-32,0-16 32,-16 17 0,0-1 32,0 0 0,16 1 0,1-1 0,-1 1 0,0-1 64,-16 0-96,0 1 0,0-1 32,16 1 64,-16-1-96,0 0 0,-17 1 32,0-1 64,0 1-32,1 16-32,-1-17 32,0 17-32,0 0-96,-16 0 64,16 0 32,-16 0 0,-1 0 0,1 17 64,-1-17-96,1 0 0,0 0 32,-1 0 0,1 0 0,-1 0 0,18 0 0,-18 0 0,1-17 0,-1 17 64,1 0-32,0 0-32,-1-17-64,-16 17 32,17 0 32,-17 0 0,0 0 0,0 0 64,0-16-32,0 16 64,0 0-128,0 0-64,0 0 64,16 0 0,-16 0 32,0 0 0,0 0 0,0 0 0,0 0 0,0 0 64,0 0-96,0 0 0,0 0 32,0 0 0,0 0 0,0 0 0,0 0-96,0 0 64,0 16-736,0-16-384,-16 0-3616,-34 0-1599,-66-83 1151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105A7-C230-4FBB-8DCE-F34BFD16411D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6DC9D-B8F8-4B1B-8451-EEF99A8D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58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F50C2EE-7621-48A3-80CF-4C28BFEE5757}" type="slidenum">
              <a:rPr lang="en-US">
                <a:latin typeface="Arial" charset="0"/>
              </a:rPr>
              <a:pPr/>
              <a:t>3</a:t>
            </a:fld>
            <a:endParaRPr lang="en-US" dirty="0">
              <a:latin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9008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12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12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822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13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13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52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14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14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047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F50C2EE-7621-48A3-80CF-4C28BFEE5757}" type="slidenum">
              <a:rPr lang="en-US">
                <a:latin typeface="Arial" charset="0"/>
              </a:rPr>
              <a:pPr/>
              <a:t>15</a:t>
            </a:fld>
            <a:endParaRPr lang="en-US" dirty="0">
              <a:latin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831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F50C2EE-7621-48A3-80CF-4C28BFEE5757}" type="slidenum">
              <a:rPr lang="en-US">
                <a:latin typeface="Arial" charset="0"/>
              </a:rPr>
              <a:pPr/>
              <a:t>4</a:t>
            </a:fld>
            <a:endParaRPr lang="en-US" dirty="0">
              <a:latin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618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5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5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92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6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6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27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7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7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386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8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8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36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F50C2EE-7621-48A3-80CF-4C28BFEE5757}" type="slidenum">
              <a:rPr lang="en-US">
                <a:latin typeface="Arial" charset="0"/>
              </a:rPr>
              <a:pPr/>
              <a:t>9</a:t>
            </a:fld>
            <a:endParaRPr lang="en-US" dirty="0">
              <a:latin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602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10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10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76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08988C4-3920-4DBF-BA38-11247FD70A09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11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/>
            <a:fld id="{1ECE890D-24C3-4AAC-BD0A-ADC7297E867B}" type="slidenum">
              <a:rPr lang="en-US" sz="1200">
                <a:solidFill>
                  <a:prstClr val="black"/>
                </a:solidFill>
                <a:latin typeface="Arial" charset="0"/>
              </a:rPr>
              <a:pPr algn="r"/>
              <a:t>11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73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 Sub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685800"/>
            <a:ext cx="121920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4" name="professor"/>
          <p:cNvSpPr>
            <a:spLocks noGrp="1"/>
          </p:cNvSpPr>
          <p:nvPr>
            <p:ph type="body" idx="10" hasCustomPrompt="1"/>
          </p:nvPr>
        </p:nvSpPr>
        <p:spPr>
          <a:xfrm>
            <a:off x="863600" y="3826056"/>
            <a:ext cx="10464800" cy="75438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 i="0" baseline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Name of Instructor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1" hasCustomPrompt="1"/>
          </p:nvPr>
        </p:nvSpPr>
        <p:spPr>
          <a:xfrm>
            <a:off x="863600" y="2769036"/>
            <a:ext cx="10464800" cy="114300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lvl="0"/>
            <a:r>
              <a:rPr lang="en-US" dirty="0"/>
              <a:t>Click to Edit Master Heading</a:t>
            </a:r>
          </a:p>
        </p:txBody>
      </p:sp>
      <p:sp>
        <p:nvSpPr>
          <p:cNvPr id="12" name="Freeform 11"/>
          <p:cNvSpPr/>
          <p:nvPr userDrawn="1"/>
        </p:nvSpPr>
        <p:spPr>
          <a:xfrm rot="10800000">
            <a:off x="2" y="556596"/>
            <a:ext cx="12191999" cy="1311965"/>
          </a:xfrm>
          <a:custGeom>
            <a:avLst/>
            <a:gdLst>
              <a:gd name="connsiteX0" fmla="*/ 9143999 w 9143999"/>
              <a:gd name="connsiteY0" fmla="*/ 1311965 h 1311965"/>
              <a:gd name="connsiteX1" fmla="*/ 0 w 9143999"/>
              <a:gd name="connsiteY1" fmla="*/ 1311965 h 1311965"/>
              <a:gd name="connsiteX2" fmla="*/ 0 w 9143999"/>
              <a:gd name="connsiteY2" fmla="*/ 137328 h 1311965"/>
              <a:gd name="connsiteX3" fmla="*/ 4388161 w 9143999"/>
              <a:gd name="connsiteY3" fmla="*/ 137328 h 1311965"/>
              <a:gd name="connsiteX4" fmla="*/ 4522306 w 9143999"/>
              <a:gd name="connsiteY4" fmla="*/ 0 h 1311965"/>
              <a:gd name="connsiteX5" fmla="*/ 4656451 w 9143999"/>
              <a:gd name="connsiteY5" fmla="*/ 137328 h 1311965"/>
              <a:gd name="connsiteX6" fmla="*/ 9143999 w 9143999"/>
              <a:gd name="connsiteY6" fmla="*/ 137328 h 131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1311965">
                <a:moveTo>
                  <a:pt x="9143999" y="1311965"/>
                </a:moveTo>
                <a:lnTo>
                  <a:pt x="0" y="1311965"/>
                </a:lnTo>
                <a:lnTo>
                  <a:pt x="0" y="137328"/>
                </a:lnTo>
                <a:lnTo>
                  <a:pt x="4388161" y="137328"/>
                </a:lnTo>
                <a:lnTo>
                  <a:pt x="4522306" y="0"/>
                </a:lnTo>
                <a:lnTo>
                  <a:pt x="4656451" y="137328"/>
                </a:lnTo>
                <a:lnTo>
                  <a:pt x="9143999" y="137328"/>
                </a:lnTo>
                <a:close/>
              </a:path>
            </a:pathLst>
          </a:cu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1324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685800"/>
            <a:ext cx="121920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228600"/>
            <a:ext cx="11582400" cy="762000"/>
          </a:xfrm>
          <a:prstGeom prst="rect">
            <a:avLst/>
          </a:prstGeom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304800" y="1359876"/>
            <a:ext cx="11582400" cy="511712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charset="0"/>
              <a:buNone/>
              <a:tabLst>
                <a:tab pos="220663" algn="l"/>
                <a:tab pos="627063" algn="l"/>
                <a:tab pos="741363" algn="l"/>
              </a:tabLst>
              <a:defRPr sz="1600" baseline="0">
                <a:latin typeface="Arial" charset="0"/>
                <a:ea typeface="Arial" charset="0"/>
                <a:cs typeface="Arial" charset="0"/>
              </a:defRPr>
            </a:lvl1pPr>
            <a:lvl2pPr marL="285750" indent="-2857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2pPr>
            <a:lvl3pPr marL="404813" indent="-233363">
              <a:buFont typeface="Arial" charset="0"/>
              <a:buChar char="•"/>
              <a:tabLst>
                <a:tab pos="396875" algn="l"/>
              </a:tabLst>
              <a:defRPr sz="1600" baseline="0">
                <a:latin typeface="Arial" charset="0"/>
                <a:ea typeface="Arial" charset="0"/>
                <a:cs typeface="Arial" charset="0"/>
              </a:defRPr>
            </a:lvl3pPr>
            <a:lvl4pPr marL="687388" indent="-185738">
              <a:buFont typeface="Arial" charset="0"/>
              <a:buChar char="•"/>
              <a:tabLst/>
              <a:defRPr sz="1600">
                <a:latin typeface="Arial" charset="0"/>
                <a:ea typeface="Arial" charset="0"/>
                <a:cs typeface="Arial" charset="0"/>
              </a:defRPr>
            </a:lvl4pPr>
            <a:lvl5pPr marL="1031875" indent="-187325">
              <a:buFont typeface="Arial" charset="0"/>
              <a:buChar char="•"/>
              <a:tabLst/>
              <a:defRPr sz="1600">
                <a:latin typeface="Arial" charset="0"/>
                <a:ea typeface="Arial" charset="0"/>
                <a:cs typeface="Arial" charset="0"/>
              </a:defRPr>
            </a:lvl5pPr>
            <a:lvl6pPr marL="0" indent="0">
              <a:buFont typeface="Arial" charset="0"/>
              <a:buNone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6pPr>
            <a:lvl7pPr marL="0" indent="0">
              <a:buNone/>
              <a:tabLst>
                <a:tab pos="282575" algn="l"/>
                <a:tab pos="627063" algn="l"/>
                <a:tab pos="735013" algn="l"/>
              </a:tabLst>
              <a:defRPr sz="1600"/>
            </a:lvl7pPr>
            <a:lvl8pPr marL="519113" indent="-283464">
              <a:tabLst/>
              <a:defRPr sz="1600"/>
            </a:lvl8pPr>
            <a:lvl9pPr marL="1033463" indent="-176213">
              <a:buFont typeface="Arial" charset="0"/>
              <a:buChar char="•"/>
              <a:tabLst/>
              <a:defRPr sz="1600"/>
            </a:lvl9pPr>
          </a:lstStyle>
          <a:p>
            <a:pPr lvl="5"/>
            <a:r>
              <a:rPr lang="en-US" dirty="0"/>
              <a:t>Content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885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685800"/>
            <a:ext cx="121920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228600"/>
            <a:ext cx="11582400" cy="762000"/>
          </a:xfrm>
          <a:prstGeom prst="rect">
            <a:avLst/>
          </a:prstGeom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304800" y="1359808"/>
            <a:ext cx="5615354" cy="5117191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charset="0"/>
              <a:buNone/>
              <a:tabLst>
                <a:tab pos="220663" algn="l"/>
                <a:tab pos="627063" algn="l"/>
                <a:tab pos="741363" algn="l"/>
              </a:tabLst>
              <a:defRPr sz="1600" baseline="0">
                <a:latin typeface="Arial" charset="0"/>
                <a:ea typeface="Arial" charset="0"/>
                <a:cs typeface="Arial" charset="0"/>
              </a:defRPr>
            </a:lvl1pPr>
            <a:lvl2pPr marL="285750" indent="-2857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2pPr>
            <a:lvl3pPr marL="404813" indent="-233363">
              <a:buFont typeface="Arial" charset="0"/>
              <a:buChar char="•"/>
              <a:tabLst>
                <a:tab pos="396875" algn="l"/>
              </a:tabLst>
              <a:defRPr sz="1600" baseline="0">
                <a:latin typeface="Arial" charset="0"/>
                <a:ea typeface="Arial" charset="0"/>
                <a:cs typeface="Arial" charset="0"/>
              </a:defRPr>
            </a:lvl3pPr>
            <a:lvl4pPr marL="687388" indent="-185738">
              <a:buFont typeface="Arial" charset="0"/>
              <a:buChar char="•"/>
              <a:tabLst/>
              <a:defRPr sz="1600">
                <a:latin typeface="Arial" charset="0"/>
                <a:ea typeface="Arial" charset="0"/>
                <a:cs typeface="Arial" charset="0"/>
              </a:defRPr>
            </a:lvl4pPr>
            <a:lvl5pPr marL="1031875" indent="-187325">
              <a:buFont typeface="Arial" charset="0"/>
              <a:buChar char="•"/>
              <a:tabLst/>
              <a:defRPr sz="1600">
                <a:latin typeface="Arial" charset="0"/>
                <a:ea typeface="Arial" charset="0"/>
                <a:cs typeface="Arial" charset="0"/>
              </a:defRPr>
            </a:lvl5pPr>
            <a:lvl6pPr marL="0" indent="0">
              <a:buFont typeface="Arial" charset="0"/>
              <a:buNone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6pPr>
            <a:lvl7pPr marL="0" indent="0">
              <a:buNone/>
              <a:tabLst>
                <a:tab pos="282575" algn="l"/>
                <a:tab pos="627063" algn="l"/>
                <a:tab pos="735013" algn="l"/>
              </a:tabLst>
              <a:defRPr sz="1600"/>
            </a:lvl7pPr>
            <a:lvl8pPr marL="519113" indent="-283464">
              <a:tabLst/>
              <a:defRPr sz="1600"/>
            </a:lvl8pPr>
            <a:lvl9pPr marL="1033463" indent="-176213">
              <a:buFont typeface="Arial" charset="0"/>
              <a:buChar char="•"/>
              <a:tabLst/>
              <a:defRPr sz="1600"/>
            </a:lvl9pPr>
          </a:lstStyle>
          <a:p>
            <a:pPr lvl="5"/>
            <a:r>
              <a:rPr lang="en-US" dirty="0"/>
              <a:t>Content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6307014" y="1359876"/>
            <a:ext cx="5580185" cy="512474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charset="0"/>
              <a:buNone/>
              <a:tabLst>
                <a:tab pos="220663" algn="l"/>
                <a:tab pos="627063" algn="l"/>
                <a:tab pos="741363" algn="l"/>
              </a:tabLst>
              <a:defRPr sz="1600" baseline="0">
                <a:latin typeface="Arial" charset="0"/>
                <a:ea typeface="Arial" charset="0"/>
                <a:cs typeface="Arial" charset="0"/>
              </a:defRPr>
            </a:lvl1pPr>
            <a:lvl2pPr marL="285750" indent="-2857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2pPr>
            <a:lvl3pPr marL="404813" indent="-233363">
              <a:buFont typeface="Arial" charset="0"/>
              <a:buChar char="•"/>
              <a:tabLst>
                <a:tab pos="396875" algn="l"/>
              </a:tabLst>
              <a:defRPr sz="1600" baseline="0">
                <a:latin typeface="Arial" charset="0"/>
                <a:ea typeface="Arial" charset="0"/>
                <a:cs typeface="Arial" charset="0"/>
              </a:defRPr>
            </a:lvl3pPr>
            <a:lvl4pPr marL="687388" indent="-185738">
              <a:buFont typeface="Arial" charset="0"/>
              <a:buChar char="•"/>
              <a:tabLst/>
              <a:defRPr sz="1600">
                <a:latin typeface="Arial" charset="0"/>
                <a:ea typeface="Arial" charset="0"/>
                <a:cs typeface="Arial" charset="0"/>
              </a:defRPr>
            </a:lvl4pPr>
            <a:lvl5pPr marL="1031875" indent="-187325">
              <a:buFont typeface="Arial" charset="0"/>
              <a:buChar char="•"/>
              <a:tabLst/>
              <a:defRPr sz="1600">
                <a:latin typeface="Arial" charset="0"/>
                <a:ea typeface="Arial" charset="0"/>
                <a:cs typeface="Arial" charset="0"/>
              </a:defRPr>
            </a:lvl5pPr>
            <a:lvl6pPr marL="0" indent="0">
              <a:buFont typeface="Arial" charset="0"/>
              <a:buNone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6pPr>
            <a:lvl7pPr marL="0" indent="0">
              <a:buNone/>
              <a:tabLst>
                <a:tab pos="282575" algn="l"/>
                <a:tab pos="627063" algn="l"/>
                <a:tab pos="735013" algn="l"/>
              </a:tabLst>
              <a:defRPr sz="1600"/>
            </a:lvl7pPr>
            <a:lvl8pPr marL="519113" indent="-283464">
              <a:tabLst/>
              <a:defRPr sz="1600"/>
            </a:lvl8pPr>
            <a:lvl9pPr marL="1033463" indent="-176213">
              <a:buFont typeface="Arial" charset="0"/>
              <a:buChar char="•"/>
              <a:tabLst/>
              <a:defRPr sz="1600"/>
            </a:lvl9pPr>
          </a:lstStyle>
          <a:p>
            <a:pPr lvl="5"/>
            <a:r>
              <a:rPr lang="en-US" dirty="0"/>
              <a:t>Content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2058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685800"/>
            <a:ext cx="121920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8321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685800"/>
            <a:ext cx="121920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6" name="subtitle"/>
          <p:cNvSpPr>
            <a:spLocks noGrp="1"/>
          </p:cNvSpPr>
          <p:nvPr>
            <p:ph type="body" idx="10" hasCustomPrompt="1"/>
          </p:nvPr>
        </p:nvSpPr>
        <p:spPr>
          <a:xfrm>
            <a:off x="355600" y="3051810"/>
            <a:ext cx="11480800" cy="75438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You have reached the end of the presentation.</a:t>
            </a:r>
          </a:p>
        </p:txBody>
      </p:sp>
      <p:sp>
        <p:nvSpPr>
          <p:cNvPr id="5" name="Freeform 4"/>
          <p:cNvSpPr/>
          <p:nvPr userDrawn="1"/>
        </p:nvSpPr>
        <p:spPr>
          <a:xfrm rot="10800000">
            <a:off x="2" y="556596"/>
            <a:ext cx="12191999" cy="1311965"/>
          </a:xfrm>
          <a:custGeom>
            <a:avLst/>
            <a:gdLst>
              <a:gd name="connsiteX0" fmla="*/ 9143999 w 9143999"/>
              <a:gd name="connsiteY0" fmla="*/ 1311965 h 1311965"/>
              <a:gd name="connsiteX1" fmla="*/ 0 w 9143999"/>
              <a:gd name="connsiteY1" fmla="*/ 1311965 h 1311965"/>
              <a:gd name="connsiteX2" fmla="*/ 0 w 9143999"/>
              <a:gd name="connsiteY2" fmla="*/ 137328 h 1311965"/>
              <a:gd name="connsiteX3" fmla="*/ 4388161 w 9143999"/>
              <a:gd name="connsiteY3" fmla="*/ 137328 h 1311965"/>
              <a:gd name="connsiteX4" fmla="*/ 4522306 w 9143999"/>
              <a:gd name="connsiteY4" fmla="*/ 0 h 1311965"/>
              <a:gd name="connsiteX5" fmla="*/ 4656451 w 9143999"/>
              <a:gd name="connsiteY5" fmla="*/ 137328 h 1311965"/>
              <a:gd name="connsiteX6" fmla="*/ 9143999 w 9143999"/>
              <a:gd name="connsiteY6" fmla="*/ 137328 h 131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1311965">
                <a:moveTo>
                  <a:pt x="9143999" y="1311965"/>
                </a:moveTo>
                <a:lnTo>
                  <a:pt x="0" y="1311965"/>
                </a:lnTo>
                <a:lnTo>
                  <a:pt x="0" y="137328"/>
                </a:lnTo>
                <a:lnTo>
                  <a:pt x="4388161" y="137328"/>
                </a:lnTo>
                <a:lnTo>
                  <a:pt x="4522306" y="0"/>
                </a:lnTo>
                <a:lnTo>
                  <a:pt x="4656451" y="137328"/>
                </a:lnTo>
                <a:lnTo>
                  <a:pt x="9143999" y="137328"/>
                </a:lnTo>
                <a:close/>
              </a:path>
            </a:pathLst>
          </a:cu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Footer Placeholder 5"/>
          <p:cNvSpPr txBox="1">
            <a:spLocks/>
          </p:cNvSpPr>
          <p:nvPr userDrawn="1"/>
        </p:nvSpPr>
        <p:spPr>
          <a:xfrm>
            <a:off x="9737754" y="6253394"/>
            <a:ext cx="23127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2016 Ronald K. Satterfield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77629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Single Corner Rectangle 2"/>
          <p:cNvSpPr/>
          <p:nvPr userDrawn="1"/>
        </p:nvSpPr>
        <p:spPr>
          <a:xfrm>
            <a:off x="0" y="5648016"/>
            <a:ext cx="6212115" cy="783772"/>
          </a:xfrm>
          <a:prstGeom prst="round1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4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277816" y="5782801"/>
            <a:ext cx="5798832" cy="5142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/>
          <a:lstStyle>
            <a:lvl1pPr>
              <a:defRPr sz="1400" b="0" baseline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On screen instructions go here…</a:t>
            </a:r>
          </a:p>
        </p:txBody>
      </p:sp>
      <p:sp>
        <p:nvSpPr>
          <p:cNvPr id="5" name="Round Diagonal Corner Rectangle 4"/>
          <p:cNvSpPr/>
          <p:nvPr userDrawn="1"/>
        </p:nvSpPr>
        <p:spPr>
          <a:xfrm>
            <a:off x="423186" y="1274894"/>
            <a:ext cx="5169629" cy="704147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610417" y="1364801"/>
            <a:ext cx="4842489" cy="545745"/>
          </a:xfrm>
          <a:prstGeom prst="rect">
            <a:avLst/>
          </a:prstGeom>
        </p:spPr>
        <p:txBody>
          <a:bodyPr/>
          <a:lstStyle>
            <a:lvl1pPr>
              <a:defRPr sz="1400" b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Definition: goes here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617882" y="2166291"/>
            <a:ext cx="4982399" cy="641181"/>
          </a:xfrm>
          <a:prstGeom prst="rect">
            <a:avLst/>
          </a:prstGeom>
          <a:noFill/>
          <a:ln w="12700"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96000">
                  <a:schemeClr val="tx2"/>
                </a:gs>
              </a:gsLst>
              <a:lin ang="4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328195" y="2164505"/>
            <a:ext cx="564444" cy="500737"/>
            <a:chOff x="246146" y="2164504"/>
            <a:chExt cx="423333" cy="500737"/>
          </a:xfrm>
        </p:grpSpPr>
        <p:sp>
          <p:nvSpPr>
            <p:cNvPr id="9" name="Hexagon 8"/>
            <p:cNvSpPr/>
            <p:nvPr userDrawn="1"/>
          </p:nvSpPr>
          <p:spPr>
            <a:xfrm rot="5400000">
              <a:off x="226553" y="2184097"/>
              <a:ext cx="462519" cy="423333"/>
            </a:xfrm>
            <a:prstGeom prst="hexag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317389" y="2172798"/>
              <a:ext cx="21063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!</a:t>
              </a:r>
            </a:p>
          </p:txBody>
        </p:sp>
      </p:grpSp>
      <p:sp>
        <p:nvSpPr>
          <p:cNvPr id="11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978729" y="2221151"/>
            <a:ext cx="4474176" cy="514203"/>
          </a:xfrm>
          <a:prstGeom prst="rect">
            <a:avLst/>
          </a:prstGeom>
        </p:spPr>
        <p:txBody>
          <a:bodyPr/>
          <a:lstStyle>
            <a:lvl1pPr>
              <a:defRPr sz="1400" b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Consider this…</a:t>
            </a: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996809" y="3169649"/>
            <a:ext cx="4474176" cy="514203"/>
          </a:xfrm>
          <a:prstGeom prst="rect">
            <a:avLst/>
          </a:prstGeom>
        </p:spPr>
        <p:txBody>
          <a:bodyPr/>
          <a:lstStyle>
            <a:lvl1pPr>
              <a:defRPr sz="1400" b="0" baseline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Think of this…/Formative question…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22516" y="3971949"/>
            <a:ext cx="5175088" cy="644135"/>
          </a:xfrm>
          <a:prstGeom prst="rect">
            <a:avLst/>
          </a:prstGeom>
          <a:noFill/>
          <a:ln>
            <a:solidFill>
              <a:srgbClr val="BB17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 userDrawn="1"/>
        </p:nvSpPr>
        <p:spPr>
          <a:xfrm>
            <a:off x="610417" y="3093226"/>
            <a:ext cx="4982399" cy="636612"/>
          </a:xfrm>
          <a:prstGeom prst="rect">
            <a:avLst/>
          </a:prstGeom>
          <a:noFill/>
          <a:ln w="12700"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4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335497" y="3121633"/>
            <a:ext cx="564444" cy="492443"/>
            <a:chOff x="251622" y="3121632"/>
            <a:chExt cx="423333" cy="492443"/>
          </a:xfrm>
        </p:grpSpPr>
        <p:sp>
          <p:nvSpPr>
            <p:cNvPr id="16" name="Hexagon 15"/>
            <p:cNvSpPr/>
            <p:nvPr userDrawn="1"/>
          </p:nvSpPr>
          <p:spPr>
            <a:xfrm rot="5400000">
              <a:off x="232029" y="3141225"/>
              <a:ext cx="462519" cy="423333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291606" y="3121632"/>
              <a:ext cx="25752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?</a:t>
              </a:r>
            </a:p>
          </p:txBody>
        </p:sp>
      </p:grpSp>
      <p:sp>
        <p:nvSpPr>
          <p:cNvPr id="19" name="Rectangle 18"/>
          <p:cNvSpPr/>
          <p:nvPr userDrawn="1"/>
        </p:nvSpPr>
        <p:spPr>
          <a:xfrm>
            <a:off x="7183103" y="1364800"/>
            <a:ext cx="4257524" cy="2532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Pentagon 19"/>
          <p:cNvSpPr/>
          <p:nvPr userDrawn="1"/>
        </p:nvSpPr>
        <p:spPr>
          <a:xfrm rot="5400000">
            <a:off x="9019009" y="-437106"/>
            <a:ext cx="585707" cy="4257524"/>
          </a:xfrm>
          <a:prstGeom prst="homePlate">
            <a:avLst>
              <a:gd name="adj" fmla="val 13627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Text Placeholder 22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284480" y="2071605"/>
            <a:ext cx="3998297" cy="1711326"/>
          </a:xfrm>
          <a:prstGeom prst="rect">
            <a:avLst/>
          </a:prstGeom>
        </p:spPr>
        <p:txBody>
          <a:bodyPr/>
          <a:lstStyle>
            <a:lvl1pPr>
              <a:defRPr sz="1400" b="0" baseline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Text here for quotes or small pieces of content that aren’t voiced</a:t>
            </a:r>
          </a:p>
        </p:txBody>
      </p:sp>
      <p:sp>
        <p:nvSpPr>
          <p:cNvPr id="22" name="Text Placeholder 2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7187157" y="1485900"/>
            <a:ext cx="4257523" cy="346190"/>
          </a:xfrm>
          <a:prstGeom prst="rect">
            <a:avLst/>
          </a:prstGeom>
        </p:spPr>
        <p:txBody>
          <a:bodyPr/>
          <a:lstStyle>
            <a:lvl1pPr algn="ctr">
              <a:defRPr sz="1400" b="0" baseline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ADD HEADING/SUBHEADING HERE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7183101" y="3971951"/>
            <a:ext cx="4257524" cy="19184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Text Placeholder 22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312713" y="4111943"/>
            <a:ext cx="3998297" cy="1711326"/>
          </a:xfrm>
          <a:prstGeom prst="rect">
            <a:avLst/>
          </a:prstGeom>
        </p:spPr>
        <p:txBody>
          <a:bodyPr/>
          <a:lstStyle>
            <a:lvl1pPr>
              <a:defRPr sz="1400" b="0" baseline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Use for quotes or small pieces of content that aren’t voiced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1415185" y="336606"/>
            <a:ext cx="975359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0" dirty="0">
                <a:solidFill>
                  <a:schemeClr val="tx2"/>
                </a:solidFill>
                <a:effectLst/>
              </a:rPr>
              <a:t>Assets,</a:t>
            </a:r>
            <a:r>
              <a:rPr lang="en-US" sz="3200" b="0" baseline="0" dirty="0">
                <a:solidFill>
                  <a:schemeClr val="tx2"/>
                </a:solidFill>
                <a:effectLst/>
              </a:rPr>
              <a:t> not a</a:t>
            </a:r>
            <a:r>
              <a:rPr lang="en-US" sz="3200" b="0" dirty="0">
                <a:solidFill>
                  <a:schemeClr val="tx2"/>
                </a:solidFill>
                <a:effectLst/>
              </a:rPr>
              <a:t> Slide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808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 userDrawn="1"/>
        </p:nvSpPr>
        <p:spPr>
          <a:xfrm>
            <a:off x="1415185" y="336606"/>
            <a:ext cx="975359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0" dirty="0">
                <a:solidFill>
                  <a:schemeClr val="tx2"/>
                </a:solidFill>
                <a:effectLst/>
              </a:rPr>
              <a:t>Assets,</a:t>
            </a:r>
            <a:r>
              <a:rPr lang="en-US" sz="3200" b="0" baseline="0" dirty="0">
                <a:solidFill>
                  <a:schemeClr val="tx2"/>
                </a:solidFill>
                <a:effectLst/>
              </a:rPr>
              <a:t> not a</a:t>
            </a:r>
            <a:r>
              <a:rPr lang="en-US" sz="3200" b="0" dirty="0">
                <a:solidFill>
                  <a:schemeClr val="tx2"/>
                </a:solidFill>
                <a:effectLst/>
              </a:rPr>
              <a:t> Slide</a:t>
            </a:r>
          </a:p>
        </p:txBody>
      </p:sp>
      <p:sp>
        <p:nvSpPr>
          <p:cNvPr id="26" name="Line Callout 1 25"/>
          <p:cNvSpPr/>
          <p:nvPr userDrawn="1"/>
        </p:nvSpPr>
        <p:spPr>
          <a:xfrm>
            <a:off x="1490132" y="1466717"/>
            <a:ext cx="3928533" cy="624115"/>
          </a:xfrm>
          <a:prstGeom prst="borderCallout1">
            <a:avLst>
              <a:gd name="adj1" fmla="val 51308"/>
              <a:gd name="adj2" fmla="val -451"/>
              <a:gd name="adj3" fmla="val 51308"/>
              <a:gd name="adj4" fmla="val -19814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1625600" y="1527949"/>
            <a:ext cx="3683000" cy="50165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/>
          <a:lstStyle>
            <a:lvl1pPr>
              <a:defRPr sz="1400" b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Use as callout add content here…</a:t>
            </a:r>
          </a:p>
        </p:txBody>
      </p:sp>
      <p:cxnSp>
        <p:nvCxnSpPr>
          <p:cNvPr id="28" name="Straight Arrow Connector 27"/>
          <p:cNvCxnSpPr/>
          <p:nvPr userDrawn="1"/>
        </p:nvCxnSpPr>
        <p:spPr>
          <a:xfrm>
            <a:off x="1490132" y="2446192"/>
            <a:ext cx="3512451" cy="0"/>
          </a:xfrm>
          <a:prstGeom prst="straightConnector1">
            <a:avLst/>
          </a:prstGeom>
          <a:ln w="38100">
            <a:solidFill>
              <a:srgbClr val="9CCB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 userDrawn="1"/>
        </p:nvSpPr>
        <p:spPr>
          <a:xfrm>
            <a:off x="1490132" y="3120754"/>
            <a:ext cx="2442867" cy="40486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1490132" y="3131938"/>
            <a:ext cx="2442867" cy="389120"/>
          </a:xfrm>
          <a:prstGeom prst="rect">
            <a:avLst/>
          </a:prstGeom>
        </p:spPr>
        <p:txBody>
          <a:bodyPr/>
          <a:lstStyle>
            <a:lvl1pPr algn="ctr">
              <a:defRPr sz="1400" b="0" baseline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This is a tag</a:t>
            </a:r>
          </a:p>
        </p:txBody>
      </p:sp>
      <p:sp>
        <p:nvSpPr>
          <p:cNvPr id="32" name="Oval 31"/>
          <p:cNvSpPr/>
          <p:nvPr userDrawn="1"/>
        </p:nvSpPr>
        <p:spPr>
          <a:xfrm>
            <a:off x="5776686" y="1561967"/>
            <a:ext cx="638628" cy="478971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7126518" y="1333500"/>
            <a:ext cx="4257524" cy="2532876"/>
          </a:xfrm>
          <a:prstGeom prst="rect">
            <a:avLst/>
          </a:prstGeom>
          <a:solidFill>
            <a:schemeClr val="accent1">
              <a:lumMod val="7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4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7339399" y="1492385"/>
            <a:ext cx="3829384" cy="501650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Use this as a light box….</a:t>
            </a:r>
          </a:p>
        </p:txBody>
      </p:sp>
      <p:sp>
        <p:nvSpPr>
          <p:cNvPr id="35" name="Rounded Rectangle 12"/>
          <p:cNvSpPr/>
          <p:nvPr userDrawn="1"/>
        </p:nvSpPr>
        <p:spPr>
          <a:xfrm>
            <a:off x="566050" y="4459894"/>
            <a:ext cx="3928533" cy="53702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6" name="Rounded Rectangle 54"/>
          <p:cNvSpPr/>
          <p:nvPr userDrawn="1"/>
        </p:nvSpPr>
        <p:spPr>
          <a:xfrm>
            <a:off x="566050" y="5100710"/>
            <a:ext cx="3928533" cy="5370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7" name="Rounded Rectangle 57"/>
          <p:cNvSpPr/>
          <p:nvPr userDrawn="1"/>
        </p:nvSpPr>
        <p:spPr>
          <a:xfrm>
            <a:off x="566050" y="5741526"/>
            <a:ext cx="3928533" cy="5370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8" name="Rectangle 37"/>
          <p:cNvSpPr/>
          <p:nvPr userDrawn="1"/>
        </p:nvSpPr>
        <p:spPr>
          <a:xfrm>
            <a:off x="4910665" y="4437433"/>
            <a:ext cx="3928533" cy="5370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9" name="Rectangle 38"/>
          <p:cNvSpPr/>
          <p:nvPr userDrawn="1"/>
        </p:nvSpPr>
        <p:spPr>
          <a:xfrm>
            <a:off x="4910665" y="5078249"/>
            <a:ext cx="3928533" cy="53702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0" name="Rectangle 39"/>
          <p:cNvSpPr/>
          <p:nvPr userDrawn="1"/>
        </p:nvSpPr>
        <p:spPr>
          <a:xfrm>
            <a:off x="4910665" y="5719065"/>
            <a:ext cx="3928533" cy="53702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9037560" y="4437433"/>
            <a:ext cx="2743200" cy="1818661"/>
          </a:xfrm>
          <a:prstGeom prst="rect">
            <a:avLst/>
          </a:prstGeom>
        </p:spPr>
        <p:txBody>
          <a:bodyPr/>
          <a:lstStyle>
            <a:lvl1pPr>
              <a:defRPr sz="1400" b="0" baseline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Use this type of shapes, colors and effect to build diagrams, unless content requires something different.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66200" y="1472379"/>
            <a:ext cx="350161" cy="30906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 userDrawn="1"/>
        </p:nvSpPr>
        <p:spPr>
          <a:xfrm>
            <a:off x="303154" y="1396651"/>
            <a:ext cx="220421" cy="1653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47" name="Straight Connector 46"/>
          <p:cNvCxnSpPr/>
          <p:nvPr userDrawn="1"/>
        </p:nvCxnSpPr>
        <p:spPr>
          <a:xfrm>
            <a:off x="1490132" y="2714625"/>
            <a:ext cx="3420533" cy="0"/>
          </a:xfrm>
          <a:prstGeom prst="line">
            <a:avLst/>
          </a:prstGeom>
          <a:ln w="38100">
            <a:solidFill>
              <a:srgbClr val="CEC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756571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005" y="562707"/>
            <a:ext cx="10911840" cy="668467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006747"/>
                </a:solidFill>
              </a:defRPr>
            </a:lvl1pPr>
            <a:extLst/>
          </a:lstStyle>
          <a:p>
            <a:r>
              <a:rPr kumimoji="0" lang="en-US" dirty="0"/>
              <a:t>Click to edit Master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81200"/>
            <a:ext cx="10911840" cy="4187952"/>
          </a:xfrm>
          <a:prstGeom prst="rect">
            <a:avLst/>
          </a:prstGeom>
        </p:spPr>
        <p:txBody>
          <a:bodyPr/>
          <a:lstStyle>
            <a:lvl2pPr>
              <a:defRPr sz="20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33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58129" y="434162"/>
            <a:ext cx="11075745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963168" y="1573468"/>
            <a:ext cx="10363200" cy="1828800"/>
          </a:xfrm>
          <a:prstGeom prst="rect">
            <a:avLst/>
          </a:prstGeom>
        </p:spPr>
        <p:txBody>
          <a:bodyPr lIns="45720" rIns="45720" bIns="45720"/>
          <a:lstStyle>
            <a:lvl1pPr algn="r">
              <a:defRPr sz="4500" b="1" baseline="0">
                <a:solidFill>
                  <a:srgbClr val="006747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dirty="0"/>
              <a:t>Click to edit title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963168" y="3685032"/>
            <a:ext cx="10363200" cy="914400"/>
          </a:xfrm>
          <a:prstGeom prst="rect">
            <a:avLst/>
          </a:prstGeo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dirty="0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28" y="5671457"/>
            <a:ext cx="2282208" cy="47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3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1"/>
    </p:custDataLst>
    <p:extLst>
      <p:ext uri="{BB962C8B-B14F-4D97-AF65-F5344CB8AC3E}">
        <p14:creationId xmlns:p14="http://schemas.microsoft.com/office/powerpoint/2010/main" val="122461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24" r:id="rId2"/>
    <p:sldLayoutId id="2147483664" r:id="rId3"/>
    <p:sldLayoutId id="2147483658" r:id="rId4"/>
    <p:sldLayoutId id="2147483710" r:id="rId5"/>
    <p:sldLayoutId id="2147483721" r:id="rId6"/>
    <p:sldLayoutId id="2147483722" r:id="rId7"/>
    <p:sldLayoutId id="2147483726" r:id="rId8"/>
    <p:sldLayoutId id="2147483727" r:id="rId9"/>
  </p:sldLayoutIdLst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1200"/>
        </a:spcAft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indent="-285750" algn="l" defTabSz="914400" rtl="0" eaLnBrk="1" latinLnBrk="0" hangingPunct="1">
        <a:spcBef>
          <a:spcPts val="1200"/>
        </a:spcBef>
        <a:spcAft>
          <a:spcPts val="1200"/>
        </a:spcAft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customXml" Target="../ink/ink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25.xml"/><Relationship Id="rId5" Type="http://schemas.openxmlformats.org/officeDocument/2006/relationships/customXml" Target="../ink/ink24.xml"/><Relationship Id="rId4" Type="http://schemas.openxmlformats.org/officeDocument/2006/relationships/customXml" Target="../ink/ink23.xml"/><Relationship Id="rId9" Type="http://schemas.openxmlformats.org/officeDocument/2006/relationships/image" Target="../media/image7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customXml" Target="../ink/ink8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notesSlide" Target="../notesSlides/notesSlide5.xml"/><Relationship Id="rId47" Type="http://schemas.openxmlformats.org/officeDocument/2006/relationships/customXml" Target="../ink/ink12.xml"/><Relationship Id="rId55" Type="http://schemas.openxmlformats.org/officeDocument/2006/relationships/customXml" Target="../ink/ink13.xml"/><Relationship Id="rId7" Type="http://schemas.openxmlformats.org/officeDocument/2006/relationships/image" Target="../media/image5.emf"/><Relationship Id="rId46" Type="http://schemas.openxmlformats.org/officeDocument/2006/relationships/image" Target="../media/image29.png"/><Relationship Id="rId2" Type="http://schemas.openxmlformats.org/officeDocument/2006/relationships/slideLayout" Target="../slideLayouts/slideLayout8.xml"/><Relationship Id="rId54" Type="http://schemas.openxmlformats.org/officeDocument/2006/relationships/image" Target="../media/image32.png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32" Type="http://schemas.openxmlformats.org/officeDocument/2006/relationships/customXml" Target="../ink/ink11.xml"/><Relationship Id="rId58" Type="http://schemas.openxmlformats.org/officeDocument/2006/relationships/image" Target="../media/image34.png"/><Relationship Id="rId5" Type="http://schemas.openxmlformats.org/officeDocument/2006/relationships/image" Target="../media/image4.emf"/><Relationship Id="rId57" Type="http://schemas.openxmlformats.org/officeDocument/2006/relationships/customXml" Target="../ink/ink14.xml"/><Relationship Id="rId31" Type="http://schemas.openxmlformats.org/officeDocument/2006/relationships/image" Target="../media/image46.png"/><Relationship Id="rId4" Type="http://schemas.openxmlformats.org/officeDocument/2006/relationships/oleObject" Target="../embeddings/oleObject1.bin"/><Relationship Id="rId56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13" Type="http://schemas.openxmlformats.org/officeDocument/2006/relationships/image" Target="../media/image37.png"/><Relationship Id="rId18" Type="http://schemas.openxmlformats.org/officeDocument/2006/relationships/customXml" Target="../ink/ink20.xml"/><Relationship Id="rId39" Type="http://schemas.openxmlformats.org/officeDocument/2006/relationships/image" Target="../media/image48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7.wmf"/><Relationship Id="rId12" Type="http://schemas.openxmlformats.org/officeDocument/2006/relationships/customXml" Target="../ink/ink17.xml"/><Relationship Id="rId17" Type="http://schemas.openxmlformats.org/officeDocument/2006/relationships/image" Target="../media/image39.png"/><Relationship Id="rId2" Type="http://schemas.openxmlformats.org/officeDocument/2006/relationships/slideLayout" Target="../slideLayouts/slideLayout8.xml"/><Relationship Id="rId16" Type="http://schemas.openxmlformats.org/officeDocument/2006/relationships/customXml" Target="../ink/ink19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36.png"/><Relationship Id="rId32" Type="http://schemas.openxmlformats.org/officeDocument/2006/relationships/customXml" Target="../ink/ink21.xml"/><Relationship Id="rId5" Type="http://schemas.openxmlformats.org/officeDocument/2006/relationships/image" Target="../media/image6.wmf"/><Relationship Id="rId15" Type="http://schemas.openxmlformats.org/officeDocument/2006/relationships/image" Target="../media/image38.png"/><Relationship Id="rId10" Type="http://schemas.openxmlformats.org/officeDocument/2006/relationships/customXml" Target="../ink/ink16.xml"/><Relationship Id="rId31" Type="http://schemas.openxmlformats.org/officeDocument/2006/relationships/image" Target="../media/image47.png"/><Relationship Id="rId4" Type="http://schemas.openxmlformats.org/officeDocument/2006/relationships/oleObject" Target="../embeddings/oleObject3.bin"/><Relationship Id="rId9" Type="http://schemas.openxmlformats.org/officeDocument/2006/relationships/image" Target="../media/image35.png"/><Relationship Id="rId14" Type="http://schemas.openxmlformats.org/officeDocument/2006/relationships/customXml" Target="../ink/ink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168" y="1776664"/>
            <a:ext cx="10363200" cy="1828800"/>
          </a:xfrm>
        </p:spPr>
        <p:txBody>
          <a:bodyPr/>
          <a:lstStyle/>
          <a:p>
            <a:r>
              <a:rPr lang="en-US" dirty="0"/>
              <a:t>Analytical Methods</a:t>
            </a:r>
            <a:br>
              <a:rPr lang="en-US" dirty="0"/>
            </a:br>
            <a:r>
              <a:rPr lang="en-US" dirty="0"/>
              <a:t>for Business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Dr. Ronald K. Satterfield</a:t>
            </a:r>
          </a:p>
          <a:p>
            <a:r>
              <a:rPr lang="en-US" dirty="0"/>
              <a:t>Muma College of Business</a:t>
            </a:r>
          </a:p>
          <a:p>
            <a:r>
              <a:rPr lang="en-US" dirty="0"/>
              <a:t>University of South Florida</a:t>
            </a:r>
          </a:p>
        </p:txBody>
      </p:sp>
    </p:spTree>
    <p:extLst>
      <p:ext uri="{BB962C8B-B14F-4D97-AF65-F5344CB8AC3E}">
        <p14:creationId xmlns:p14="http://schemas.microsoft.com/office/powerpoint/2010/main" val="1755309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24027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/>
              <a:t>Conducting a Multiple Regression Analysis</a:t>
            </a: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11199" y="1249738"/>
            <a:ext cx="9863668" cy="41091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Data Set:  MPG</a:t>
            </a:r>
          </a:p>
        </p:txBody>
      </p:sp>
      <p:pic>
        <p:nvPicPr>
          <p:cNvPr id="52226" name="Picture 2" descr="Image result for 2017 ford mustang gt converti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128" y="1496288"/>
            <a:ext cx="6258806" cy="352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0577FC7-C313-4AB8-BFED-6E408CC7A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937608"/>
              </p:ext>
            </p:extLst>
          </p:nvPr>
        </p:nvGraphicFramePr>
        <p:xfrm>
          <a:off x="587532" y="5741540"/>
          <a:ext cx="109054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7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8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38756">
                  <a:extLst>
                    <a:ext uri="{9D8B030D-6E8A-4147-A177-3AD203B41FA5}">
                      <a16:colId xmlns:a16="http://schemas.microsoft.com/office/drawing/2014/main" val="2847069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Background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EC393"/>
                          </a:solidFill>
                          <a:latin typeface="+mn-lt"/>
                          <a:ea typeface="+mn-ea"/>
                          <a:cs typeface="+mn-cs"/>
                        </a:rPr>
                        <a:t>Examples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006646"/>
                          </a:solidFill>
                          <a:latin typeface="+mn-lt"/>
                          <a:ea typeface="+mn-ea"/>
                          <a:cs typeface="+mn-cs"/>
                        </a:rPr>
                        <a:t>Variable Transforms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Binary Variables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Conclusion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4909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24027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/>
              <a:t>Revisiting a Data Set</a:t>
            </a: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711199" y="1249738"/>
            <a:ext cx="9863668" cy="41091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Data Set:  Child Abuse with Binaries</a:t>
            </a:r>
          </a:p>
        </p:txBody>
      </p:sp>
      <p:pic>
        <p:nvPicPr>
          <p:cNvPr id="2" name="Picture 2" descr="Image result for us ma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946" y="1730267"/>
            <a:ext cx="5510471" cy="345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5C82E07-E259-4A1E-8781-B1FBBF704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745346"/>
              </p:ext>
            </p:extLst>
          </p:nvPr>
        </p:nvGraphicFramePr>
        <p:xfrm>
          <a:off x="587532" y="5741540"/>
          <a:ext cx="109054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7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8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38756">
                  <a:extLst>
                    <a:ext uri="{9D8B030D-6E8A-4147-A177-3AD203B41FA5}">
                      <a16:colId xmlns:a16="http://schemas.microsoft.com/office/drawing/2014/main" val="2847069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Background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EC393"/>
                          </a:solidFill>
                          <a:latin typeface="+mn-lt"/>
                          <a:ea typeface="+mn-ea"/>
                          <a:cs typeface="+mn-cs"/>
                        </a:rPr>
                        <a:t>Examples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EC393"/>
                          </a:solidFill>
                          <a:latin typeface="+mn-lt"/>
                          <a:ea typeface="+mn-ea"/>
                          <a:cs typeface="+mn-cs"/>
                        </a:rPr>
                        <a:t>Variable Transforms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006646"/>
                          </a:solidFill>
                          <a:latin typeface="+mn-lt"/>
                          <a:ea typeface="+mn-ea"/>
                          <a:cs typeface="+mn-cs"/>
                        </a:rPr>
                        <a:t>Binary Variables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Conclusion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E24693-A561-4988-BD09-5841B625E05F}"/>
                  </a:ext>
                </a:extLst>
              </p14:cNvPr>
              <p14:cNvContentPartPr/>
              <p14:nvPr/>
            </p14:nvContentPartPr>
            <p14:xfrm>
              <a:off x="6741424" y="3263139"/>
              <a:ext cx="2109960" cy="1882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E24693-A561-4988-BD09-5841B625E05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32424" y="3254139"/>
                <a:ext cx="2127600" cy="190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1094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24027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/>
              <a:t>Revisiting a Data Set</a:t>
            </a: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711199" y="1249738"/>
            <a:ext cx="9863668" cy="41091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Data Set:  Child Abuse with Binaries</a:t>
            </a:r>
          </a:p>
        </p:txBody>
      </p:sp>
      <p:pic>
        <p:nvPicPr>
          <p:cNvPr id="53250" name="Picture 2" descr="Image result for louisiana ma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1" y="1639417"/>
            <a:ext cx="4403918" cy="4107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6013289" y="3594929"/>
              <a:ext cx="360" cy="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Ink 23"/>
              <p14:cNvContentPartPr/>
              <p14:nvPr/>
            </p14:nvContentPartPr>
            <p14:xfrm>
              <a:off x="5986289" y="3614369"/>
              <a:ext cx="10800" cy="1548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53529" y="3454532"/>
                <a:ext cx="635400" cy="1048312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61D4EC1-C3C9-4B05-BC68-2EAA51C9F8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149850"/>
              </p:ext>
            </p:extLst>
          </p:nvPr>
        </p:nvGraphicFramePr>
        <p:xfrm>
          <a:off x="587532" y="5741540"/>
          <a:ext cx="109054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7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8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38756">
                  <a:extLst>
                    <a:ext uri="{9D8B030D-6E8A-4147-A177-3AD203B41FA5}">
                      <a16:colId xmlns:a16="http://schemas.microsoft.com/office/drawing/2014/main" val="2847069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Background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EC393"/>
                          </a:solidFill>
                          <a:latin typeface="+mn-lt"/>
                          <a:ea typeface="+mn-ea"/>
                          <a:cs typeface="+mn-cs"/>
                        </a:rPr>
                        <a:t>Examples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EC393"/>
                          </a:solidFill>
                          <a:latin typeface="+mn-lt"/>
                          <a:ea typeface="+mn-ea"/>
                          <a:cs typeface="+mn-cs"/>
                        </a:rPr>
                        <a:t>Variable Transforms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006646"/>
                          </a:solidFill>
                          <a:latin typeface="+mn-lt"/>
                          <a:ea typeface="+mn-ea"/>
                          <a:cs typeface="+mn-cs"/>
                        </a:rPr>
                        <a:t>Binary Variables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Conclusion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5633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24027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/>
              <a:t>More Independent Variables</a:t>
            </a: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711199" y="1249738"/>
            <a:ext cx="9863668" cy="41091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Data Set:  House Appraisals</a:t>
            </a:r>
          </a:p>
        </p:txBody>
      </p:sp>
      <p:pic>
        <p:nvPicPr>
          <p:cNvPr id="53250" name="Picture 2" descr="Image result for house apprais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039" y="1909229"/>
            <a:ext cx="5909327" cy="327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73E760C-6227-47B8-BE83-E50A46550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149850"/>
              </p:ext>
            </p:extLst>
          </p:nvPr>
        </p:nvGraphicFramePr>
        <p:xfrm>
          <a:off x="587532" y="5741540"/>
          <a:ext cx="109054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7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8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38756">
                  <a:extLst>
                    <a:ext uri="{9D8B030D-6E8A-4147-A177-3AD203B41FA5}">
                      <a16:colId xmlns:a16="http://schemas.microsoft.com/office/drawing/2014/main" val="2847069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Background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EC393"/>
                          </a:solidFill>
                          <a:latin typeface="+mn-lt"/>
                          <a:ea typeface="+mn-ea"/>
                          <a:cs typeface="+mn-cs"/>
                        </a:rPr>
                        <a:t>Examples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EC393"/>
                          </a:solidFill>
                          <a:latin typeface="+mn-lt"/>
                          <a:ea typeface="+mn-ea"/>
                          <a:cs typeface="+mn-cs"/>
                        </a:rPr>
                        <a:t>Variable Transforms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006646"/>
                          </a:solidFill>
                          <a:latin typeface="+mn-lt"/>
                          <a:ea typeface="+mn-ea"/>
                          <a:cs typeface="+mn-cs"/>
                        </a:rPr>
                        <a:t>Binary Variables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Conclusion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426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24027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/>
              <a:t>Conducting a Multiple Regression Analysis</a:t>
            </a: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11199" y="1249738"/>
            <a:ext cx="9863668" cy="41091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Data Set:  House Appraisals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75574" y="2398820"/>
            <a:ext cx="7340271" cy="278190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Multiple Independent Variables</a:t>
            </a:r>
          </a:p>
          <a:p>
            <a:r>
              <a:rPr lang="en-US" sz="2000" b="1" dirty="0"/>
              <a:t>More About Binary Variables</a:t>
            </a:r>
          </a:p>
        </p:txBody>
      </p:sp>
      <p:pic>
        <p:nvPicPr>
          <p:cNvPr id="12" name="Picture 2" descr="Image result for house apprais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897" y="1417751"/>
            <a:ext cx="4186602" cy="231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273483C-337D-4F49-B499-A5AAAAE5F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149850"/>
              </p:ext>
            </p:extLst>
          </p:nvPr>
        </p:nvGraphicFramePr>
        <p:xfrm>
          <a:off x="587532" y="5741540"/>
          <a:ext cx="109054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7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8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38756">
                  <a:extLst>
                    <a:ext uri="{9D8B030D-6E8A-4147-A177-3AD203B41FA5}">
                      <a16:colId xmlns:a16="http://schemas.microsoft.com/office/drawing/2014/main" val="2847069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Background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EC393"/>
                          </a:solidFill>
                          <a:latin typeface="+mn-lt"/>
                          <a:ea typeface="+mn-ea"/>
                          <a:cs typeface="+mn-cs"/>
                        </a:rPr>
                        <a:t>Examples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EC393"/>
                          </a:solidFill>
                          <a:latin typeface="+mn-lt"/>
                          <a:ea typeface="+mn-ea"/>
                          <a:cs typeface="+mn-cs"/>
                        </a:rPr>
                        <a:t>Variable Transforms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006646"/>
                          </a:solidFill>
                          <a:latin typeface="+mn-lt"/>
                          <a:ea typeface="+mn-ea"/>
                          <a:cs typeface="+mn-cs"/>
                        </a:rPr>
                        <a:t>Binary Variables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Conclusion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4562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6233" y="304801"/>
            <a:ext cx="10668000" cy="923925"/>
          </a:xfrm>
        </p:spPr>
        <p:txBody>
          <a:bodyPr/>
          <a:lstStyle/>
          <a:p>
            <a:pPr eaLnBrk="1" hangingPunct="1"/>
            <a:r>
              <a:rPr lang="en-US" dirty="0"/>
              <a:t>Conclusion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199" y="1620278"/>
            <a:ext cx="5036457" cy="2802306"/>
          </a:xfrm>
        </p:spPr>
        <p:txBody>
          <a:bodyPr/>
          <a:lstStyle/>
          <a:p>
            <a:pPr eaLnBrk="1" hangingPunct="1"/>
            <a:r>
              <a:rPr lang="en-US" sz="2000" b="1" dirty="0"/>
              <a:t>Introduction to Multiple Regression</a:t>
            </a:r>
          </a:p>
          <a:p>
            <a:pPr eaLnBrk="1" hangingPunct="1"/>
            <a:r>
              <a:rPr lang="en-US" sz="2000" b="1" dirty="0"/>
              <a:t>Comparison w/ Simple Regression</a:t>
            </a:r>
          </a:p>
          <a:p>
            <a:pPr eaLnBrk="1" hangingPunct="1"/>
            <a:r>
              <a:rPr lang="en-US" sz="2000" b="1" dirty="0"/>
              <a:t>Basic Examples</a:t>
            </a:r>
          </a:p>
          <a:p>
            <a:pPr eaLnBrk="1" hangingPunct="1"/>
            <a:r>
              <a:rPr lang="en-US" sz="2000" b="1" dirty="0"/>
              <a:t>Assumptions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434CA4F-E5B4-4EF5-9A43-7924594FB867}"/>
              </a:ext>
            </a:extLst>
          </p:cNvPr>
          <p:cNvSpPr txBox="1">
            <a:spLocks noChangeArrowheads="1"/>
          </p:cNvSpPr>
          <p:nvPr/>
        </p:nvSpPr>
        <p:spPr>
          <a:xfrm>
            <a:off x="6651811" y="1691996"/>
            <a:ext cx="5036457" cy="294574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Non-Linear Relationships</a:t>
            </a:r>
          </a:p>
          <a:p>
            <a:r>
              <a:rPr lang="en-US" sz="2000" b="1" dirty="0"/>
              <a:t>Categorical Independent</a:t>
            </a:r>
          </a:p>
          <a:p>
            <a:endParaRPr lang="en-US" sz="2000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83308B-E4EB-43F1-B70C-8485266BF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287564"/>
              </p:ext>
            </p:extLst>
          </p:nvPr>
        </p:nvGraphicFramePr>
        <p:xfrm>
          <a:off x="587532" y="5741540"/>
          <a:ext cx="109054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7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8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38756">
                  <a:extLst>
                    <a:ext uri="{9D8B030D-6E8A-4147-A177-3AD203B41FA5}">
                      <a16:colId xmlns:a16="http://schemas.microsoft.com/office/drawing/2014/main" val="2847069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Background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EC393"/>
                          </a:solidFill>
                          <a:latin typeface="+mn-lt"/>
                          <a:ea typeface="+mn-ea"/>
                          <a:cs typeface="+mn-cs"/>
                        </a:rPr>
                        <a:t>Examples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EC393"/>
                          </a:solidFill>
                          <a:latin typeface="+mn-lt"/>
                          <a:ea typeface="+mn-ea"/>
                          <a:cs typeface="+mn-cs"/>
                        </a:rPr>
                        <a:t>Variable Transforms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EC393"/>
                          </a:solidFill>
                          <a:latin typeface="+mn-lt"/>
                          <a:ea typeface="+mn-ea"/>
                          <a:cs typeface="+mn-cs"/>
                        </a:rPr>
                        <a:t>Binary Variables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006646"/>
                          </a:solidFill>
                          <a:latin typeface="+mn-lt"/>
                          <a:ea typeface="+mn-ea"/>
                          <a:cs typeface="+mn-cs"/>
                        </a:rPr>
                        <a:t>Conclusion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86256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3051" y="1840156"/>
            <a:ext cx="10363200" cy="1828800"/>
          </a:xfrm>
        </p:spPr>
        <p:txBody>
          <a:bodyPr/>
          <a:lstStyle/>
          <a:p>
            <a:r>
              <a:rPr lang="en-US" dirty="0"/>
              <a:t>Multiple Regression</a:t>
            </a:r>
            <a:br>
              <a:rPr lang="en-US" dirty="0"/>
            </a:br>
            <a:r>
              <a:rPr lang="en-US" sz="3200" dirty="0"/>
              <a:t>Explaining More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Dr. Ronald K. Satterfield</a:t>
            </a:r>
          </a:p>
          <a:p>
            <a:r>
              <a:rPr lang="en-US" dirty="0"/>
              <a:t>Muma College of Business</a:t>
            </a:r>
          </a:p>
          <a:p>
            <a:r>
              <a:rPr lang="en-US" dirty="0"/>
              <a:t>University of South Florida</a:t>
            </a:r>
          </a:p>
        </p:txBody>
      </p:sp>
    </p:spTree>
    <p:extLst>
      <p:ext uri="{BB962C8B-B14F-4D97-AF65-F5344CB8AC3E}">
        <p14:creationId xmlns:p14="http://schemas.microsoft.com/office/powerpoint/2010/main" val="2933744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6233" y="304801"/>
            <a:ext cx="10668000" cy="923925"/>
          </a:xfrm>
        </p:spPr>
        <p:txBody>
          <a:bodyPr/>
          <a:lstStyle/>
          <a:p>
            <a:pPr eaLnBrk="1" hangingPunct="1"/>
            <a:r>
              <a:rPr lang="en-US" dirty="0"/>
              <a:t>Plan for This Presentation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199" y="1620278"/>
            <a:ext cx="5036457" cy="2802306"/>
          </a:xfrm>
        </p:spPr>
        <p:txBody>
          <a:bodyPr/>
          <a:lstStyle/>
          <a:p>
            <a:pPr eaLnBrk="1" hangingPunct="1"/>
            <a:r>
              <a:rPr lang="en-US" sz="2000" b="1" dirty="0"/>
              <a:t>Comparison w/ Simple Regression</a:t>
            </a:r>
          </a:p>
          <a:p>
            <a:pPr eaLnBrk="1" hangingPunct="1"/>
            <a:r>
              <a:rPr lang="en-US" sz="2000" b="1" dirty="0"/>
              <a:t>Explaining More Variation</a:t>
            </a:r>
          </a:p>
          <a:p>
            <a:pPr eaLnBrk="1" hangingPunct="1"/>
            <a:r>
              <a:rPr lang="en-US" sz="2000" b="1" dirty="0"/>
              <a:t>Basic Examples</a:t>
            </a:r>
          </a:p>
          <a:p>
            <a:pPr eaLnBrk="1" hangingPunct="1"/>
            <a:r>
              <a:rPr lang="en-US" sz="2000" b="1" dirty="0"/>
              <a:t>Assumptions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108290"/>
              </p:ext>
            </p:extLst>
          </p:nvPr>
        </p:nvGraphicFramePr>
        <p:xfrm>
          <a:off x="587532" y="5741540"/>
          <a:ext cx="109054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7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8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38756">
                  <a:extLst>
                    <a:ext uri="{9D8B030D-6E8A-4147-A177-3AD203B41FA5}">
                      <a16:colId xmlns:a16="http://schemas.microsoft.com/office/drawing/2014/main" val="2847069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Background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Examples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Variable Transforms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Binary Variables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Conclusion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3">
            <a:extLst>
              <a:ext uri="{FF2B5EF4-FFF2-40B4-BE49-F238E27FC236}">
                <a16:creationId xmlns:a16="http://schemas.microsoft.com/office/drawing/2014/main" id="{1434CA4F-E5B4-4EF5-9A43-7924594FB867}"/>
              </a:ext>
            </a:extLst>
          </p:cNvPr>
          <p:cNvSpPr txBox="1">
            <a:spLocks noChangeArrowheads="1"/>
          </p:cNvSpPr>
          <p:nvPr/>
        </p:nvSpPr>
        <p:spPr>
          <a:xfrm>
            <a:off x="6651811" y="1691996"/>
            <a:ext cx="5036457" cy="294574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Non-Linear Relationships</a:t>
            </a:r>
          </a:p>
          <a:p>
            <a:r>
              <a:rPr lang="en-US" sz="2000" b="1" dirty="0"/>
              <a:t>Categorical Independent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2907B91-B429-401A-97A6-559A2EEE2105}"/>
                  </a:ext>
                </a:extLst>
              </p14:cNvPr>
              <p14:cNvContentPartPr/>
              <p14:nvPr/>
            </p14:nvContentPartPr>
            <p14:xfrm>
              <a:off x="447976" y="1093419"/>
              <a:ext cx="10554840" cy="27079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2907B91-B429-401A-97A6-559A2EEE210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9336" y="1084778"/>
                <a:ext cx="10572480" cy="272556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268756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6233" y="304801"/>
            <a:ext cx="10668000" cy="923925"/>
          </a:xfrm>
        </p:spPr>
        <p:txBody>
          <a:bodyPr/>
          <a:lstStyle/>
          <a:p>
            <a:pPr eaLnBrk="1" hangingPunct="1"/>
            <a:r>
              <a:rPr lang="en-US" dirty="0"/>
              <a:t>Multiple Regression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7FDB6D2-28D6-4C62-8996-978B271889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521094"/>
              </p:ext>
            </p:extLst>
          </p:nvPr>
        </p:nvGraphicFramePr>
        <p:xfrm>
          <a:off x="587532" y="5741540"/>
          <a:ext cx="109054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7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8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38756">
                  <a:extLst>
                    <a:ext uri="{9D8B030D-6E8A-4147-A177-3AD203B41FA5}">
                      <a16:colId xmlns:a16="http://schemas.microsoft.com/office/drawing/2014/main" val="2847069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Background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Examples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Variable Transforms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Binary Variables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Conclusion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F6A20C8-0DEA-4F19-9D62-876B8288ED22}"/>
                  </a:ext>
                </a:extLst>
              </p14:cNvPr>
              <p14:cNvContentPartPr/>
              <p14:nvPr/>
            </p14:nvContentPartPr>
            <p14:xfrm>
              <a:off x="7560136" y="1738899"/>
              <a:ext cx="4219560" cy="17395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F6A20C8-0DEA-4F19-9D62-876B8288ED2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51137" y="1730259"/>
                <a:ext cx="4237198" cy="175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4272" name="Ink 54271">
                <a:extLst>
                  <a:ext uri="{FF2B5EF4-FFF2-40B4-BE49-F238E27FC236}">
                    <a16:creationId xmlns:a16="http://schemas.microsoft.com/office/drawing/2014/main" id="{BAE28762-94EF-4904-953B-211DFEBCFA6D}"/>
                  </a:ext>
                </a:extLst>
              </p14:cNvPr>
              <p14:cNvContentPartPr/>
              <p14:nvPr/>
            </p14:nvContentPartPr>
            <p14:xfrm>
              <a:off x="6974416" y="2031939"/>
              <a:ext cx="269280" cy="263160"/>
            </p14:xfrm>
          </p:contentPart>
        </mc:Choice>
        <mc:Fallback xmlns="">
          <p:pic>
            <p:nvPicPr>
              <p:cNvPr id="54272" name="Ink 54271">
                <a:extLst>
                  <a:ext uri="{FF2B5EF4-FFF2-40B4-BE49-F238E27FC236}">
                    <a16:creationId xmlns:a16="http://schemas.microsoft.com/office/drawing/2014/main" id="{BAE28762-94EF-4904-953B-211DFEBCFA6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65416" y="2022939"/>
                <a:ext cx="28692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4276" name="Ink 54275">
                <a:extLst>
                  <a:ext uri="{FF2B5EF4-FFF2-40B4-BE49-F238E27FC236}">
                    <a16:creationId xmlns:a16="http://schemas.microsoft.com/office/drawing/2014/main" id="{B5740D8C-FC00-4AAD-BA91-F60C0CD2ACC1}"/>
                  </a:ext>
                </a:extLst>
              </p14:cNvPr>
              <p14:cNvContentPartPr/>
              <p14:nvPr/>
            </p14:nvContentPartPr>
            <p14:xfrm>
              <a:off x="6448456" y="1906299"/>
              <a:ext cx="340920" cy="532440"/>
            </p14:xfrm>
          </p:contentPart>
        </mc:Choice>
        <mc:Fallback xmlns="">
          <p:pic>
            <p:nvPicPr>
              <p:cNvPr id="54276" name="Ink 54275">
                <a:extLst>
                  <a:ext uri="{FF2B5EF4-FFF2-40B4-BE49-F238E27FC236}">
                    <a16:creationId xmlns:a16="http://schemas.microsoft.com/office/drawing/2014/main" id="{B5740D8C-FC00-4AAD-BA91-F60C0CD2ACC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439456" y="1897659"/>
                <a:ext cx="358560" cy="55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4279" name="Ink 54278">
                <a:extLst>
                  <a:ext uri="{FF2B5EF4-FFF2-40B4-BE49-F238E27FC236}">
                    <a16:creationId xmlns:a16="http://schemas.microsoft.com/office/drawing/2014/main" id="{1CDB37C2-6A28-4680-9EA0-8372F58AC577}"/>
                  </a:ext>
                </a:extLst>
              </p14:cNvPr>
              <p14:cNvContentPartPr/>
              <p14:nvPr/>
            </p14:nvContentPartPr>
            <p14:xfrm>
              <a:off x="5994136" y="2133459"/>
              <a:ext cx="167760" cy="221400"/>
            </p14:xfrm>
          </p:contentPart>
        </mc:Choice>
        <mc:Fallback xmlns="">
          <p:pic>
            <p:nvPicPr>
              <p:cNvPr id="54279" name="Ink 54278">
                <a:extLst>
                  <a:ext uri="{FF2B5EF4-FFF2-40B4-BE49-F238E27FC236}">
                    <a16:creationId xmlns:a16="http://schemas.microsoft.com/office/drawing/2014/main" id="{1CDB37C2-6A28-4680-9EA0-8372F58AC57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85496" y="2124459"/>
                <a:ext cx="18540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4282" name="Ink 54281">
                <a:extLst>
                  <a:ext uri="{FF2B5EF4-FFF2-40B4-BE49-F238E27FC236}">
                    <a16:creationId xmlns:a16="http://schemas.microsoft.com/office/drawing/2014/main" id="{FD6265AC-0F5B-40ED-A0B7-7B006FA12CD2}"/>
                  </a:ext>
                </a:extLst>
              </p14:cNvPr>
              <p14:cNvContentPartPr/>
              <p14:nvPr/>
            </p14:nvContentPartPr>
            <p14:xfrm>
              <a:off x="5438296" y="2025819"/>
              <a:ext cx="335160" cy="460440"/>
            </p14:xfrm>
          </p:contentPart>
        </mc:Choice>
        <mc:Fallback xmlns="">
          <p:pic>
            <p:nvPicPr>
              <p:cNvPr id="54282" name="Ink 54281">
                <a:extLst>
                  <a:ext uri="{FF2B5EF4-FFF2-40B4-BE49-F238E27FC236}">
                    <a16:creationId xmlns:a16="http://schemas.microsoft.com/office/drawing/2014/main" id="{FD6265AC-0F5B-40ED-A0B7-7B006FA12CD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429656" y="2017179"/>
                <a:ext cx="352800" cy="47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801685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24027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/>
              <a:t>A Graphical Representation</a:t>
            </a: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455B1DE-7930-45B1-B6A1-A428D6F54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744903"/>
              </p:ext>
            </p:extLst>
          </p:nvPr>
        </p:nvGraphicFramePr>
        <p:xfrm>
          <a:off x="587532" y="5741540"/>
          <a:ext cx="109054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7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8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38756">
                  <a:extLst>
                    <a:ext uri="{9D8B030D-6E8A-4147-A177-3AD203B41FA5}">
                      <a16:colId xmlns:a16="http://schemas.microsoft.com/office/drawing/2014/main" val="2847069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Background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Examples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Variable Transforms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Binary Variables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Conclusion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0961" name="Ink 40960">
                <a:extLst>
                  <a:ext uri="{FF2B5EF4-FFF2-40B4-BE49-F238E27FC236}">
                    <a16:creationId xmlns:a16="http://schemas.microsoft.com/office/drawing/2014/main" id="{5D248755-72E9-4C89-818D-1499BD73FB8C}"/>
                  </a:ext>
                </a:extLst>
              </p14:cNvPr>
              <p14:cNvContentPartPr/>
              <p14:nvPr/>
            </p14:nvContentPartPr>
            <p14:xfrm>
              <a:off x="531856" y="1541619"/>
              <a:ext cx="8265600" cy="4005000"/>
            </p14:xfrm>
          </p:contentPart>
        </mc:Choice>
        <mc:Fallback xmlns="">
          <p:pic>
            <p:nvPicPr>
              <p:cNvPr id="40961" name="Ink 40960">
                <a:extLst>
                  <a:ext uri="{FF2B5EF4-FFF2-40B4-BE49-F238E27FC236}">
                    <a16:creationId xmlns:a16="http://schemas.microsoft.com/office/drawing/2014/main" id="{5D248755-72E9-4C89-818D-1499BD73FB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2856" y="1532978"/>
                <a:ext cx="8283239" cy="40226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0962" name="Ink 40961">
                <a:extLst>
                  <a:ext uri="{FF2B5EF4-FFF2-40B4-BE49-F238E27FC236}">
                    <a16:creationId xmlns:a16="http://schemas.microsoft.com/office/drawing/2014/main" id="{20D9C8C1-E029-498C-B2D1-993BF880A9F3}"/>
                  </a:ext>
                </a:extLst>
              </p14:cNvPr>
              <p14:cNvContentPartPr/>
              <p14:nvPr/>
            </p14:nvContentPartPr>
            <p14:xfrm>
              <a:off x="5796856" y="5354739"/>
              <a:ext cx="360" cy="6480"/>
            </p14:xfrm>
          </p:contentPart>
        </mc:Choice>
        <mc:Fallback xmlns="">
          <p:pic>
            <p:nvPicPr>
              <p:cNvPr id="40962" name="Ink 40961">
                <a:extLst>
                  <a:ext uri="{FF2B5EF4-FFF2-40B4-BE49-F238E27FC236}">
                    <a16:creationId xmlns:a16="http://schemas.microsoft.com/office/drawing/2014/main" id="{20D9C8C1-E029-498C-B2D1-993BF880A9F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43216" y="5246739"/>
                <a:ext cx="10800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0963" name="Ink 40962">
                <a:extLst>
                  <a:ext uri="{FF2B5EF4-FFF2-40B4-BE49-F238E27FC236}">
                    <a16:creationId xmlns:a16="http://schemas.microsoft.com/office/drawing/2014/main" id="{D2D2B5B7-3D10-4CB5-81A2-912A06364D03}"/>
                  </a:ext>
                </a:extLst>
              </p14:cNvPr>
              <p14:cNvContentPartPr/>
              <p14:nvPr/>
            </p14:nvContentPartPr>
            <p14:xfrm>
              <a:off x="5784976" y="4846779"/>
              <a:ext cx="1727640" cy="568080"/>
            </p14:xfrm>
          </p:contentPart>
        </mc:Choice>
        <mc:Fallback xmlns="">
          <p:pic>
            <p:nvPicPr>
              <p:cNvPr id="40963" name="Ink 40962">
                <a:extLst>
                  <a:ext uri="{FF2B5EF4-FFF2-40B4-BE49-F238E27FC236}">
                    <a16:creationId xmlns:a16="http://schemas.microsoft.com/office/drawing/2014/main" id="{D2D2B5B7-3D10-4CB5-81A2-912A06364D0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31336" y="4738779"/>
                <a:ext cx="1835280" cy="78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2111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24027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/>
              <a:t>“Explaining” Variation</a:t>
            </a: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229B2A3-02E4-4B9C-A8B2-4B8AB6029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744903"/>
              </p:ext>
            </p:extLst>
          </p:nvPr>
        </p:nvGraphicFramePr>
        <p:xfrm>
          <a:off x="587532" y="5741540"/>
          <a:ext cx="109054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7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8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38756">
                  <a:extLst>
                    <a:ext uri="{9D8B030D-6E8A-4147-A177-3AD203B41FA5}">
                      <a16:colId xmlns:a16="http://schemas.microsoft.com/office/drawing/2014/main" val="2847069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Background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Examples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Variable Transforms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Binary Variables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Conclusion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2898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24027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/>
              <a:t>Simple Regression Models </a:t>
            </a: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graphicFrame>
        <p:nvGraphicFramePr>
          <p:cNvPr id="40962" name="Object 6"/>
          <p:cNvGraphicFramePr>
            <a:graphicFrameLocks noChangeAspect="1"/>
          </p:cNvGraphicFramePr>
          <p:nvPr>
            <p:extLst/>
          </p:nvPr>
        </p:nvGraphicFramePr>
        <p:xfrm>
          <a:off x="1777680" y="1794933"/>
          <a:ext cx="8179120" cy="158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Equation" r:id="rId4" imgW="1066680" imgH="228600" progId="Equation.3">
                  <p:embed/>
                </p:oleObj>
              </mc:Choice>
              <mc:Fallback>
                <p:oleObj name="Equation" r:id="rId4" imgW="1066680" imgH="228600" progId="Equation.3">
                  <p:embed/>
                  <p:pic>
                    <p:nvPicPr>
                      <p:cNvPr id="409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7680" y="1794933"/>
                        <a:ext cx="8179120" cy="158168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graphicFrame>
        <p:nvGraphicFramePr>
          <p:cNvPr id="40964" name="Object 10"/>
          <p:cNvGraphicFramePr>
            <a:graphicFrameLocks noChangeAspect="1"/>
          </p:cNvGraphicFramePr>
          <p:nvPr>
            <p:extLst/>
          </p:nvPr>
        </p:nvGraphicFramePr>
        <p:xfrm>
          <a:off x="2540001" y="3733799"/>
          <a:ext cx="6643359" cy="1693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Equation" r:id="rId6" imgW="875920" imgH="253890" progId="Equation.3">
                  <p:embed/>
                </p:oleObj>
              </mc:Choice>
              <mc:Fallback>
                <p:oleObj name="Equation" r:id="rId6" imgW="875920" imgH="253890" progId="Equation.3">
                  <p:embed/>
                  <p:pic>
                    <p:nvPicPr>
                      <p:cNvPr id="4096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1" y="3733799"/>
                        <a:ext cx="6643359" cy="169333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0971" name="Ink 40970"/>
              <p14:cNvContentPartPr/>
              <p14:nvPr/>
            </p14:nvContentPartPr>
            <p14:xfrm>
              <a:off x="4900889" y="5412929"/>
              <a:ext cx="10800" cy="2880"/>
            </p14:xfrm>
          </p:contentPart>
        </mc:Choice>
        <mc:Fallback xmlns="">
          <p:pic>
            <p:nvPicPr>
              <p:cNvPr id="40971" name="Ink 40970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170896" y="3086618"/>
                <a:ext cx="743294" cy="2332069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15851FD-62EF-45DE-9551-AA7181383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744903"/>
              </p:ext>
            </p:extLst>
          </p:nvPr>
        </p:nvGraphicFramePr>
        <p:xfrm>
          <a:off x="587532" y="5741540"/>
          <a:ext cx="109054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7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8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38756">
                  <a:extLst>
                    <a:ext uri="{9D8B030D-6E8A-4147-A177-3AD203B41FA5}">
                      <a16:colId xmlns:a16="http://schemas.microsoft.com/office/drawing/2014/main" val="2847069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Background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Examples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Variable Transforms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Binary Variables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Conclusion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3472839-2AE5-42AE-B6B2-6DE9D5E4A53B}"/>
                  </a:ext>
                </a:extLst>
              </p14:cNvPr>
              <p14:cNvContentPartPr/>
              <p14:nvPr/>
            </p14:nvContentPartPr>
            <p14:xfrm>
              <a:off x="3806776" y="890379"/>
              <a:ext cx="1159920" cy="900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3472839-2AE5-42AE-B6B2-6DE9D5E4A53B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798136" y="881379"/>
                <a:ext cx="11775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30423" name="Ink 230422">
                <a:extLst>
                  <a:ext uri="{FF2B5EF4-FFF2-40B4-BE49-F238E27FC236}">
                    <a16:creationId xmlns:a16="http://schemas.microsoft.com/office/drawing/2014/main" id="{02C7D9F6-BEBA-48B0-A594-98E501206D07}"/>
                  </a:ext>
                </a:extLst>
              </p14:cNvPr>
              <p14:cNvContentPartPr/>
              <p14:nvPr/>
            </p14:nvContentPartPr>
            <p14:xfrm>
              <a:off x="8868736" y="1374579"/>
              <a:ext cx="2815560" cy="1906560"/>
            </p14:xfrm>
          </p:contentPart>
        </mc:Choice>
        <mc:Fallback xmlns="">
          <p:pic>
            <p:nvPicPr>
              <p:cNvPr id="230423" name="Ink 230422">
                <a:extLst>
                  <a:ext uri="{FF2B5EF4-FFF2-40B4-BE49-F238E27FC236}">
                    <a16:creationId xmlns:a16="http://schemas.microsoft.com/office/drawing/2014/main" id="{02C7D9F6-BEBA-48B0-A594-98E501206D07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860095" y="1365581"/>
                <a:ext cx="2833202" cy="19241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0978" name="Ink 40977">
                <a:extLst>
                  <a:ext uri="{FF2B5EF4-FFF2-40B4-BE49-F238E27FC236}">
                    <a16:creationId xmlns:a16="http://schemas.microsoft.com/office/drawing/2014/main" id="{0BE5BDAD-FF1C-4766-AE01-3A4BC478075E}"/>
                  </a:ext>
                </a:extLst>
              </p14:cNvPr>
              <p14:cNvContentPartPr/>
              <p14:nvPr/>
            </p14:nvContentPartPr>
            <p14:xfrm>
              <a:off x="9191656" y="3699099"/>
              <a:ext cx="1452600" cy="1745640"/>
            </p14:xfrm>
          </p:contentPart>
        </mc:Choice>
        <mc:Fallback xmlns="">
          <p:pic>
            <p:nvPicPr>
              <p:cNvPr id="40978" name="Ink 40977">
                <a:extLst>
                  <a:ext uri="{FF2B5EF4-FFF2-40B4-BE49-F238E27FC236}">
                    <a16:creationId xmlns:a16="http://schemas.microsoft.com/office/drawing/2014/main" id="{0BE5BDAD-FF1C-4766-AE01-3A4BC478075E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9182656" y="3690459"/>
                <a:ext cx="1470240" cy="176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0982" name="Ink 40981">
                <a:extLst>
                  <a:ext uri="{FF2B5EF4-FFF2-40B4-BE49-F238E27FC236}">
                    <a16:creationId xmlns:a16="http://schemas.microsoft.com/office/drawing/2014/main" id="{964B04B1-F986-478F-8047-FC8881FFA73E}"/>
                  </a:ext>
                </a:extLst>
              </p14:cNvPr>
              <p14:cNvContentPartPr/>
              <p14:nvPr/>
            </p14:nvContentPartPr>
            <p14:xfrm>
              <a:off x="376336" y="1774899"/>
              <a:ext cx="7889400" cy="3801240"/>
            </p14:xfrm>
          </p:contentPart>
        </mc:Choice>
        <mc:Fallback xmlns="">
          <p:pic>
            <p:nvPicPr>
              <p:cNvPr id="40982" name="Ink 40981">
                <a:extLst>
                  <a:ext uri="{FF2B5EF4-FFF2-40B4-BE49-F238E27FC236}">
                    <a16:creationId xmlns:a16="http://schemas.microsoft.com/office/drawing/2014/main" id="{964B04B1-F986-478F-8047-FC8881FFA73E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67696" y="1765899"/>
                <a:ext cx="7907040" cy="381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92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1005" y="224027"/>
            <a:ext cx="10911840" cy="668467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dirty="0"/>
              <a:t>Multiple Regression Models </a:t>
            </a: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graphicFrame>
        <p:nvGraphicFramePr>
          <p:cNvPr id="40962" name="Object 6"/>
          <p:cNvGraphicFramePr>
            <a:graphicFrameLocks noChangeAspect="1"/>
          </p:cNvGraphicFramePr>
          <p:nvPr>
            <p:extLst/>
          </p:nvPr>
        </p:nvGraphicFramePr>
        <p:xfrm>
          <a:off x="1150938" y="1795463"/>
          <a:ext cx="9767887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" name="Equation" r:id="rId4" imgW="1562040" imgH="228600" progId="Equation.3">
                  <p:embed/>
                </p:oleObj>
              </mc:Choice>
              <mc:Fallback>
                <p:oleObj name="Equation" r:id="rId4" imgW="1562040" imgH="228600" progId="Equation.3">
                  <p:embed/>
                  <p:pic>
                    <p:nvPicPr>
                      <p:cNvPr id="409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1795463"/>
                        <a:ext cx="9767887" cy="12890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2768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0970" name="Rectangle 11"/>
          <p:cNvSpPr>
            <a:spLocks noChangeArrowheads="1"/>
          </p:cNvSpPr>
          <p:nvPr/>
        </p:nvSpPr>
        <p:spPr bwMode="auto">
          <a:xfrm>
            <a:off x="0" y="27156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graphicFrame>
        <p:nvGraphicFramePr>
          <p:cNvPr id="40964" name="Object 10"/>
          <p:cNvGraphicFramePr>
            <a:graphicFrameLocks noChangeAspect="1"/>
          </p:cNvGraphicFramePr>
          <p:nvPr>
            <p:extLst/>
          </p:nvPr>
        </p:nvGraphicFramePr>
        <p:xfrm>
          <a:off x="1508177" y="3733801"/>
          <a:ext cx="8969685" cy="1502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" name="Equation" r:id="rId6" imgW="1333440" imgH="253800" progId="Equation.3">
                  <p:embed/>
                </p:oleObj>
              </mc:Choice>
              <mc:Fallback>
                <p:oleObj name="Equation" r:id="rId6" imgW="1333440" imgH="253800" progId="Equation.3">
                  <p:embed/>
                  <p:pic>
                    <p:nvPicPr>
                      <p:cNvPr id="4096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177" y="3733801"/>
                        <a:ext cx="8969685" cy="150293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AD84375-2466-4473-888E-26C168290E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744903"/>
              </p:ext>
            </p:extLst>
          </p:nvPr>
        </p:nvGraphicFramePr>
        <p:xfrm>
          <a:off x="587532" y="5741540"/>
          <a:ext cx="109054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7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8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38756">
                  <a:extLst>
                    <a:ext uri="{9D8B030D-6E8A-4147-A177-3AD203B41FA5}">
                      <a16:colId xmlns:a16="http://schemas.microsoft.com/office/drawing/2014/main" val="2847069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Background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Examples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Variable Transforms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Binary Variables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Conclusion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3E7FB4D-D37E-4445-8F5F-B504834B2AED}"/>
                  </a:ext>
                </a:extLst>
              </p14:cNvPr>
              <p14:cNvContentPartPr/>
              <p14:nvPr/>
            </p14:nvContentPartPr>
            <p14:xfrm>
              <a:off x="531856" y="1924299"/>
              <a:ext cx="406800" cy="317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3E7FB4D-D37E-4445-8F5F-B504834B2AE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2856" y="1915299"/>
                <a:ext cx="42444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BB9DC08-8F04-4D2A-BCA0-8899386CD1F1}"/>
                  </a:ext>
                </a:extLst>
              </p14:cNvPr>
              <p14:cNvContentPartPr/>
              <p14:nvPr/>
            </p14:nvContentPartPr>
            <p14:xfrm>
              <a:off x="1057816" y="1930059"/>
              <a:ext cx="83880" cy="233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BB9DC08-8F04-4D2A-BCA0-8899386CD1F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48816" y="1921419"/>
                <a:ext cx="10152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8628FC0-735B-485D-8DB7-956A835B41CF}"/>
                  </a:ext>
                </a:extLst>
              </p14:cNvPr>
              <p14:cNvContentPartPr/>
              <p14:nvPr/>
            </p14:nvContentPartPr>
            <p14:xfrm>
              <a:off x="1242856" y="1774899"/>
              <a:ext cx="113760" cy="2455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8628FC0-735B-485D-8DB7-956A835B41C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34216" y="1765899"/>
                <a:ext cx="13140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285D508-B22C-4703-B81F-8006E66E7078}"/>
                  </a:ext>
                </a:extLst>
              </p14:cNvPr>
              <p14:cNvContentPartPr/>
              <p14:nvPr/>
            </p14:nvContentPartPr>
            <p14:xfrm>
              <a:off x="1398376" y="1691019"/>
              <a:ext cx="197640" cy="1677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285D508-B22C-4703-B81F-8006E66E707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89376" y="1682379"/>
                <a:ext cx="21528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91F0055-EF95-49E7-A62E-2FB9F63B12D9}"/>
                  </a:ext>
                </a:extLst>
              </p14:cNvPr>
              <p14:cNvContentPartPr/>
              <p14:nvPr/>
            </p14:nvContentPartPr>
            <p14:xfrm>
              <a:off x="1589536" y="1440099"/>
              <a:ext cx="143640" cy="167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91F0055-EF95-49E7-A62E-2FB9F63B12D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80896" y="1431459"/>
                <a:ext cx="16128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30414" name="Ink 230413">
                <a:extLst>
                  <a:ext uri="{FF2B5EF4-FFF2-40B4-BE49-F238E27FC236}">
                    <a16:creationId xmlns:a16="http://schemas.microsoft.com/office/drawing/2014/main" id="{D296120D-4235-43FB-B125-42FC9A0ECA2C}"/>
                  </a:ext>
                </a:extLst>
              </p14:cNvPr>
              <p14:cNvContentPartPr/>
              <p14:nvPr/>
            </p14:nvContentPartPr>
            <p14:xfrm>
              <a:off x="603496" y="2587779"/>
              <a:ext cx="3532320" cy="2821320"/>
            </p14:xfrm>
          </p:contentPart>
        </mc:Choice>
        <mc:Fallback xmlns="">
          <p:pic>
            <p:nvPicPr>
              <p:cNvPr id="230414" name="Ink 230413">
                <a:extLst>
                  <a:ext uri="{FF2B5EF4-FFF2-40B4-BE49-F238E27FC236}">
                    <a16:creationId xmlns:a16="http://schemas.microsoft.com/office/drawing/2014/main" id="{D296120D-4235-43FB-B125-42FC9A0ECA2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94496" y="2578779"/>
                <a:ext cx="3549960" cy="28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30418" name="Ink 230417">
                <a:extLst>
                  <a:ext uri="{FF2B5EF4-FFF2-40B4-BE49-F238E27FC236}">
                    <a16:creationId xmlns:a16="http://schemas.microsoft.com/office/drawing/2014/main" id="{0902B838-448C-4277-B190-806C2DD13A9C}"/>
                  </a:ext>
                </a:extLst>
              </p14:cNvPr>
              <p14:cNvContentPartPr/>
              <p14:nvPr/>
            </p14:nvContentPartPr>
            <p14:xfrm>
              <a:off x="5055976" y="1745019"/>
              <a:ext cx="6215760" cy="3950640"/>
            </p14:xfrm>
          </p:contentPart>
        </mc:Choice>
        <mc:Fallback xmlns="">
          <p:pic>
            <p:nvPicPr>
              <p:cNvPr id="230418" name="Ink 230417">
                <a:extLst>
                  <a:ext uri="{FF2B5EF4-FFF2-40B4-BE49-F238E27FC236}">
                    <a16:creationId xmlns:a16="http://schemas.microsoft.com/office/drawing/2014/main" id="{0902B838-448C-4277-B190-806C2DD13A9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046976" y="1736019"/>
                <a:ext cx="6233400" cy="396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8695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6233" y="304801"/>
            <a:ext cx="10668000" cy="923925"/>
          </a:xfrm>
        </p:spPr>
        <p:txBody>
          <a:bodyPr/>
          <a:lstStyle/>
          <a:p>
            <a:pPr eaLnBrk="1" hangingPunct="1"/>
            <a:r>
              <a:rPr lang="en-US" dirty="0"/>
              <a:t>Warehouse Cost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11199" y="1249738"/>
            <a:ext cx="9863668" cy="41091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Data Set:  Warehouse Cost</a:t>
            </a:r>
          </a:p>
        </p:txBody>
      </p:sp>
      <p:pic>
        <p:nvPicPr>
          <p:cNvPr id="16386" name="Picture 2" descr="Image result for warehou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582" y="1643146"/>
            <a:ext cx="5732343" cy="3922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5EE3D3A-B4F3-4DAE-B53D-6B07D74C6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727634"/>
              </p:ext>
            </p:extLst>
          </p:nvPr>
        </p:nvGraphicFramePr>
        <p:xfrm>
          <a:off x="587532" y="5741540"/>
          <a:ext cx="109054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7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8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38756">
                  <a:extLst>
                    <a:ext uri="{9D8B030D-6E8A-4147-A177-3AD203B41FA5}">
                      <a16:colId xmlns:a16="http://schemas.microsoft.com/office/drawing/2014/main" val="2847069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Introduction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Background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006646"/>
                          </a:solidFill>
                          <a:latin typeface="+mn-lt"/>
                          <a:ea typeface="+mn-ea"/>
                          <a:cs typeface="+mn-cs"/>
                        </a:rPr>
                        <a:t>Examples</a:t>
                      </a:r>
                    </a:p>
                  </a:txBody>
                  <a:tcPr anchor="ctr">
                    <a:solidFill>
                      <a:srgbClr val="CEC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Variable Transforms</a:t>
                      </a:r>
                    </a:p>
                  </a:txBody>
                  <a:tcPr anchor="ctr"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Binary Variables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baseline="0" dirty="0">
                          <a:solidFill>
                            <a:srgbClr val="CFC493"/>
                          </a:solidFill>
                          <a:latin typeface="+mn-lt"/>
                          <a:ea typeface="+mn-ea"/>
                          <a:cs typeface="+mn-cs"/>
                        </a:rPr>
                        <a:t>Conclusion</a:t>
                      </a:r>
                    </a:p>
                  </a:txBody>
                  <a:tcPr anchor="ctr"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6446006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YERLOGOHEIGHT" val="140"/>
  <p:tag name="PLAYERLOGOWIDTH" val="233"/>
  <p:tag name="ARTICULATE_PROJECT_CHECK" val="0"/>
  <p:tag name="LMS_PUBLISH" val="No"/>
  <p:tag name="ARTICULATE_TEMPLATE" val="eLearning"/>
  <p:tag name="ARTICULATE_TEMPLATE_GUID" val="a1fdf926-7bdf-43cc-8381-83bd9cb77f11"/>
  <p:tag name="ARTICULATE_LOGO" val="(None selected)"/>
  <p:tag name="ARTICULATE_PRESENTER" val="(None selected)"/>
  <p:tag name="ARTICULATE_PRESENTER_GUID" val="9869030842"/>
  <p:tag name="PRESENTER_PREVIEW_MODE_REFRESH" val="0"/>
  <p:tag name="PRESENTER_PREVIEW_MODE" val="0"/>
  <p:tag name="ARTICULATE_SLIDE_THUMBNAIL_REFRESH" val="1"/>
  <p:tag name="ARTICULATE_PROJECT_OPEN" val="1"/>
  <p:tag name="ARTICULATE_REFERENCE_ID" val="69b2cc72-b4bd-4a2d-b24c-9ce7a9587c40"/>
  <p:tag name="TAG_BACKING_FORM_KEY" val="852324-c:\users\clwoods\documents\custom office templates\green_gold_ppt_template.potx"/>
  <p:tag name="ARTICULATE_PRESENTER_VERSION" val="7"/>
  <p:tag name="ARTICULATE_REFERENCE_COUNT" val="0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ARTICULATE_SLIDE_COUNT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green_gold_ppt_template">
  <a:themeElements>
    <a:clrScheme name="USF Green and Gold">
      <a:dk1>
        <a:sysClr val="windowText" lastClr="000000"/>
      </a:dk1>
      <a:lt1>
        <a:sysClr val="window" lastClr="FFFFFF"/>
      </a:lt1>
      <a:dk2>
        <a:srgbClr val="006646"/>
      </a:dk2>
      <a:lt2>
        <a:srgbClr val="CEC393"/>
      </a:lt2>
      <a:accent1>
        <a:srgbClr val="009374"/>
      </a:accent1>
      <a:accent2>
        <a:srgbClr val="9CCB3B"/>
      </a:accent2>
      <a:accent3>
        <a:srgbClr val="DBE120"/>
      </a:accent3>
      <a:accent4>
        <a:srgbClr val="7FB0A6"/>
      </a:accent4>
      <a:accent5>
        <a:srgbClr val="28AFCE"/>
      </a:accent5>
      <a:accent6>
        <a:srgbClr val="BB17AB"/>
      </a:accent6>
      <a:hlink>
        <a:srgbClr val="0563C1"/>
      </a:hlink>
      <a:folHlink>
        <a:srgbClr val="954F72"/>
      </a:folHlink>
    </a:clrScheme>
    <a:fontScheme name="Green and Gold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D8D95CE-B785-7947-B1AE-A6B763026EB7}" vid="{14C0309E-0D4E-3F4E-87F9-713BCC1C3E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green_gold_ppt_template</Template>
  <TotalTime>2807</TotalTime>
  <Words>272</Words>
  <Application>Microsoft Office PowerPoint</Application>
  <PresentationFormat>Widescreen</PresentationFormat>
  <Paragraphs>141</Paragraphs>
  <Slides>15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Open Sans</vt:lpstr>
      <vt:lpstr>Wingdings</vt:lpstr>
      <vt:lpstr>green_gold_ppt_template</vt:lpstr>
      <vt:lpstr>Equation</vt:lpstr>
      <vt:lpstr>Analytical Methods for Business</vt:lpstr>
      <vt:lpstr>Multiple Regression Explaining More</vt:lpstr>
      <vt:lpstr>Plan for This Presentation</vt:lpstr>
      <vt:lpstr>Multiple Regression</vt:lpstr>
      <vt:lpstr>A Graphical Representation</vt:lpstr>
      <vt:lpstr>“Explaining” Variation</vt:lpstr>
      <vt:lpstr>Simple Regression Models </vt:lpstr>
      <vt:lpstr>Multiple Regression Models </vt:lpstr>
      <vt:lpstr>Warehouse Cost</vt:lpstr>
      <vt:lpstr>Conducting a Multiple Regression Analysis</vt:lpstr>
      <vt:lpstr>Revisiting a Data Set</vt:lpstr>
      <vt:lpstr>Revisiting a Data Set</vt:lpstr>
      <vt:lpstr>More Independent Variables</vt:lpstr>
      <vt:lpstr>Conducting a Multiple Regression Analysis</vt:lpstr>
      <vt:lpstr>Conclusion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</dc:creator>
  <cp:lastModifiedBy>Satterfield, Ron</cp:lastModifiedBy>
  <cp:revision>96</cp:revision>
  <dcterms:created xsi:type="dcterms:W3CDTF">2016-05-01T20:38:57Z</dcterms:created>
  <dcterms:modified xsi:type="dcterms:W3CDTF">2018-09-07T13:54:19Z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e-learning_blank_template</vt:lpwstr>
  </property>
  <property fmtid="{D5CDD505-2E9C-101B-9397-08002B2CF9AE}" pid="4" name="ArticulateGUID">
    <vt:lpwstr>B7117A70-685E-4E4D-A64A-4D22F3034C64</vt:lpwstr>
  </property>
  <property fmtid="{D5CDD505-2E9C-101B-9397-08002B2CF9AE}" pid="5" name="ArticulateProjectVersion">
    <vt:lpwstr>7</vt:lpwstr>
  </property>
  <property fmtid="{D5CDD505-2E9C-101B-9397-08002B2CF9AE}" pid="6" name="ArticulateProjectFull">
    <vt:lpwstr>C:\Users\clwoods\Documents\Custom Office Templates\green_gold_ppt_template.ppta</vt:lpwstr>
  </property>
</Properties>
</file>