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6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7.xml" ContentType="application/vnd.openxmlformats-officedocument.presentationml.notesSlide+xml"/>
  <Override PartName="/ppt/ink/ink26.xml" ContentType="application/inkml+xml"/>
  <Override PartName="/ppt/notesSlides/notesSlide8.xml" ContentType="application/vnd.openxmlformats-officedocument.presentationml.notesSlide+xml"/>
  <Override PartName="/ppt/ink/ink27.xml" ContentType="application/inkml+xml"/>
  <Override PartName="/ppt/notesSlides/notesSlide9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10.xml" ContentType="application/vnd.openxmlformats-officedocument.presentationml.notesSlide+xml"/>
  <Override PartName="/ppt/ink/ink30.xml" ContentType="application/inkml+xml"/>
  <Override PartName="/ppt/notesSlides/notesSlide11.xml" ContentType="application/vnd.openxmlformats-officedocument.presentationml.notesSlide+xml"/>
  <Override PartName="/ppt/ink/ink31.xml" ContentType="application/inkml+xml"/>
  <Override PartName="/ppt/notesSlides/notesSlide12.xml" ContentType="application/vnd.openxmlformats-officedocument.presentationml.notesSlide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8" r:id="rId2"/>
    <p:sldId id="303" r:id="rId3"/>
    <p:sldId id="270" r:id="rId4"/>
    <p:sldId id="344" r:id="rId5"/>
    <p:sldId id="345" r:id="rId6"/>
    <p:sldId id="321" r:id="rId7"/>
    <p:sldId id="322" r:id="rId8"/>
    <p:sldId id="323" r:id="rId9"/>
    <p:sldId id="325" r:id="rId10"/>
    <p:sldId id="326" r:id="rId11"/>
    <p:sldId id="346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7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393"/>
    <a:srgbClr val="006646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8" autoAdjust="0"/>
    <p:restoredTop sz="95906" autoAdjust="0"/>
  </p:normalViewPr>
  <p:slideViewPr>
    <p:cSldViewPr snapToGrid="0">
      <p:cViewPr>
        <p:scale>
          <a:sx n="85" d="100"/>
          <a:sy n="85" d="100"/>
        </p:scale>
        <p:origin x="1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4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35:1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6129 561 8704,'-103'-29'3328,"58"-1"-1792,-43 1-1088,58 14 832,-14-15-512,-30 1-33,-14-15-223,-1-1-64,-14 1-256,-16 0-192,-13-1-32,-16 1 96,-29 29 32,-30 1-192,-15 28 0,-58 31 32,-16 28 32,-28 60-64,-31 15 64,15 29 160,-14 15 160,14 15 128,-14 29 64,44-14-128,-15 29 32,44-30-96,30 16 0,30-16-32,44 1 64,44-1-224,44 1-64,60-16 256,58 31 160,75-16-128,58-29-32,104 30-96,73-30-32,90 0-192,58-45 32,45-43 0,58-16 64,16-29-96,29-29 0,29-30 96,45-30 32,0-14-192,15-30 0,44-14-32,-30 14-32,118-15 32,-88 15 0,-74 0 96,-59 1 0,-88-16 32,-45-14 64,-59-1 256,-74 16 96,-74-45 160,-58 0 96,-75-44-160,-58-15-32,-45-45-512,-59-58-192,-45 0 0,-58-45 64,-15 30 0,-45-15 32,-58 30 352,-1 29 256,-88 0-192,-44 59-64,-30 30-128,-59 29 0,-74 45-128,-59 29-64,-74 15 64,-44 59 0,-15 15-64,-44 14 64,0 45 96,-59 59 32,0 30-32,14 14-64,45 15 32,74 0-32,73 15-96,75-1 64,73 1-384,89 29-224,88-14-2912,74-15-1215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49:14.47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2496 11549 7296,'0'-15'2720,"0"0"-1472,15 0-1184,0 15 608,-15-14-288,15 14 32,-15-15-192,14 15 32,1 0-160,-15 15-64,15-15 64,0 14 0,-1 1 32,16 0 128,-15 0 96,14-1 64,1 1 96,14 0-32,15-15 32,15 0 95,0 0 1,0 0-256,0-15-128,14 15-64,16-15-32,-16 1-160,16 14-32,-1 0 32,-15 0 64,1 0 0,29 0 64,-14 14-128,-1-14 0,0 0 32,1 0 0,-16-14 0,30 14 64,-14-15-96,-1 15 0,1-15-32,-1 0 0,-14 15 128,14-14 32,0 14-128,1 0 32,-16-15 0,16 15 0,-16 0-96,1 0 64,29-15 32,-15 0 64,1 0-32,-1 15 64,0 0-64,1-14-32,14 14-64,-15 0 32,1 0 32,14 14 64,-30-14-96,16 15 0,14 0 32,0 0 0,0 0-96,15-15 64,-15 0 96,15 0 32,15-15-32,-15 15 32,44-30-288,0 1-32,0-1 256,-14 15 128,-15-14-64,14 14-64,0-14 0,1 14-32,-15 0 0,14 0 64,0 1-32,-14-16-32,0 15-64,-1 0 32,16-14 32,-15 14 64,-16 0-32,1 15 64,0-14 224,15 14 96,-30 0-192,15 0-128,-15 14-160,15-14 32,15 15 96,-30-15 32,15 15-32,-15-15-64,30 15-64,-15-15 32,-1 14 32,-13-14 64,13 0-32,1 0-32,15-14 32,-15 14-32,0 0 0,-15-15 64,30 15-96,-15 0 0,-1 0-32,1 0 0,0 0 64,15 0 0,0 0 64,-15 0 96,14-15-128,1 15-32,14-15-64,-14 1 0,0 14 64,14-15 64,1 0-32,-16 15-32,1-15 224,14 15 96,-14 0-160,14 0-32,-58 0-64,73 0-64,-14 0 32,-1 0 32,-14 0-32,14 0-32,1 0 32,-1-14-32,-14 14 0,14 0 0,1 0 0,-16 0 64,16-15-32,-1 0-32,1 0 32,-1 0 32,-14 15-96,14-14 0,15-1 96,-14 0 32,-1 0-32,-14 15 32,29-14-128,-15 14 0,-14-15 32,0 0 64,29 15-32,-29 0 64,-1 0-128,1 0 0,15 0 32,-16 0 0,1 0 0,0 15 0,-1-15-96,1 0 64,0 0 96,-16 0 32,16 0-128,15-15 32,-16 15 0,-14 0 0,0 0 0,-15 0 0,30 0 0,-30 15 0,15 0 0,-30-1 0,1-14 0,14 15 64,0 0-96,-15-15 0,1 15 32,-1-15 0,-14 0 0,14 0 64,15-15-96,-14 15 0,-1 0 32,0-15 64,1 0-32,-16 1-32,30 14-64,-14-15 32,-1 15 32,1-15 64,-16 15-32,1 0-32,14-15 32,15 15-32,-29 0 0,14-14 0,1 14-96,-1 0 64,15 0 32,-15-15 0,16 15 0,-1-15 0,-15 15 0,15-15 0,15 0 0,-29 1 64,14 14-96,-15 0 0,0 0 32,-14 0 0,14 0-96,1 14 64,-16 1 32,1-15 64,-30 15-32,15-15-32,-30 15 32,15-15-32,-14 0 0,-16 0 64,15 0-32,-14 0-32,-15-15-64,14 0 32,-14-14-544,0 14-160,0 0-1568,-15 0-575,-30-14-2017</inkml:trace>
  <inkml:trace contextRef="#ctx0" brushRef="#br0" timeOffset="10585.056">2467 11179 7552,'-45'-29'2880,"45"29"-1536,0-15-1440,0 15 512,0-15-288,0 15-96,0-14 0,-14 14-32,14 0 0,0-15 256,-15 15 224,15 0 256,0 0 96,0-15 0,0 15 32,0 0-417,0 0-159,0 0-192,15 0-96,-1 0 32,1 0-32,0 0 128,15 0 160,-1 0 32,1 0 64,14 0-64,-15 15-32,16-15-32,-16 0 0,30-15-128,0 15-96,1 0 0,-16 0 32,15 0-32,0 0-32,15 0-64,-15 15 32,-15-15 32,15 0 0,15 15 0,15-15 0,-15-15 64,-1 15 32,16 0 224,-15 0 192,0-15-320,-1 0-128,31 1-32,-16-1-32,16 0 0,-16 0 64,1 0-32,0 1-32,-1-1 32,16 0 32,-1-14-96,0-1 0,1 1 32,-1-1 64,0-14-32,30-1-32,-14 1 32,-1-15 32,-15 15 32,0-1 32,16 1-160,-1 0 32,0 0 0,-15-1 64,1 16-32,-1-16-32,15 1 32,0 0-32,-14-15 0,14 0 0,-30 0 0,30 0 64,1 14-32,-1-14-32,-15 0 288,0 0 192,1-15-160,-1 15-96,1-15-224,-1-14 0,0 29 0,-14 0 0,14-15 0,-14 15 64,14-15-96,15 0 0,-14-15 32,-1 15 0,1-14 64,-16 14 32,1 0-128,29-14 32,-29 14 0,14 0 0,0-15 0,1-14 64,-1 14-32,-14 1-32,14 14 32,-14-15-32,-1 15-96,1-14 64,-1-1 96,-14 1 32,0-1-128,15 15-32,-1-14 32,1-1 64,-1 0 0,1-14-32,-15 0 32,0 14-32,0 15 0,-1-14 64,16-1-96,0-14 0,-16-1 32,16 16 0,-15-1 0,0 0 0,0 16 0,-1-16 0,16 0 0,0 1 64,-16-16-96,16 31-64,-15-1 128,0 0 32,0 0-96,-1-15 32,1 16 0,15-16 64,-15 0-96,0 16 0,-1-1 32,1 0 64,-15 0-96,0 0 0,15-14 32,-15-1 64,30 0-96,-30 16 0,15-1 32,-15 0 64,0 0-96,-15 0 0,15-14 32,-14 14 64,-1-15-96,0 15 0,15 1 32,-14 13 64,28-13-32,-14-1-32,-14 15-64,14-15 32,0 0 32,0 0 64,0 0-96,0 1 0,0 13 32,0 1 0,15 0 0,0 0 64,0 0-32,0-15-32,-15 15 32,0-15-32,0 15-96,0 15 64,0-15 32,0 15 0,30-1 0,-30 1 0,15-15 0,-1 15 0,1-15 0,-15 14 0,0 1 0,0-15 0,1 15-96,13-1 64,1 1 32,-15 15 64,0-1-32,0 0-32,15 16-64,-15-1 32,0 15 32,-14-15 0,29 0-96,-15 1 64,29-1 32,-29 0 64,0 15-32,0-15-32,0 15-64,1 0 32,-1 0 32,-15 15 0,30-15 0,0 0 0,14 15 0,-14 0 0,0-15 0,14 0 64,-14 14-96,0 1 0,15-15 32,-1 15 0,1 0 0,-15 14 0,14 1-96,1-1 64,-15 1 96,0 14 32,0-14-128,29-1-32,-15 15 32,1 1 0,0-16 32,-1 16 0,-29-1 0,15 0 0,15-14 0,-15 14 0,14 0 0,-29 15 0,15 15 0,0-15 0,0 15 0,-15-15 0,0 15 0,0-15 0,0 0 0,15-14 64,-15 14-96,15 14 0,-15 1 32,0 15 64,0-15-96,0 0 0,0-15 32,-14 0 0,-1 15 0,15-1 0,15 1 0,0 0 64,-15 15-96,0-1-64,15-14 128,-1-15 32,-14 15 416,1 15 160,-1-16-320,29 16-96,-14-15-224,0 14-32,-15-14 32,0-15 64,15 15-32,-15 0-32,-15 0 32,15 0 32,-14 0-96,28 14-64,-14-29 64,15 15 64,-15-15-64,0 0 0,-14 0 32,14 15 0,-15 0 0,15 0 64,-14 0-32,-16-15-32,1 0 32,-1 15-32,1-30 0,-1 15 64,15-15-96,1 30 0,-1-15 32,0 0 0,-14 15 0,14-15 0,-14 15 0,-1-15 0,1-15 0,-1 15 0,1-14 0,14 14 64,-14 15-96,-1-15 0,1-15 448,-15 15 192,14 0-384,-14-15-96,14 1-96,-14 14-32,0-30 0,14 16 0,-14-16 0,15 16 64,-15-1-32,14 0-32,1 0 32,14 1 32,-15-1-96,1 15 0,0-29 32,-16 14 64,1 0-32,15-14-32,-1 14 32,1 0-32,-1-14 0,1-1 0,-1 1-96,1 0 64,-15-1 32,14 15 0,1-14 0,-1 14 0,15 15 0,1-29 64,-1 14 96,15 0 64,-15 1-96,-14-16-96,0 1 0,29 14-32,-15 0 0,0-14 64,1-1-96,-16 1 0,15 0 32,1-16 64,-16 16-96,30 14 0,0 0-32,0 1 0,0-1 128,-14 0 32,14 1-32,0-1-64,0-15 32,-15 16-32,1-16 0,-1 1 0,15-1 0,15-14 64,-15 15-32,0-16-32,-15 1 32,1 0 32,-1 0-32,0 0-32,0-1 32,1 1-32,-16 0-96,16 0 64,-16-1 32,15 1 0,-14 0 0,14 14 64,1-14-32,-1 15-32,0-1-64,15 1 32,-29-15 32,-1 14 0,16 1 0,-16-16 0,15 16 0,1-15 64,-16 14-32,16-14-32,-31 0-64,16 14 32,-1-14 32,1 0 64,-1 0-96,16 14 0,-16-14 32,16 14 0,-1-14 0,0 0 64,1 0-96,-16 0 0,15-1 32,-14 16 64,14-15-96,1-1 0,-16 1 32,15 15 64,-14-16-96,-1 1 0,1 0 32,-1 15 0,1-16 0,14 1 64,1 0-96,-16 14 0,1-29 32,14 15 64,-14 0 32,-1-15 32,-14 15-224,14-1 0,-14 1 32,15-15 32,-16 0 32,1 15 64,0-15-32,15 0-32,-16 0 32,16 15 32,-15-15-32,-1 0-32,1 14-64,15-14 32,-16 15 32,1-15 0,-15 15 0,15-15 0,0 15-96,-1-15 64,1 15 32,0-15 0,0 14 0,14-14 64,-14 0-32,15 15-32,-1-15-64,-14 0 32,14 0 32,1 15 64,-15-15 32,14 0 32,-14 0-160,0 15 32,0-15 0,-1 0 0,1 14 0,0-14 0,-15 15-96,15-15 64,14 15 96,-14-15-32,15 0 64,-16 0-128,1 0 0,0 0 32,0 15 0,14-15 0,-29 0 0,30 0-96,-30 14 64,14-14 32,1 15 64,0-15-32,0 15-32,-1-15-64,1 15 32,15-15 32,-15 0 64,-1 15-96,16-15 0,-1 0 96,1 0 32,-15 0-128,14 0 32,-14 0 0,15 0 0,-16 0 0,16 14 0,-15-14 0,-1 0 0,1 0-96,0 0 64,0 0 32,14 0 0,-14 0 0,0 0 64,14 0-32,-14 0 64,0 0-128,0 0-64,-1 0 64,1 0 64,0 0 0,0 0-32,-15 0 32,14 0-32,1 0-96,0 0 64,0 15 32,-15-15 0,14 0 0,1 0 64,0 0-32,0 0-32,0 0 32,-1 0-32,1 0 0,0 0 64,0 0-96,-1 0-64,-14 0 64,15 0 64,-15 0 0,15 0-32,-15 0 32,15 0 32,-1 0-96,-14 0-64,0 0 128,0 0 32,0 0 0,0 0-64,0 0-64,0 0 32,0 0 96,0 0 96,0 0-64,0 0-64,0 0-96,0 0 32,0 0-32,0 0 0,0 0 64,0 0 0,0 0 0,0 15 0,-14-15-288,-1 0-128,15 15-928,-15-1-384,0 1-3552,-29 15-1503</inkml:trace>
  <inkml:trace contextRef="#ctx0" brushRef="#br0" timeOffset="12060.7819">28133 10943 7296,'0'0'2720,"14"0"-1472,-14 0-544,0 0 832,0 0-384,0 0-32,0 0-449,0 0-159,0 0-288,15 0-32,-15 15 32,15-15 96,0 0 128,-15 0-192,14 15 0,1-15 0,0 0 0,0 0-64,0 0 32,-1 0-128,1 0-64,0 0 0,0 0 32,-1-15-96,16 15 0,-15 0 32,14 0 64,1 15-96,-1-15-64,16 0 64,-1 14 64,15-14 0,-15 0-32,15 0 288,0 0 128,0 0-64,1 0 32,28-14-224,1-1-32,-1 0-128,-14 15-32,0-15-32,15 15 0,-30 0 64,15 15 64,-30-15-96,15 15-64,-15 0 64,-14-15 0,-1 14-64,-14 1 0,0-15-992,0 0-416,-1-15-1631,-14-14-705,-14-45-384</inkml:trace>
  <inkml:trace contextRef="#ctx0" brushRef="#br0" timeOffset="19150.6861">16747 695 1792,'-15'0'704,"15"0"-384,0 0-96,0 14 288,0-14 96,0 15 32,0 0 64,0 0 96,0-15 0,0 14 0,0 1-192,0-15-32,0 15-320,0-15-32,-15 15 0,15-15 96,0 0 32,0 14-160,0-14-128,0 0-32,0 15 32,0-15-32,0 15-32,0 0 32,0-15-32,0 15-96,0-1 64,0 1 32,0 0 64,0 14-32,15-14-32,-15 15 96,0-1 64,0 16 224,0-16 64,0 15-224,0 1-128,0-1 0,0 0 0,0 1-128,0-1 32,0 0 0,0 0 0,0 1 0,0-1 0,0 15 0,0-15 0,15 16 64,-15-16 32,0 0 32,0 0 64,0 1 192,0-1 64,0 0-224,0 1-64,0-1-160,0 0-32,0 15 32,0-14 64,15 14-96,-15 0 0,0 0 32,14-15 64,-14 0-96,0 15 0,0-14 96,15 14-32,-15-15-32,0 0 32,0 1-32,0-1 256,0-14 224,0-1-224,0 15-64,0 16-128,15-1-64,-15-15 32,0 0-32,0 0 0,15 1 64,-15-1-32,0 0-32,15 1-64,-15-16 32,0 16 320,0-16 160,0 1-129,0-1-31,0 15-160,0-14-32,0 14-32,0-14-64,0 14 32,0-14 32,0-1-32,0 15-32,0 1 32,0-1-32,0 0 0,0-14 0,0-1 0,0 1 64,0 14 256,-15 1 160,15-1-160,0 0-96,0 1-64,-15-16 32,15 15-96,0-14 0,0 14-32,0-14-64,0-1 32,0 16-32,-15-1 0,15 0 64,0 0-96,-15-14 0,15 14 32,0 1 64,0-1-32,-14 15-32,14-15 32,0 15-32,0-14 192,0-1 192,0-15-128,0 16-64,0-1-192,0 0 0,0-14-64,0 14 0,0-14 64,0-1 64,0 16-32,0-1-32,0 0-64,0 15 32,-15-14 32,15 14 0,0-15 0,0 15 0,0 0 64,0-15 32,-15 1 160,15-1 96,0 0-192,0 1-32,15 14-64,-15-15-64,0 0 32,0 1-32,0-16 0,0 15 0,0-14 0,0-1 0,0 1 0,0 14 0,0-14 0,0-1 0,0 16 0,0-16 0,0 1-96,-15-1 64,15 16 96,-15-1 32,15 0-32,0 15-64,0-14 32,-14-16 32,14 15 32,0 1 96,-15-1-96,15-14 0,0 14-32,0 0-64,0-14-64,0 14 32,0-14 32,0 14 64,0 15-96,-15-15 0,15 15 32,0-14 0,0-1 64,0 0 32,0-14-32,0 14-64,0 0 32,0 1-32,0-1 0,0-15 64,0 16-96,0-1 0,0 0 32,15 1 0,-15 14 0,0-15 64,0 0-32,15-14-32,-15 14 32,0-14-32,0 14 0,14 0 64,-14 1-32,0-1-32,0-15 32,0 1-32,15 14 0,-15 15 64,0 0-96,0-14 0,15-1 32,-15 0 64,0-14-32,0 14-32,0 0 32,0-14-32,0 14 0,0 1 0,0-16 0,0 15 0,0-14-96,0 14 64,0 1 96,0-1 32,0 0-128,0 1 32,0-16 0,0 1 64,0 14-32,0-15-32,0 1 32,0-1-32,0 1 0,0 0 0,0 14 0,0-15 64,0 1-96,-15-1 0,15 1 32,0 14 0,-15 1 0,15-1 0,0 0 0,0 15 0,-14-14 0,14-16 0,-15 15-96,15-14 64,0-1 32,0 1 0,0 0-96,0-1 64,0-14 32,0 14 0,0-14 0,0 0 0,0 0 0,0-1 0,15 1 0,-15-15 0,0 15-96,0 0 64,0 0 32,0-1 0,0-14 0,0 15 0,-15 0 0,15 0 0,0-1 0,0 1 0,0 0-96,0 0 64,0-1 32,0 1 64,0 15-32,-15-15 64,15-1-64,0 1-32,0 0-64,0 0 32,0 14 32,0-14 64,-15 0-96,15-1 0,0 1 32,0-15 64,-14 15-32,14 0-32,0-1 32,0 16-32,-15-15 0,15 0 0,0 14 0,0 1 0,0-16-96,-15 16 64,15-1 32,0-14 64,0 15-32,0-15-32,0-1-64,0-14 32,0 15 32,0 0 0,0-15-352,0 15-160,0-15-672,0 0-288,15-15-1247,0 0-577,-15 0-1184</inkml:trace>
  <inkml:trace contextRef="#ctx0" brushRef="#br0" timeOffset="20527.9114">14783 12878 11776,'-15'-45'4384,"15"16"-2369,0-1-2431,15 16 704,-15-16-288,0 15 0,15 0-96,-1 15 0,-14-14 64,15 14-64,0 14 32,14 1 0,-14 15 0,15 14 64,-1-14 0,16 14 0,-16 15 64,15 0-32,1 0-32,-1-15 384,-14 1 128,-1-1-256,1-14-64,-16-16 0,-14 1 320,0-30 0,0 1-192,0-31-96,-14 1-224,14 0-64,0-1 32,0 1 64,14 15-64,1-1-64,0 15-96,14 15 32,1 15 160,14 29 64,-14 15-96,14 0-32,-14 15 96,-1-15 32,1-14-96,-15-16-32,-1 1 96,1-30 256,0-15 64,0-44-320,-15 0-96,0-15 32,0 0 64,0-14-64,0 14 0,14 15 32,-14 14 0,15 16-160,0 29 32,14 15 64,1 14 96,14 1 128,-14-1 128,14 15 0,-14 1 0,14-1-96,-15-14-32,1-1-96,0 1 32,-1-16-928,-14 1-352,0-15-2240,-1-15-927,1-29-129</inkml:trace>
  <inkml:trace contextRef="#ctx0" brushRef="#br0" timeOffset="20911.174">16171 12656 12032,'-15'-15'4575,"15"15"-2495,-15-14-2496,15 14 640,0 0-416,15 14 32,0-14 96,0 15 32,14 0 32,1 0-96,14-1 64,0 1 160,15-15 64,-14-15 64,-1 15 0,0-29-64,-14-1 32,-1 1-192,-14-30-32,-15 15 0,0 14 0,0-14 0,-15 29 64,-14 0-96,-15 0 0,14 45-32,1 14 0,-1 15 256,0 15 192,16 15-128,14-15 0,0-1-128,14 1-96,16-29 64,0-16 0,14-14-1312,0-30-608,0-29-3455</inkml:trace>
  <inkml:trace contextRef="#ctx0" brushRef="#br0" timeOffset="21346.4352">17087 12390 13056,'0'-14'4927,"0"14"-2687,0-15-2624,0 15 768,-15 0-384,0-15 0,0 15 0,-14 0 0,14 0 0,-15 15-96,1 0 64,-1 29 32,1 0 64,14 15 256,0 0 96,1 15 0,14-15 0,14-14-96,1-16 32,15-14 0,29-30 96,0-14-224,0-16-128,-15-29-224,0 1 0,-14 14-224,-1-1-96,-14 1 96,-15 30 64,0-1 64,-15 16 160,15 14 32,-14 0 32,14 44-96,0 0 64,14 15-32,1 0-64,0 0 96,29-14 64,1-16-416,-1-44-160,15 1-2112,-15-31-895,15-28-1281</inkml:trace>
  <inkml:trace contextRef="#ctx0" brushRef="#br0" timeOffset="21744.7188">17515 12080 11648,'-15'0'4384,"15"0"-2369,15 15-2431,-15-15 992,0 15-192,15-15-160,-1 15-128,1-1-64,0 16-32,0-1 64,-1 1-32,1-1-32,0 1 32,0 0-32,-1-1 416,1-14 256,0 0-128,-15-15 32,15 0-160,-15-15 64,15-15-320,-1-14-96,-14 0-64,15-15 0,0 0-288,0-1-64,-1 16 128,1 15 96,0 29 32,0 14 32,-1 16 64,16 14 0,-15 15 256,14-14 224,16 14-224,-16-15-64,15 0-128,1-14 32,-1-30-1280,0-15-512,1-29-4191</inkml:trace>
  <inkml:trace contextRef="#ctx0" brushRef="#br0" timeOffset="24962.169">562 1965 8704,'-15'-15'3328,"15"15"-1792,0 0-1792,15 29 288,14 1-128,1 29 384,14 0 224,-14 30-256,14 29 128,-14 0 64,-1 0 320,-14 30 223,-15-15-95,-15 0 0,-14-30-128,-16 0-32,1-29-256,-15-15-128,0-29-192,-15-30-128,0-30 0,15-44-32,15-14-288,14-16-64,1-29 128,29-14 32,29 14 128,30-15 32,0 1 32,15-1 0,-15 0 64,15 0 96,-30 16 0,1-16 64,-16 15-64,1 30 64,-15-1-128,-15 16 0,0 14-96,-15 0-32,0 30-32,0-1 0,15 16 0,0 58-128,30 30 96,-15 45 64,29 29 32,15 29 192,15 45 192,-15 29-192,0 0-96,0-58 416,-15-1 192,-14-15 32,-1-29 0,-14-44-32,0-15-64,-15-30-128,0-44-64,-15 0-352,15-74-32,-29-29-480,29-15-224,-15-15 64,15 15 64,0 14 256,0 30 64,15 15-32,14 45 0,1 14 32,-1 29 128,1 30 32,-1 15 96,1 0-96,-1 0-64,1-1 64,-1-28 0,-14-1-1536,15-29-672,-16-30-2911,1-29-2017,0-1 2912</inkml:trace>
  <inkml:trace contextRef="#ctx0" brushRef="#br0" timeOffset="25309.9617">1655 1846 12288,'-15'45'4639,"15"-16"-2495,15 16-2432,-1-16 800,-14 1-480,30 14-32,-15-15 0,14 1 0,15 0 0,-14-16 128,14-14 64,1-29 64,-1-16 0,-15-14-288,-14-14-128,15-16-192,-30 15-32,0-14 192,-15 28 160,0 1-96,0 15 32,-14 44-32,14 0 64,-14 44 160,29 30 96,-15 30 0,30-1-32,-1 0-96,1 15 32,15 1-128,-1-46 0,1 1-736,-1-44-384,1-45-1727,-1-29-705,1-15-416</inkml:trace>
  <inkml:trace contextRef="#ctx0" brushRef="#br0" timeOffset="25963.0882">2452 1507 12544,'0'0'4639,"0"15"-2495,-15 29-2560,15-29 704,0 14-288,0 30 64,0 0-96,0 15 0,15 0 32,0-15-96,0-29 64,14-1 224,-14-44 128,14-14-96,-14-30-64,0-15-64,0-15 0,-30 1-64,0-1-32,0 15 32,-14 0-32,-15 15-96,14 15 0,-14 29-32,14 30 96,1-15-160,14 30 64,15 14 64,0 15 96,15-15 0,-1 15 64,16-14-224,-1-31 32,-14-14 96,15-14 64,-1-16-512,-14-29-160,15 15 0,-16-1 96,1 1 256,-15 0 64,15-30 32,0 15 128,-15 15 0,14 14 96,1 1-256,-15 14-95,15 30 63,0-1 128,0 31 256,14-1 160,1 30 31,14 0 33,0-15-128,-14 0 0,14-15 256,-14 0 224,-16-14 32,1-1 32,-15-14-32,0-15 0,-29-15-416,14-29-224,-15 0-160,16-1 0,-1-28-32,15-16 0,0 15-160,15 30 0,14 0 32,-14-1 32,29 16-416,-14 14-96,-1 0-704,1 15-320,14 15-1503,-29 0-609,14 0 32</inkml:trace>
  <inkml:trace contextRef="#ctx0" brushRef="#br0" timeOffset="26208.5565">3072 798 8960,'0'44'3328,"0"-44"-1792,30 30-1728,-15-15 544,-1-1 64,31 16 96,-16-15-224,-14-1-96,29 1-128,1 0-64,14-15 96,0 0-352,-15 0-64,-14-30-1664,-1 1-704,-14-15-896</inkml:trace>
  <inkml:trace contextRef="#ctx0" brushRef="#br0" timeOffset="26434.6068">3382 0 9728,'0'60'3584,"15"28"-1920,0 30-1664,0-44 736,-1 0-352,1-15 31,30 59-319,-16-14-64,1 14-32,43 59 64,-43-88 32,-1-16-32,16-14-64,-30-14-192,14-16-127,-29-14-2561,0-30-1120,-15 0 320</inkml:trace>
  <inkml:trace contextRef="#ctx0" brushRef="#br0" timeOffset="26906.3889">606 3988 12160,'-15'0'4575,"15"-15"-2495,15-15-1664,0 16 1056,0-1-768,14-29-160,30-30-384,15 15-128,15-30-32,14 0 0,15-14 0,45-30 0,-1 0 0,30 0 192,30-29 192,14 14 288,15-29 224,0 15-128,30-30 0,-16 14-64,-14 1-64,15 0-128,-15 0 0,-29 29-224,-1-14-32,-14 29-128,-45 0-96,-29 29 0,-29 1-32,-16 44-352,-29 0-160,-14 15-1088,-31 14-416,-14 15-4032</inkml:trace>
  <inkml:trace contextRef="#ctx0" brushRef="#br0" timeOffset="29243.5766">916 4416 8448,'-15'15'3168,"1"-15"-1728,14 14-1344,0-14 672,14 30-96,1 0 64,15 14 96,14 15 95,0 30-479,15 14 224,0 15 96,-14 0 32,-1 0 64,0-14 0,-14-16 96,-15-14-224,-1-15-128,-14-29-160,-14-30-32,-31-30-576,-14-29-288,-29-29-224,-1-31-64,1-14-96,-1 1-32,15-31 480,15 1 192,29 44 64,30-1 32,15-13 64,30 13 0,43 1 32,16 0 0,-1 29 0,30 16 0,-15 28-96,0 16 0,-29 14 128,-15 45 96,-30 14 320,-15 30 96,-43 29-256,-31 15-160,1 45-32,-30-30 0,0-1-128,-14-13-32,14-16-320,15-29-96,14-15-736,16-30-256,29-29-1279,29 0-481,1-14-928</inkml:trace>
  <inkml:trace contextRef="#ctx0" brushRef="#br0" timeOffset="30061.8643">2157 4475 13440,'-59'15'4991,"44"14"-2687,0 1-2688,0-15 768,15 14-480,-14 1 64,-1-1-32,30 30 0,-1 0 64,1 15 0,15-15 0,14-14 352,0-16 160,1-14 96,-1-45 96,-15-14-320,1-15-128,-30-30-160,-30 1-96,1-16-64,-15 16 32,-1 14-192,-14 0-96,15 30-32,0 14 32,29 1 32,-15 29 96,1 29 64,29 1 64,14 29 32,1-30 96,15 30-96,-1-29-64,16 0 64,-1-45 64,15 0 64,0-29 32,-15-15-64,-14 0 32,-1-15-64,1 15-32,-30-15 32,15 15-32,-1 14 0,-14 1 64,0 15-192,0 14-128,15 30 0,15 29 64,-1 0 96,16 30 64,-1 29 32,0-29 0,30 74 0,0-15 128,-15-15 160,0 0 192,-15-29 160,1-1-256,-31-29-64,1-14-128,-30-16-32,-14-29-320,-15-29-64,-1-30-288,-29-15-96,1-30 96,-1-14 160,15-29 128,14 28 64,1-28 96,29-1 32,30 0 160,0 30 160,29 0-96,-14 30-32,14 14-64,15 29-96,15 31 32,-45 14-32,16 0 64,-16 29 32,1 75-128,-15-16 32,-45 16 64,1 14 96,-16 0-64,1-15-64,-15-14-640,15-30-320,-1-15-864,1-29-320,14-30-575,16-14-161,14-16-928</inkml:trace>
  <inkml:trace contextRef="#ctx0" brushRef="#br0" timeOffset="30695.9179">3131 3796 12416,'-14'0'4639,"14"0"-2495,0 0-2432,0 14 800,14 1-576,1-15 0,15 15 64,-1 15 64,1-1 0,-1 1-128,16-16 32,-1 1 320,-15-15 160,1 0 96,-15-15 32,-1 1-288,-14-31-96,-14-29-128,-1 1 32,0 14-224,-14 0 32,-1-1-256,1 16-32,14 15 0,15 14 0,0 15 224,0 0 64,15 15 96,-1-1 0,16 16 0,-1-15 0,1 14-96,-1-29 64,16-15 160,-16-14 64,-14-15-64,0-15-32,-15-15-96,0-15-32,-15 0-320,0 1-96,-14-15-128,14 14-64,-15 15 160,16-15 128,-1 16 192,0 14 160,0 14 32,1 1-32,-1 0 32,-15 14-32,16 15 128,-1-14 160,0 29 32,0 0 64,0 29-64,1 16-32,14 28 32,14 1 32,16 44 320,0 30 128,43 0-352,1 29-96,15-15-224,-1-29-96,-14-29 0,0-30-32,-15-45-224,-15-29-96,1-29-1152,-1-16-544,-29-14-3487</inkml:trace>
  <inkml:trace contextRef="#ctx0" brushRef="#br0" timeOffset="31127.7472">4032 2910 12288,'-15'-15'4575,"15"15"-2495,0-15-1664,0 15 1120,-14 0-928,14 0-256,-15 0-288,0-15-96,0 15 32,-14 15-96,14 15 0,0 29-32,15 15 96,0 14 0,30-14 32,-15-15-96,14-15 64,-14-14 224,14-30 128,1-30-96,-15-43-64,-1-16-160,1 0-64,-30-14-256,15 14-64,-14 1-64,-1 14 32,0 30-288,0 14-96,15 30 352,0 30 256,15-1 320,0 30 256,29 30-64,1-15 0,14 29-192,-15-29-96,0-30 0,-14-29-32,-1-15-448,1-44-96,-15-15-1760,-15-30-735,-15-14-1473</inkml:trace>
  <inkml:trace contextRef="#ctx0" brushRef="#br0" timeOffset="31374.5813">4239 1905 10112,'15'15'3776,"-1"0"-2048,16 29-1600,-15-14 831,14 29-607,1 0-192,-1 30-96,16 14 0,-1 15-32,0-15-32,-14-14 96,-1-15-64,-14-15-32,0-15-320,-15-29-1599,-15-15-385,-14-15-1888</inkml:trace>
  <inkml:trace contextRef="#ctx0" brushRef="#br0" timeOffset="31630.2599">4431 2289 9856,'44'30'3680,"-14"-15"-1984,14 14-1696,-29-14 672,14-15-97,-14-15 33,15 1-320,-1-16-96,1 15-128,-1-29-416,-14 0-64,15-15-511,-1 14-129,-14 1-32,0 14 32,-15 1 512,14 29 256,1 0 384,15 29 256,-16 1 128,16 29 96,-1 0 96,1 15 64,14 0-128,-14-15 32,-15 0-288,-1-30-129,1 1 1,-15-30 0,-15-30-1247,1-14-545,-31-30-2848</inkml:trace>
  <inkml:trace contextRef="#ctx0" brushRef="#br0" timeOffset="31906.7242">4962 1551 9216,'30'59'3520,"-15"-44"-1920,0 29-1728,-1-14 672,-14-1-704,15 1-192,0-1-3616,0-14-1664</inkml:trace>
  <inkml:trace contextRef="#ctx0" brushRef="#br0" timeOffset="32464.7063">5140 1610 8320,'0'0'3168,"0"15"-1728,14 14-1344,-14 1 736,15 29-416,0 0 0,15 15 128,-1-15 96,1 15-320,-1-30-33,15 0-63,1-14 256,-1-15 64,-14-30-64,-1-29-32,1-30-256,-30 0-64,0-15-224,-30-14 0,1 0-384,-16 14-96,16 0 224,-16 30 160,31 0 96,-16 45-32,15 14 160,1 0 96,14 29-32,0 1 0,14 14 32,1 0 0,0-14 0,14-1 0,1-14 0,0 0 64,14-15 96,-15-30 64,16 1-256,-16-16-32,1 1-64,-16-15 0,1 15 0,0-15 0,0 14 0,-15 1 0,0 15-96,0-1 0,0 15-32,0 15 0,15 15 96,-1 29 0,1-14 96,15 29 32,14 0 160,-15 0 96,16-15 160,-16 1 128,1-16 96,-15-14 32,-1-15-160,1-15 32,0-14-288,-15-30-64,0-15-448,-15-15-192,15-14-192,-15-1-96,15 1 384,-14 14 128,14 30 0,14 15 32,1 44 64,15 0 64,14 44 480,30 15 224,0 15-224,-1 0-64,16-15-256,0-29-64,-30-1-992,44-58-384,30-60-3520,0-29-1503,0-44 1567</inkml:trace>
  <inkml:trace contextRef="#ctx0" brushRef="#br0" timeOffset="77005.7312">17515 13129 5632,'0'15'2112,"0"-15"-1152,0 0-416,0 0 640,0 0 32,0 0 64,0 0-224,15 0 0,-15 0-608,14 0 224,-14-15 191,15 0-191,0 0-64,0 0-352,-1 1-96,16-1-32,14 0 0,-14-14-160,14 14 32,-14 0 0,14 0 0,-15 1 0,1-1 64,0 0-32,-1-15-32,1 16 32,-16 14-32,1-15-640,-15 0-288,0 15-1023,0 0-3361,0 15-288,-15 0 2720</inkml:trace>
  <inkml:trace contextRef="#ctx0" brushRef="#br0" timeOffset="77458.457">17574 13557 8704,'0'-15'3232,"15"15"-1728,-15-15-1248,14 15 768,-14 0-352,15 0-64,-15 0-1,15-14 1,0 14-320,-1 0 96,1-15 128,15 15 96,-1-15 32,1 0-352,-1-14-96,16 14-128,-16-14 32,16 14-64,-16-15 64,1 1-128,14 14-64,-29 0-32,14 0 96,1 1 0,-15 14 32,-1-15-96,-14 15 64,15 0-320,-15-15-160,15 15-800,-15 0-287,0-15-929,0 1-320,15-1-896</inkml:trace>
  <inkml:trace contextRef="#ctx0" brushRef="#br0" timeOffset="79440.595">18445 12730 7296,'0'0'2816,"0"-15"-1536,0 15-1152,0 0 672,15 0-384,-15 0 0,0 0 64,0 0 0,15 0-256,-15 0 64,0 15 128,14 0-96,1 0 64,-15 14-224,15 1-32,0 14 0,-15 0 64,15 15 95,-1 0 161,-14 0-64,15-14 96,0-1-192,-15-14-32,15-16 160,-15 16 96,0-30 96,0 0 96,0-30-320,0-14-64,-15 0-192,0-1-96,15-14-96,0-14 32,0 28-256,0-14-64,0 15 128,15 14 32,0 16 32,14 14 32,-14 0 96,14 29 64,1 1-64,0-1 0,-16 1 32,16 14 0,-15-14 0,-1-1 64,-14 1 32,15-16 32,0 1-64,-15-15 32,0-15 0,0 15 96,0-14-32,0-16 0,0 1-192,0-16-32,0-14 32,15 0 0,-1 0-64,1-15 64,0 30 32,14-15 0,-14 29-96,0 1 64,0 14-32,0 0-64,-1 15 96,-14 15 64,30 0 0,-15 14-32,-1 1 32,16-1 32,-15 16-96,14-16-64,1 1 64,-15-1 0,14 1-608,-14-15-288,14-1-1088,-14-14-447,0-14-2177</inkml:trace>
  <inkml:trace contextRef="#ctx0" brushRef="#br0" timeOffset="79852.8728">19287 12287 7552,'0'0'2816,"0"15"-1536,15 0-1280,-15-15 576,14 14-320,-14 1 0,15 0 160,0-15 96,15 15-256,-16-15 128,16 0 64,-1 0-32,1-15 64,-1 0-256,-14-14-64,15-1-96,-16 0-64,-14 1 32,15-1-32,-30 1 0,15-1 64,-14 30 32,-1 0 95,0 0-31,0 30 64,15-1-64,-14 16 64,-1 29-64,15-15 64,0 14-128,0-13 0,15-16 32,-1-15 0,16 1-352,-1-30-96,1-30-2367,14 1-1025,1-30-384</inkml:trace>
  <inkml:trace contextRef="#ctx0" brushRef="#br0" timeOffset="80233.9808">19951 11475 11136,'0'-15'4128,"15"30"-2241,-15-15-2207,15 15 544,0 29-256,-15-15 32,29 30 64,-14 15-32,0 0-32,0 15 32,-1-15-32,16-15 0,-15 0 0,-1-15 64,1-14-32,0-1 64,-15-14-64,0-15-32,-15 0 96,0-15 0,1 0-32,-1 1 32,-15 14 0,16-15 32,-16 30-160,15 14-32,-14 1 32,14-1 0,0 30 32,15 0 0,0 0 0,15-14 0,0-16-160,0 1-32,14-45-1183,-14 0-513,29-14-2496</inkml:trace>
  <inkml:trace contextRef="#ctx0" brushRef="#br0" timeOffset="80474.151">20454 11859 9472,'0'44'3584,"0"-14"-1920,14 14-1440,-14-15 736,0 1-385,15-1 1,0-14-288,-15 15-96,15-1-96,-1-14-96,1-15 32,-15 0-1311,0-15-481,0 1-2720</inkml:trace>
  <inkml:trace contextRef="#ctx0" brushRef="#br0" timeOffset="80719.7027">20468 11608 7168,'0'44'2720,"0"-29"-1472,15 14-1472,0-14 512,-15 0-1664,15 0-672,-1 14-640,1-29-224</inkml:trace>
  <inkml:trace contextRef="#ctx0" brushRef="#br0" timeOffset="80969.6185">20793 11711 13440,'-15'15'5087,"1"0"-2751,-1-1-2720,15 1 832,-15 0-480,0 0 0,1-1-32,-16 31 0,15-16 64,1 16 0,14-1 0,0 0 0,0 0 64,14-14-96,1 0 0,15-16 160,-16-14 64,16-14-64,-1-16-32,-14 0-192,15-29-64,-30 15-224,0-15-96,-15 15 0,0 14 32,15 1-96,-15 14 0,15 15 96,0 15 96,0 14 224,0 1 64,15-1 64,0 16 64,14-16-32,16-14-32,-16 0-320,1-30-128,14-15-2175,-14 1-961,-1-15-224</inkml:trace>
  <inkml:trace contextRef="#ctx0" brushRef="#br0" timeOffset="81323.2603">21059 11416 9984,'0'59'3680,"0"-44"-1984,15 29-1280,-15-29 895,15-1-95,-1 1 128,1 0-448,0 0-160,14-1-416,-14 1 64,15 0 64,-16 0-224,1-15-64,0 0-96,-15 0 32,15 0-64,-15-15 64,0 0-64,15-14-32,-15-1-64,14-14-32,1 14-96,0 1 32,0-1 32,-1 15 64,16 15-32,-1 15 32,16 15 64,14-1 0,0 1-704,0-1-256,0-14-2624,44-30-1087,-14-14-1</inkml:trace>
  <inkml:trace contextRef="#ctx0" brushRef="#br0" timeOffset="120719.2329">26981 6085 7296,'-15'-45'2816,"0"31"-1536,0-1-800,15 15 832,0-15-640,0 15-128,0 0-384,0-15-128,0 15-32,0 0 0,15 74 192,0 15 128,0-1-96,0 16-64,14-16-160,1-14-64,-1-15 224,1-14 192,-1-16 383,15-29 257,1-29-384,14-31-160,-15-43-288,0-15-64,1 0-96,-30 0-96,-1-15 64,-14 29 0,-14 16-256,14 29-64,-15 29-224,0 15-128,0 30-607,0 15-289,15 14-2304</inkml:trace>
  <inkml:trace contextRef="#ctx0" brushRef="#br0" timeOffset="121046.7687">27690 5967 10368,'0'-15'3936,"14"0"-2112,-14 15-2112,0 0 480,0 30-224,0 14 32,15 44 0,-15 16 0,30 14 0,-30 15 64,29-15-96,-14 0 0,0-29 32,-1-15 64,1-30-192,-15 0 32,15-44-1728,-15-29-768,0-16-1248</inkml:trace>
  <inkml:trace contextRef="#ctx0" brushRef="#br0" timeOffset="121311.4899">27601 5834 10112,'-30'-15'3872,"30"15"-2112,0 0-1856,0 0 768,30-15-353,0 0 65,-1 1-224,30-16-32,30-14-64,-1 29-128,-14 0 32,0 15-32,-30 15 0,1 0 0,-31 29 0,-14 0 64,-29 15 64,-30 0-96,-15 15 0,0 0 32,0-15 0,15 0 0,0-14 64,30-31-959,-1 1-353,30-30-832,15-14-320,29-1-1120</inkml:trace>
  <inkml:trace contextRef="#ctx0" brushRef="#br0" timeOffset="121699.0674">28428 5553 10368,'15'0'3872,"-15"30"-2112,0 29-1984,0-15 608,0 15-128,14 0 159,1 30-287,-15 14-64,15 15-64,0-29 0,14-1 0,-14-14 0,0-29 64,0-16-1311,-1-14-577,-14-30-2528</inkml:trace>
  <inkml:trace contextRef="#ctx0" brushRef="#br0" timeOffset="121985.7178">28251 5420 10368,'-15'0'3936,"30"15"-2112,14-15-1568,-14 0 863,15 0-863,-1-15-192,15 0-128,15 15-96,1-14 128,-1 14 0,-15 0 96,0 14-384,-29 1-192,-15 15-63,-15 14-1,-14 0 320,-16 15 128,1 0 128,0-14 0,14 14 0,1-30 0,-1 1-1408,15-1-576,30-29-1824</inkml:trace>
  <inkml:trace contextRef="#ctx0" brushRef="#br0" timeOffset="122328.6998">28812 5272 9088,'-15'45'3424,"15"-30"-1856,0 14-1408,0-14 704,15 0-192,0-1 63,-1 1-287,16 0-96,0 0-192,-1-15-64,1 0 32,14-15-160,-15 0-32,1-14-416,-15-1-64,-1 1-95,-14-1-1,0 0 192,-14 1 192,-16-1 224,1 30 96,-1 15 192,1 0 160,-1 14-224,15 31-32,1-1 32,-1 0 96,15 0-128,15 0-32,-1-30-1,16 1 1,-1-15-1279,16-30-545,-16-15-2560</inkml:trace>
  <inkml:trace contextRef="#ctx0" brushRef="#br0" timeOffset="122644.7225">29240 4874 9472,'15'44'3520,"0"0"-1920,14 15-1792,-14-29 544,15 14-288,-16 1 32,1 14 128,15-15 192,-30 15-224,14-15-96,-14 1 0,-14-16-64,-1 15 64,0-29 0,-14 0 32,14-45-64,0 1 31,0-15-126,30-30-1,0-44 32,14 14 0,1 1 0,14 0 63,0 14-94,1 15-65,-16 30-576,1 14-224,-1 30-3264,1 0-1600,-30 30 2848</inkml:trace>
  <inkml:trace contextRef="#ctx0" brushRef="#br0" timeOffset="123028.9915">28443 6690 10624,'0'-15'4032,"0"15"-2177,14 0-2238,-14 15 639,15 0-256,-15 14 0,15 16 0,15 14 0,-16 15 0,16 14 0,14 1 63,-14-15-31,14 14-32,-14-29 32,-16 0 32,1-14-32,-15-16-32,0-14-1471,-29-15-673,-1 0-2016</inkml:trace>
  <inkml:trace contextRef="#ctx0" brushRef="#br0" timeOffset="123245.9144">27778 6956 12160,'0'15'4575,"30"-15"-2495,14-15-1504,15 0 1088,15-14-384,15-30 0,29-15-544,29-15-192,1-14-320,14-1-160,-14 1-32,0 14-32,-30 16 0,-15 14-448,-14 29-96,-30 0-1184,-15 16-512,-29 28-1504,-15 16-575,0 44-193</inkml:trace>
  <inkml:trace contextRef="#ctx0" brushRef="#br0" timeOffset="123723.0247">29373 7059 10752,'-44'-74'4032,"29"45"-2177,-29-15-2078,29 29 670,0-15-159,-14 16 64,14 14-160,-15 0-64,1 14-64,14 16-64,0 29 32,-14 0-32,29 0 0,-15 0 256,15-15 224,15 1 256,-1-16 192,1-14-96,15-15 64,29-15-448,-15-29-160,0 0-192,1-1-96,-16 1 32,-14 0 32,0 14-384,-15-14-96,15 29-96,-15 0 0,-15 30 192,15 0 128,15 0 32,-15 29 32,14-14-256,1-1-160,15 1-224,-1-30-64,1 0-895,-1-15-321,1-15-2400</inkml:trace>
  <inkml:trace contextRef="#ctx0" brushRef="#br0" timeOffset="123964.8366">29609 6542 9728,'-14'15'3584,"28"15"-1920,-14-1-1440,15-14 832,0 0-609,-15 44-159,29-15-96,-14 1 0,0-1-96,0-15-64,-1-14 64,1 0-480,0-30-224,-15-14-2079,0-1-897,-15-29-192</inkml:trace>
  <inkml:trace contextRef="#ctx0" brushRef="#br0" timeOffset="124218.2845">29565 6099 9984,'0'-14'3680,"15"28"-1984,0 16-1984,-15-15 640,14 14-320,1-14-32,0 15-1472,0-16-672,-1 1-1664,1-15-736</inkml:trace>
  <inkml:trace contextRef="#ctx0" brushRef="#br0" timeOffset="124390.4352">29979 5538 12800,'14'15'4831,"1"29"-2623,-15 30-2368,15-15 832,0 0-96,-1 59 192,1 30-416,0-15-128,14 44-128,1-14-96,14-30 96,1-15-128,-1-15 0,-15-29-256,1-30-128,-1-14-4288,1-45-3295,-45-29 2751</inkml:trace>
  <inkml:trace contextRef="#ctx0" brushRef="#br0" timeOffset="125274.0652">754 7237 10624,'-15'-74'3936,"15"29"-2112,0 1-2048,15 29 607,-15 15-415,0-14 32,15 28 0,-1 16 64,16-1-32,29 45 64,-15 30 0,15 14-32,-14 29 32,-1 16-64,-15-60 64,-14-14 480,0-1 288,0 45-32,-15-59-32,14 0-224,-14-30-32,0 15-192,0-29-32,0-1-192,0-29-96,15-29-160,15-1 0,-1 1 0,16-1 64,14 1 32,15-1 32,-1 15 0,1 15 0,-15-14-96,-14 14 64,-1 0-480,0-15-192,-29 0-1632,14 0-639,-29-14-1921</inkml:trace>
  <inkml:trace contextRef="#ctx0" brushRef="#br0" timeOffset="126086.9171">1935 7857 11648,'0'15'4384,"-15"-15"-2369,15 14-2271,0-14 736,0 15-448,0 0-96,0 14-64,15 16 96,15-16 0,-16 1 32,16-15 0,0-30 64,-1-15 96,15-14 64,-14-15 96,-15 0-224,-1-15-128,-14 0 0,0 15 64,-29-15 0,14 15-32,-14 15-64,-1 14 32,1 16 32,-1 14 0,0 14-160,16 16 32,-1-1 0,0 1 64,15-1 32,15 1 32,0-1 0,-1-14 64,1-15-192,15-15 32,-15 1-32,-1-16 64,1-14-32,0 0 32,14-1 64,-29 16 64,15 14-96,-15-15 0,15 30 32,-15-14 64,0 28-32,0 1-32,15 15 32,-1 14-32,1-14-96,15-1 64,-1 1 32,16-1 0,-16-14 416,1 0 192,-1-15-96,1-15-32,-1 0-288,-14-29-64,15 14-128,-30-14-32,14 15 96,-14-1 96,0 15-224,0 0 0,0 1-64,-14-1 64,14 0 32,0 15 32,0 15-96,0 0 64,14 14 32,1 1-96,15-1 0,-1-14 128,1-15 32,-1 0 64,1-15 0,-15-14 0,14-1 64,-14 1-96,0-16 0,-1 1-32,-14 15 32,0-16-224,-14 1 32,-16 14-896,15 1-352,-14-1-383,14 16-161,0 14 0,15 0-32,0 29-1504</inkml:trace>
  <inkml:trace contextRef="#ctx0" brushRef="#br0" timeOffset="126512.345">2866 6985 8576,'-30'30'3232,"15"-15"-1728,15 14-1760,0-14 512,0 0-192,15 0 32,0 14 224,0-14 128,29 0-224,0-1 288,-14-14 192,14-14 63,-15 14 33,-14 0-320,15-30-64,-1 15-224,-14-14-128,-15-15-32,0 14-32,-15-14-288,1 14-64,-1 15 128,-15 1 32,-14 14 32,0 14 128,-1 1-64,31 29 32,-1-14 0,15 14 0,29 45 64,1 0 64,14-30-32,-14 0-32,14-45 32,0-14 32,-14-14-1663,14-31-673,-14 1-1952</inkml:trace>
  <inkml:trace contextRef="#ctx0" brushRef="#br0" timeOffset="126875.4486">3235 6616 7552,'14'30'2816,"-14"-1"-1536,30 1-928,-30-15 672,15 14-480,0 1-64,-1-1-160,16 16 32,-15-16-192,-1 1 128,16-1 32,-15 1-32,-15-1 0,14-14 32,-14 0 31,15-15 97,-15 0 128,-15 0 32,15-15 96,-14-15-384,14 1-96,-15 14-224,0-44-32,0-29 32,1 14 0,14 0 0,0 30 64,0-1-256,0 16-32,14 14-32,1 15 64,0 0-1504,14 0-607,-14 15-2369</inkml:trace>
  <inkml:trace contextRef="#ctx0" brushRef="#br0" timeOffset="127343.0697">1536 8772 11136,'15'-29'4128,"15"29"-2241,29 15-2047,-30-1 640,1 16-288,-1 29-32,1-15-32,-1-14 64,1 44-96,29 44 96,-29-59 96,-1 15-160,-14 0-64,14 14 32,-14-14 0,0-15-32,-30-44 32,0-15-1888,-29-30-799,-15-29-2209</inkml:trace>
  <inkml:trace contextRef="#ctx0" brushRef="#br0" timeOffset="127578.125">1108 9186 10112,'-15'15'3872,"15"-1"-2112,0 31-1152,0-45 1023,0 14-351,15-14 64,0-14-352,29-16-128,1-29-480,14-30 96,29-43 96,30-16-256,15 15-32,-15-15-224,1 15-128,13 30-64,-13 14 96,-16 16-704,-14 28-288,-16 31-1600,-14 28-640,-14 45-2175</inkml:trace>
  <inkml:trace contextRef="#ctx0" brushRef="#br0" timeOffset="127984.0236">2688 8920 11776,'-59'-30'4384,"30"30"-2369,-1-14-1919,15 14 896,1 0-640,-16 0-192,1 0-96,14 14-64,-15 1 0,15 30-96,1-1 0,14 0 320,0 0 160,0-14-160,14 29-64,-14-15 96,30-14 160,-30-1 256,30-43 160,-16-1-448,1-15-160,0-14-192,-15-15-64,15 0-192,-30 0-96,15-30-32,0 15-32,0 45-352,0 14 320,15 30 160,-1-15-192,1 29-96,29 30-352,-14-14-160,14-1-767,-14-14-353,-1-16-2176</inkml:trace>
  <inkml:trace contextRef="#ctx0" brushRef="#br0" timeOffset="128228.8552">2895 8507 10368,'0'0'3936,"0"14"-2112,15 1-2208,0 0 576,-15 14-448,29 16-64,-14-1-896,0-14-352,-1-1-1344,1 1-576,-15-16 864,0 1 480</inkml:trace>
  <inkml:trace contextRef="#ctx0" brushRef="#br0" timeOffset="128479.0632">2777 8182 8320,'0'0'3072,"0"0"-1664,15 14-1568,-1-14 544,-14 15-288,15 0 0,0 0-2016,0-1-928,0 1-256,-15 0 0</inkml:trace>
  <inkml:trace contextRef="#ctx0" brushRef="#br0" timeOffset="128733.7512">2969 7620 9728,'-15'-14'3584,"15"14"-1920,0 0-1152,0 14 927,0-14-831,-15 0-320,15 15-192,15 0-96,-15 15 0,30 14 544,-16 15 352,1-15-160,29 45-128,-14-15-320,14 14-128,15 45 320,0-15 160,-14-14 96,-16-45 32,1-15-64,-1 0 32,-14 15-352,0-29-128,-15-15-96,0 0 32,-15-15-160,0-15-32,1 0-576,-1 0-256,0 0-896,15 15-352,-15-14-3135,15-1-2529,0 15 2976</inkml:trace>
  <inkml:trace contextRef="#ctx0" brushRef="#br0" timeOffset="133747.6438">680 4076 8320,'-30'-44'3168,"16"29"-1728,14-14-1600,0 14 480,0-15-256,0 16-64,0-16 160,-15 1 32,15 14-64,0 0 192,0-15 160,0 16-32,0 14 0,15 0-64,-15 0 64,29 0-33,-14 0 1,14 0 192,1 0 160,0-15-64,43-29-32,16-1 64,14-14 0,15 0-320,45-44-96,14-30 160,45 0 128,29-44-224,15-15-64,14-30-256,15-29-128,16 15 96,-1-30 32,0 15-96,-15 15-32,0 0 32,-43 29 0,-16 30 96,-15 29 32,-29 30-128,-29 14-32,-45 31-64,-44 14 96,0 14 64,-30 16 64,0-1 32,-29 15 0,0 1-64,-15-1-64,-15 15 32,-15 0 32,16 0-32,-31 15-32,1-15 32,-15 14 32,0 1-96,15 15 0,-1-1-384,1 1-224,0-1-1216,14 16-480,-14 14-3519</inkml:trace>
  <inkml:trace contextRef="#ctx0" brushRef="#br0" timeOffset="144662.5159">30422 11918 6272,'0'-15'2368,"0"15"-1280,0 0-640,0 0 640,0 0-192,0-15-64,-15 15 160,15-14 96,0 14-576,-15-15 256,15 0 127,0-15-223,-15 16 32,0-1-416,15 0-160,-14 15-192,14 0 32,-15-15 32,0 15 0,0 0-96,1 15 0,-1-15-32,0 30 96,-14-16 0,14 16 96,0-15-32,-14 14 64,14 16 0,-15-16 32,-14 30-64,0-15-64,14 16 32,-29-16-32,29 0 0,-14 0 0,0 16 352,0-16 224,-1 0-288,16-14-64,-16 14-32,1-29 96,0 0-128,14-1-32,-14-14-64,0 0-64,-15-14 32,14-1 32,1 0-32,0 0-32,14 0 32,1 1-32,14-1 0,-15 0 64,16 0-96,-1 1-64,0-1 64,0 0 64,15 0 0,0 1-32,0-1-64,0-15 32,0 15 32,0-14 0,15 14-96,0 0 0,-15 1-32,15-1 96,-1 0 0,16 0 96,-15 1-96,14 14 0,1 0-32,-16 0 0,16 14 64,0-14 0,-1 0 0,1 15 0,-16-15 0,16 0 0,-1 15-96,-14-15 64,15 15 32,-1-15 64,1 14 32,-1-14 32,1 0-160,14 0-32,-14 0 96,-1 0 32,16 0-96,-1 0 32,0 0-64,0 15-64,-14-15 96,0 15 64,14-15 0,-15 15 64,16-15-128,-16 14 0,16-14 96,-16 0 96,15 0-128,-14 0-96,-1 0 32,1 0 64,-1 0 0,1 0 64,-15 0-128,14-14 0,1 14 224,-1 0 128,1-15-96,14 15-64,-14-15-64,-1 0-96,1 1 32,-1-16 32,-14 1-32,0-1 64,0 0-64,-1-14-32,-14 0 32,0 0-32,0-1-96,-29 16 64,14-1 32,-29 15 0,0-14-96,-1 14 64,16 15-32,-16-15 0,1 15 128,0 0 32,-1 0-128,16 0 32,-15 0 0,14 0 64,1 15-32,-1-15 64,15 0-128,1 0-64,-1 0-800,0 15-352</inkml:trace>
  <inkml:trace contextRef="#ctx0" brushRef="#br0" timeOffset="146599.1142">2422 12376 5888,'0'-15'2272,"0"15"-1216,0 0-544,0 0 704,0-15-160,0 15 32,0 0-192,0 0 0,-14-15-512,-1 15 64,15 0 0,-15 0-224,15-14-129,-15 14-158,1 0 31,-1 14 32,15-14 63,-15 15-31,0 0-32,1 14-63,-16 1 31,15-1 447,1 16 257,-16-1-384,15 0-160,-14 15-32,14-14 0,0-1-32,-14 0-64,-1 1 32,-14-1 32,14 0 32,-14 1 32,14-1-64,-14 0 32,-15-14-64,15-1 64,-15 1 352,14-1 192,1-14-320,0 0-192,-1 0-160,1-1 0,0-14 32,0 0 0,14 0 64,-14 0 32,14 0-128,1 0 32,-1-14 0,15 14 0,1-15 0,-1 0 64,0-14-32,0 14-32,0-15 32,15 15-32,0-14-96,0-1 64,15 16 32,0-16 64,0 15-32,0-14-32,14-1-64,1-14 32,-1 14-32,1-14 0,-1 15 64,16-16 0,-16 16 0,15 14 64,1 0-96,-16 0-64,16 1-32,-16 14 0,1 0 96,-1 14 64,1 1 0,-1 0 64,-14 0-64,14 14 64,16 1-128,-1-15-64,0-1 64,-14 1 0,14-15 32,15 15 64,0-15 32,0 0 32,15 0-160,-15 0 32,0 0-64,15-15 0,-15 0 64,0-14 0,0 14 0,1-15 64,13 16-32,-14-16-32,1 1 32,-16-1-32,0 15 64,0-14 32,-14-1-128,-1 1 32,-14 14 0,0-15 0,-15 16 0,-15-16 64,-14 15-32,-1-14-32,-14 14 96,0-14 0,14-1-128,1 0 32,-1 16 0,0-1 0,1 0-96,14 0 64,-14 1 96,-16 14 32,16 14-128,-16-14-32,1 15 32,0 0 64,0 0-64,-16-1 0,1 1 32,0 0 0,15 15 352,0-16 160,-1 16-256,16 14-128,-15-14-96,-1 14-32,16 0 0,-1 1 0,15-1-96,1 0 64,-1-14-608,0-1-288,15-14-4799</inkml:trace>
  <inkml:trace contextRef="#ctx0" brushRef="#br0" timeOffset="154196.1317">60 13350 6784,'-15'0'2528,"15"0"-1344,-15 0-608,15 0 800,0 0 64,0 0 96,-15-15-353,15 15-95,0-14-608,0 14-64,-14 0-64,14 0-288,0 14-64,0-14-32,0 15 0,14-15 32,-14 15 64,15-15 256,0 0 96,14 0 160,-14-15 32,15 0-320,-1 1-96,30-16-64,0-14 0,15 0-160,-15 14 32,15 1 0,-15-1 0,0 0 0,0 16 64,-14-16-32,-1 15-32,0 1 32,-29-1-32,15 15 64,-16-15 96,-14 15-128,0-15-32,-14 15-64,-1 0 0,15 0-1216,-15 0-576,0 15-3775</inkml:trace>
  <inkml:trace contextRef="#ctx0" brushRef="#br0" timeOffset="155614.3819">28398 12390 10112,'-14'-14'3872,"28"-1"-2112,-14 15-2048,15 0 640,-15 0 32,15 0 223,-15 0 225,15 0 160,-15 0-544,0 0 320,0 0 96,0 0-320,0 0-128,14 0-352,-14 15-96,15 29-96,-15 0 96,15 15 0,0 0 96,14 15-96,1-15-64,-1 0 128,1-14 32,-1-16 0,1 15-64,-15-14 96,0-15 0,-1 0 32,1-1 0,-15-14-1472,0-14-608,0 14-3775</inkml:trace>
  <inkml:trace contextRef="#ctx0" brushRef="#br0" timeOffset="155943.0725">28206 12952 7552,'-14'-15'2816,"14"15"-1536,0 0-1152,0 0 672,0 0 192,14 0 160,-14 0-32,0 0 31,0 0-639,15-15 544,-15 15 320,0 0-320,15 0-128,15-15-384,-1 0-128,1-14-160,14-1 0,30 1-96,14-15 64,-14 14-128,0-14-64,0 14 0,-15 15-32,0-14-96,-15-1 64,1 30-128,-16-14 32,-29-1-2048,0 15-928,-15-15-2751</inkml:trace>
  <inkml:trace contextRef="#ctx0" brushRef="#br0" timeOffset="172954.8322">23614 2718 5632,'15'-45'2176,"-15"16"-1152,0-15-576,14 29 704,-14 0-288,0-15-32,0 1 0,-14 14 32,14-14-448,-15-1 96,0 15 64,-15 1-192,1 14 32,-15 0-256,14 29-32,-14 1 223,-15 14 65,14 15 224,-14-15 64,0 15-288,15-14-160,14-16-256,1 1 0,-1-1 0,16-14 0,14 0 0,0-15 64,14 0-32,1-15-32,0 0 96,14 1 0,-14-16-192,0 30 0,0-15 32,0 15 32,-15 0 32,14 15 64,-14-15-32,0 15 64,-14 0-128,14-15 0,0 14 32,-15-14 64,15 15-32,0-15 64,-15 0-128,15 0-64,0 0 64,-15 15 0,15-15 32,0 0 0,0 0-96,0 15 64,0-15-128,0 0-32,15 14-1536,-15-14-671,15 15-2305</inkml:trace>
  <inkml:trace contextRef="#ctx0" brushRef="#br0" timeOffset="173474.4951">23806 2585 6784,'-30'15'2528,"15"-15"-1344,1 14-1088,-1-14 544,0 0-32,-14 15 32,-1-15-96,-29 15 64,0 0-320,0-1-32,-15 1 64,0 15 448,-14-1 224,14 16-513,-15 14-191,1 0-192,28 29-96,1 1-64,15-1 32,15-14 32,29-15 0,14-14 352,16-31 160,29-14 0,30-29 32,-16-60-288,16 15-96,0-29-96,-16-15-64,1 15 32,-15 14-32,-14 0 0,-16 16 0,-14 28-96,-15 45 0,-15 15-32,0 29 96,-14 15 0,-1 45 32,16 14 0,-1 0 0,15 0-96,0-44 64,0 0 32,29-30 64,1-14-32,-1-30-32,30-30-2176,-14-29-927,-1-30-1537</inkml:trace>
  <inkml:trace contextRef="#ctx0" brushRef="#br0" timeOffset="173839.7876">24027 2275 9472,'-15'0'3584,"1"0"-1920,-1 14-1952,15-14 640,0 15-384,-30 15 0,16 14 32,-31 0 0,16 1 0,-1 14 192,1 0 192,14-15-192,0 0-32,15-14-96,15-1-64,15-14 96,14-15 0,-15-15-32,30 15-64,0 0-64,1 0 32,-16 15 32,-15 15 0,1-15 0,-30 14 64,-30 15-32,1 1-32,-1 14 32,-14-15 32,0 0-32,-1-14 64,1-30-1120,0 0-512,29-30-2592</inkml:trace>
  <inkml:trace contextRef="#ctx0" brushRef="#br0" timeOffset="174054.553">24367 2349 9472,'0'44'3520,"15"-15"-1920,-15 16-1856,14-16 576,1-14-352,0 14 0,0 1 32,14 0 0,-14-1 0,15 1-800,-16-16-256,1 1-2688</inkml:trace>
  <inkml:trace contextRef="#ctx0" brushRef="#br0" timeOffset="174288.8014">24647 2171 8704,'0'15'3232,"0"0"-1728,-14 29-1760,14-14 576,0 29-96,-15 29 192,15 16 192,-30 14 160,16 30-384,-1 29-224,-15 15-32,1-15-32,14-15 32,-14-29-160,14-29 32,15-16-224,0-29-96,0-14-3328,0-45-2272,0-45 2240</inkml:trace>
  <inkml:trace contextRef="#ctx0" brushRef="#br0" timeOffset="174844.9391">24795 2216 8448,'-15'-15'3168,"30"0"-1728,-15 30-1760,15 0 448,-15-15-160,15 14 64,-1 16 64,1 29 32,0 0-64,0 15 160,0-15 96,-1 0-96,-14 0-64,15 0 0,-15-29-32,-15-1 0,15-14 0,0 0 64,-14-30 96,14-15-192,14-14-128,-14-30-96,30 15 96,-15-15-64,-1 30-32,16 0 96,-15 29 0,14 0-64,-14 45 64,0-1 32,0 16 0,-1-1-96,1 15 64,-15-15 32,15 1 64,-15-16 32,0-14 32,0-15 0,15-15 64,-15-29-320,0-30-128,14 15-512,-14 0-160,15 0-224,0 0-96,0 29 480,-1 1 288,-14 29 224,15 14 160,-15 46 64,15 13 96,-15 1-96,15 15-64,-1 14 64,-14-14 0,15-15-2368</inkml:trace>
  <inkml:trace contextRef="#ctx0" brushRef="#br0" timeOffset="175092.9173">25430 2142 6400,'-15'15'2368,"15"14"-1280,0 1-1056,0-16 512,15 31 0,0 14 128,0 44-64,14 0-64,-14 16-288,15 28-96,-16-29 32,16 15-96,-15-29-64,14-16 0,-29-14 32,15-15-1024,-15-29-3200</inkml:trace>
  <inkml:trace contextRef="#ctx0" brushRef="#br0" timeOffset="175360.0394">25504 2157 9216,'0'-45'3520,"0"30"-1920,30 1-1376,-30-1 832,29 0-672,-14 0-192,14 1-224,1-1 0,14 15 32,-14 15-448,-1-1-96,1 31 0,-1-1 64,-14 0 64,-15 1 96,-15 28 32,-14 1 32,-15 0 160,-16-15 32,1 0 128,0-29 96,0-1-128,30-14-32,-1-30-1824,30-14-864,30-16-320</inkml:trace>
  <inkml:trace contextRef="#ctx0" brushRef="#br0" timeOffset="175589.3074">26169 1610 9344,'0'0'3520,"0"15"-1920,0 29-1952,0-14 576,14 29-224,-14 0 64,15 15-32,0 14 64,-15-14-64,15 0-32,-1 0 32,-14-15-32,0-15 64,-14 1-1440,-1-16-576,-15-29-1728</inkml:trace>
  <inkml:trace contextRef="#ctx0" brushRef="#br0" timeOffset="176053.0194">25962 1950 9216,'29'15'3424,"1"-1"-1856,14 1-1280,-14 0 864,14-15-768,0 0-192,1-15-384,-1 15-32,15-15 96,-15-14-768,1 14-352,-16 0 0,1-14 0,-16 29 576,1-15 256,0 30 160,-15-1 192,-15 16 448,15 14 224,-15 15-32,15 0 0,0 1 288,0-1 160,15 0-384,0-15-128,14-14 32,16-16 96,14-43-256,0-1-129,-15 1-159,1-45-96,-16 0-192,-14-15-31,-15 1-481,-15 14-160,-14 15 352,-16 0 224,16 29 96,-1 1 160,1 29 0,-1 29 32,15 1-96,1 14 64,14 15-32,0-15 0,14 1-96,31-16 32,-16-14-2048,30-30-864,-14-14 64</inkml:trace>
  <inkml:trace contextRef="#ctx0" brushRef="#br0" timeOffset="176260.5857">27069 1167 7552,'0'-44'2816,"0"44"-1536,-14 29-1440,14-14 480,0 29 224,0 15 256,14 15-192,-14 0-32,15 30-320,-15 14-160,30 0-64,-16-15-32,1-14 0,0-15 0,0-30 64,-15 0-32,0-14 64,0-30-2048,0 0-896,-30-45-672</inkml:trace>
  <inkml:trace contextRef="#ctx0" brushRef="#br0" timeOffset="176574.5159">26966 1581 8064,'15'14'3072,"0"1"-1664,14 15-1024,-14-30 768,0 14-64,14-14 160,1 0-769,-1-14-287,15 14-128,16-15-160,-16-15 0,0 1-575,0-15-289,-14 14-64,0 0 32,-16 1 352,1 44 96,0-1 288,-15 16 256,15 29 128,-15 0 320,14 15 160,1 0 64,0 0 64,0-15-352,-1-30-64,1 1-128,0-30-32,15-30-736,-30-14-256,0-30-2688,0 0-1760,-15-29 2144</inkml:trace>
  <inkml:trace contextRef="#ctx0" brushRef="#br0" timeOffset="176788.243">27601 1182 8704,'15'88'3328,"0"-58"-1792,14 0-1504,-29-16 608,30 1-1056,-16 0-352,16-30-3008,14 0-1344</inkml:trace>
  <inkml:trace contextRef="#ctx0" brushRef="#br0" timeOffset="176959.3104">28206 990 9344,'-29'0'3520,"14"15"-1920,-14-15-960,14 14 1023,-15 16-479,-14 29-32,0 0-256,-15 30-96,14-1-416,1 1 256,14 29 96,30-29-352,0-30-160,60-15 160,13-59 32,60-29-192,45-45-128,28-29-864,45-29-288,15-60-2848,44-29-1279</inkml:trace>
  <inkml:trace contextRef="#ctx0" brushRef="#br0" timeOffset="193491.7403">29329 10663 2560,'0'-15'1056,"0"0"-576,-15 15-512,15-15 288,0 1 256,0-1 224,0 15 320,0-30 192,-15 15-448,0 15-192,15-14-672,-14 14-192,-1 0-2304,-29 14-928</inkml:trace>
  <inkml:trace contextRef="#ctx0" brushRef="#br1" timeOffset="583117.6352">3412 9806 5760,'-15'-15'2176,"15"1"-1152,-15-1-576,1 15 640,-1 0-480,0 0-160,0 0-288,-14 0-128,-1 15 0,15-15-128,-14 0 64,-1 14-32,1 16 0,-1-15 64,-14 29 0,14 15 0,-14 15 64,15 14 32,-16 1 96,16 14 96,14 1 64,15-16-160,0-14-64,30-15 64,29-14 32,0-31 32,15-43 64,14-15-96,30-45-64,0 0-64,1-44-96,-1 15 32,-30 0 32,-14 0-32,-15 15 64,-29-1-64,-15 16-32,-45 14 32,-29 15-32,-30 29 64,-14 30 96,-30 44-64,-44 30-64,29 15 0,0 29-32,1 15 352,29 15 160,14 14-256,45 1-64,44-45-128,30-30 31,30-43-126,58-75-1,30-59-4480</inkml:trace>
  <inkml:trace contextRef="#ctx0" brushRef="#br1" timeOffset="584239.3656">29240 8994 11008,'-15'-15'4128,"1"0"-2241,14 15-1983,-15 0 704,15-14-448,-15 14-96,0 14-32,-14-14-32,-16 30 0,1-1-96,-30 30 64,-14 45 32,-1 29 0,1 14 64,28 16 32,16-30 224,29-15 192,45-44 224,29-15 192,44-59-384,45-30-128,29-44-256,15-29-64,0-45-448,-29 15-256,-45-14 160,-30-16 160,-29 16-96,-59 29-64,-44 29 32,-44 30 0,-45 74 448,-45 44 192,16 29-64,-30 60-32,44 29-1888,15-14-895</inkml:trace>
  <inkml:trace contextRef="#ctx0" brushRef="#br1" timeOffset="592706.8716">3456 9466 2048,'-15'0'864,"15"0"-448,0 0 224,0 0 448,0 0 32,0 0 128,0 0-384,0 0-224,0 0-96,0 0-32,-14 0-256,14 0-32,0-14 0,0 14-96,0 0-32,-15 0-32,15 0 32,0-15-64,0 15 64,0-15 128,0 0 128,0 15-128,0-14 32,0-16-160,0 15 0,0-14-32,0 14 32,0-15-128,0 1-64,0-1 128,0-14 96,0 0-96,0-15-32,0 0 0,0-15 64,0 15-32,0 0-32,0 14-64,0 1 32,0 15 32,-15 14 64,15 0-32,0 30-32,-15 0-64,15-1 32,0 1-32,0 0 0,-14 0 128,14-1 32,0-14-32,-15 0 32,15 0-64,0 0-32,0-14 32,0-1-32,0 0 0,0 0 64,15 15-32,-15-14 64,0-1-128,14 0-64,-14 15 64,0 0 0,15 0 32,0 0 64,0 0-96,-1-15 0,16 15 32,14-15 64,1 15-96,-1-29 0,0 29 32,0-15 0,16 0 0,-1 15 0,0-14-96,0-1 64,15 15 32,-1 0 64,1-15-32,0 15-32,15 0 32,-15 0-32,14 0 0,1 0 0,14-15 0,1 1 0,14-1 0,-30-15 64,16 15-96,14-14 0,-15 14-32,1 0 0,-1 1 64,0 14 64,-14 0-96,-1 0 0,31 0 96,-1 0 96,0 0-128,0 0-96,30 0-64,-15-30 96,14 15 0,-14 1 96,30-16-32,-16 15 64,1 0-128,0 1-64,-1 14 128,16 0 32,-30 14-96,14 1 32,-14 0-64,15 15 0,14-16 64,-14 16 0,0-15 0,14-15 0,15 0 0,-14-15 0,-1 0 0,15 0 0,1 1 0,-16-1 64,15 15-96,-14 0 0,14 0 32,-15 15 64,16-15-32,-16 14-32,45 1 32,-15 0 32,15-15-32,-30 0 64,15-15-64,0 0-32,0 1 32,-15-16-32,0 15 64,15-14 32,0 14-32,-15-15-64,15 1 32,0 14 32,0 0-32,0-14-32,15 14 32,0 0-32,-15 1-160,14-1 32,-14 0 128,0 0 128,15 0 32,-15 1 0,0-1-192,30 0 32,-30 0 0,14 15 0,1-14 64,0-1 32,-1 0-128,31 0 32,-16 1-64,-14-16 0,29 15 64,1 0 64,-31-14-32,31 14-32,-1-14 32,-15 14 32,16 0-32,-16-14-32,1 14 32,-1 0-32,1 0 0,14 0 0,-14 15-96,-1-14 0,15 14 64,1-15 64,-31 15 0,31 0 64,-1 0-128,-15 0 0,1-15 96,-1 30 32,1-15-128,-1 0 32,-14 15 0,0-15 0,0 29 0,-1-14 0,-14-15 0,30 15 0,-15-15-96,-15 0 64,14 0 32,1-15 64,-15 15-32,0 0 64,-15 0-128,0 0 0,1 15-32,-31 0 0,16-1 64,-16 16 0,1-15 0,0-1 0,0 1 0,-1 0 0,1-15 0,-15 0 0,0 0 0,0-15 64,14 0-32,-29 15 64,1-14-128,-31-1 0,1 15 32,-30 0 0,-15 0 0,-14 0 0,-1 0 0,1 0 0,-16 0 0,1 0 0,-15 0 64,15 0 32,0 0 32,0 0 64,-1-15-32,1 15 0,0-15-96,14 15 32,-14 0-64,0 0-32,0-14 224,-1 14 96,-14 0-160,15 0-32,0 14-128,15-14-96,-1 15 64,15 0 0,1 0 32,14-1 0,0-14 0,-15 0 0,0 0 0,1 0 64,-16 0-32,-14 0-32,0 0 32,0 0-32,-1 0 0,-14 0 64,0 15-96,0 0-64,0-15 64,0 15 0,0-1 32,0-14 64,15 0 32,-15 0 32,0 0 288,0 0 95,15 0-159,-15 0-64,0 0-160,-15 0-96,15 0 192,0-14 160,-15 14-64,15 0 0,0 0-288,0 0 0,0 0-96,0 0-64,0 0 96,0 0 0,0 0-64,0 0 64,0 0-256,0 0-64,0 0 192,15 14 64,-15 1 96,0 0 0,-15 15 0,15-1 0,0 30 0,0 0 64,0 0-96,15 0 0,-15 15 32,0-30 0,15 1 0,-15-1 0,0-14 0,0-1 0,0-14 416,0 0 256,0-1-320,0-14-192,0 15-96,0-15 0,0 0-96,0 15 0,0-15 32,0 15 0,0 0-1504,0 14-639,0 1-2721</inkml:trace>
  <inkml:trace contextRef="#ctx0" brushRef="#br1" timeOffset="631263.271">9097 1654 6016,'-14'-29'2272,"28"29"-1216,-14-15-736,0 15 544,0 0-128,0-15-64,0 15-160,0-14 0,0 14-288,-14 0 0,14 0 0,-15 14-32,-15 1-32,16 15 160,-1 29 192,-15 29 160,15 30 128,1 45-65,-1 29 1,0 15-256,30-1-64,0-14 320,14-29 160,1-30-448,-1-30-192,30-29-32,0-45 64,30-14-64,0-44-64,-1-30-64,1-30 0,-15 0-128,-15 1-64,-15 14-224,-44-29-128,-29 29 32,-31 29 0,-28 31 160,-1 43 96,-14 30 448,14 59 192,15 45-32,15 29 64,45 0-512,28-30-192,45-73-5791</inkml:trace>
  <inkml:trace contextRef="#ctx0" brushRef="#br1" timeOffset="633929.5833">10367 9599 8448,'-14'-14'3232,"14"14"-1728,14-15-1248,-14 15 768,0-15-288,15 0-32,15-14-33,-1-16 33,45 1-384,-15 0 160,30 0 160,-1-1-352,-14 16-64,0 14-224,-15 0-96,0 15 128,-15 15 32,-29 29 128,0 15 96,-30 0 64,0 15 96,-14 0 64,-15-15 64,14 0-128,1-15 0,-1 1-192,15-16 0,0 1-160,15-30-64,15 0-96,15 0-32,-1 0 64,1 0 0,14 0-64,-14 29 0,-1 30-32,1 1 96,-30 28 0,-15 1 96,-15-1 32,-14 16 32,-30-1 0,-29-14 64,14-1-96,-29-29 0,0-14-1856,0-31-896,-45-14-3231</inkml:trace>
  <inkml:trace contextRef="#ctx0" brushRef="#br1" timeOffset="640373.4052">19996 8639 10624,'-15'-14'4032,"15"-1"-2177,0 0-1663,15 15 896,0-15-512,-1 1-64,16-1-224,14-15-32,15 1-160,15-16 0,15 16 32,-16 14-64,1 15-64,0 0-64,-15 15 32,-14 0 160,-16 14 160,-14 1 320,-15-1 256,-30 30-160,1 0-96,-16 15 64,-14-29 96,15 14-384,0-15-160,14-15-128,30-14-288,30-30-32,14 15 32,15-14 32,15-1 0,29 15 32,-14 29 0,-15 1 0,-15 14 160,-30 1 32,-43 28 416,-45 31 160,-15-16-192,-59 16-32,-30-30-160,-14-15-96,-30-45-3392,-14-28-1472</inkml:trace>
  <inkml:trace contextRef="#ctx0" brushRef="#br1" timeOffset="649543.4008">12627 10766 7296,'0'-30'2720,"0"30"-1472,0 0-1248,0 0 576,0 0-32,0 0 64,0 0-256,-15 0-64,15 0-160,0 0 64,0 0 96,0 0 32,0 0 128,0 15 256,15-15 127,0 0-447,-1 30-160,-14-1 288,15 16 128,-15 28 32,-15 16 64,1 29 0,-16 15 32,0-15-416,1 0-224,14-14-160,0-16 0,15-29-1792,0-44-800,15-44-2815</inkml:trace>
  <inkml:trace contextRef="#ctx0" brushRef="#br1" timeOffset="650848.0121">8226 10987 7296,'15'-44'2720,"-15"29"-1472,15-29-768,-15 44 832,14-15-288,-14 1-32,0-1-416,0 15-192,-14 15-224,14 14 223,-15 1 161,0 14 64,0 45 96,1 43 32,14 1 32,0 30-352,0-1-160,0-29-256,14-15 0,1-29-1760,15-30-735,-16-44-2689</inkml:trace>
  <inkml:trace contextRef="#ctx0" brushRef="#br1" timeOffset="651718.8883">4224 11150 5760,'0'0'2176,"0"0"-1152,-15 0-640,15 0 608,0 0-96,0 0 96,-14 0-64,14 0 64,0 0-544,0 15 96,0-1 96,14 16 0,-14 0 95,15 29 129,-15 14 192,15 16-224,-15 29-96,-15 15-352,15 0-160,-15-15-1056,1 15-480,-31-30-4255</inkml:trace>
  <inkml:trace contextRef="#ctx0" brushRef="#br1" timeOffset="654159.1068">19405 10485 5632,'0'-14'2176,"15"-1"-1152,-15 15-576,15-15 704,-15 15 0,0 0 0,0-15-128,0 15-64,0-14-544,-15-1-96,15 15-96,0-15-96,0 15-32,0 0-96,0 0-32,0 15 96,-15 14 32,0 16 224,1 28 191,-1 46 225,-15 13 96,15 31 0,-14-1-32,29-29-448,0 0-224,0-15-64,29-14 0,1-30-1088,14-45-416,15-58-3935</inkml:trace>
  <inkml:trace contextRef="#ctx0" brushRef="#br1" timeOffset="655074.0698">22994 10456 3456,'0'-15'1408,"0"15"-768,0 0-320,0 0 384,14 0 448,-14 0 224,15 0-160,-15 0-96,15 0-608,0-15 256,-15 15 96,14 0 160,-14 0 128,15-14-289,-15 14-127,15 0-352,-15 0-96,0 0-320,0 0-32,15 14 192,-15 16 160,14 29 288,-14 44 192,0 1-288,0 29-32,0 14-192,-14-14-96,14-15-64,0-14-96,0-1-64,0-29 32</inkml:trace>
  <inkml:trace contextRef="#ctx0" brushRef="#br1" timeOffset="655974.7789">26597 10544 5632,'0'-29'2112,"15"14"-1152,-15 0-640,0 15 640,14 0-384,-14-14-64,0 14 128,0 0 128,0-15-416,0 15 160,0 0 128,0 0 0,0-15 0,0 15 32,0 0 31,0-15-255,0 15-96,0-14 288,15 14 128,-15 0-256,15 0-128,0 0-224,-15 14-128,14 45 608,-14 45 288,-14-1-384,-1 60-224,0-1-192,15 0-32,0-14-3936,15-45-1695</inkml:trace>
  <inkml:trace contextRef="#ctx0" brushRef="#br1" timeOffset="659112.3529">12789 11726 3072,'0'-15'1120,"0"15"-576,0 0-704,0 0 192,0 0 32,0-15 96,0 15-64,-15 0-64,15 0 64,0-14 0,0 14 384,-14 0 160,14 0-192,0 0-32,0-15-160,0 0-96,0 15-64,0-15 352,0 0 224,0-14 160,14 14 128,-14-14-32,0 14 0,15-15-160,-15 16-32,0-1-96,0-15-96,0 15-224,0 15-64,0-14-128,0 14-96,0 0-96,0 0-32,-15 0 64,15 0 64,0 0-64,0 0 0,0 0 32,0 0 64,0 14 96,0 1 64,0 0-96,0 0-96,0 14 0,0-14-32,15 15 0,-15-16 0,15 1 0,-15 15 0,15-16 64,0 1 32,-1 0 319,1 15 97,0-16-224,0 1-160,14 0-32,-14 0 0,14-15-32,1 14 32,14 1-64,1-15-32,-1 30 32,0-16 32,0 1-96,1 0 0,-1 15-32,-14-16-64,14 1 160,-15-15 96,16 0 320,-1-15 160,-14 1-288,14-1-192,0 0-64,-14-15 0,29 16-32,-15 14-32,0-15-64,-14 15 32,14-15 32,-14 15 0,-1 0 0,1 0 64,-15 0-32,14-15-32,1 15 32,-16-14 32,16-1-96,0 15 0,-1-15 32,-14 15 0,14-15 0,-14 15 0,0 0-96,0 0 0,-1 15 64,16-15 64,-15 15-64,0 0 0,-1 14 32,1-14 0,15 14 0,-1-14 0,15 15 0,-14-1 0,14-14 0,1 15 64,-16-1-32,1 1-32,-16-16-64,1 16 32,0-1 32,0-14 64,-15 15-32,0-15 64,14-1-64,-14-14-32,0 0 32,0 0 32,0 0 32,0-14-32,0-1 32,0 0-128,0-15 0,0 30 32,0-29 0,0 14 0,0 0 0,0-14 0,0 14 0,15-14 0,0-1 0,0 1 0,0 14 0,14-15-96,1 1 64,-1-1 32,1 15 64,-1 1-32,1-1-32,-1 0-64,16 0 32,-16 15 32,30-14 64,-15-1-32,1 0 64,-16 15-128,16 0 0,-1-15-32,0 15-64,1 0 96,-1-15 0,0 15 32,0 0 0,1 0 64,14 0 32,0 0-128,15-14 32,-15 14-64,0 0 0,0 0 128,0 0 32,15 0-128,0-15 32,0 15 0,-1 0 0,1-15 0,-15 15 64,0 0 32,-14-15 32,-1 15 128,0-14 96,-14-1-192,-1 0-32,-14 0 0,-15-14 0,0-16-160,-15 1 32,1 0 0,-1 0 0,-15-1-96,-14 16 64,14-1 32,-14 15 0,0 1-96,14 28 0,-14 1-992,14 15-480,1 14-3231,-15-29-2113,14 0 2944</inkml:trace>
  <inkml:trace contextRef="#ctx0" brushRef="#br1" timeOffset="659981.0555">14325 12656 8192,'0'-29'3072,"0"29"-1664,0 0-1728,0 0 512,15 14-192,0 16 0,-15-15 0,14 29 0,1-14 352,0 14 160,-15-15-192,15 16-32,-15-1-96,0 0 32,-15 15-64,0 0 0,0 1-32,1-1 64,-16 0-96,1-15 0,-16 15-32,16-29 32,-16-1-64,16-14-32,-1-15 32,1 0 32,-16-15-32,16-14 64,-1-16-128,16 1-64,-1-15 64,15 0 0,0 0 32,15 29 64,-15-14-32,29 14-32,-14 1 96,29-1 64,-14-14 64,29 14 32,-15-14-129,15 0-95,15 14 256,0 1 128,14-1-192,1 15-64,0 1 192,-1-1 64,1 0 64,14 15 128,1-15-352,-31 1-64,16-1 224,-30-15 192,0 1-256,0-15-96,-14-1-160,-16 16-96,1-16-64,-30 16 32,-15-15-736,-15 14-320,-14 15-4575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55:40.25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1980 6784,'-15'-74'2624,"30"59"-1408,0-15-1344,-15 16 416,14-1-224,-14 15 32,0-15-128,15 15 0,-15 0 32,0 0 64,0 15 32,0 0 96,15-1 96,0-14 64,-15 15 96,14 0 128,1-15 96,0 15-64,0-15 0,14 0-320,1 0-96,-1 0-128,1 0-64,14 0 32,0 0-32,1 15 0,-1-1 0,30 16 0,-15-15 0,0-1 0,15 1 0,0 15 64,0-16 32,14-14 160,16 15 96,-1-15-192,-15 15-96,16 0-128,-1 0 32,15-15 96,1 14 32,-1 1-128,15 0 32,-1 0 0,1-15 0,15 14 0,0-14 0,-1-14 0,16-1 0,-15 15 0,-1-15 63,-14 0-31,0 1-32,0-1 32,-15 0-32,0 0-95,-14 0 63,-1 1 32,0-1 0,1 0 0,-1-14 63,-14 14-31,-1 0-32,-14 0 32,0 1 32,-15-16-32,0 0-32,-15 1 32,-14-1 32,-1 1-32,-14-1 64,0 1-64,0-15 64,-15 14-128,15-14 0,-15-1 32,0-14 64,14-15 160,-14 1 192,15-1-288,0 0-64,-15 15-64,0 0 64,0-15-32,-15 15-32,0 0 96,-14 0 0,-16-15-128,1 15 32,-15 0 128,0 0 160,-15 0-96,15 14 64,-15 1-160,0 0-64,1-1 128,14 1 32,-30-15 0,0 15 32,1-1-128,-16 16-64,-14-15 0,-15 14-32,-14 1 0,14 29 0,0-15 0,-15 15 64,0 0 96,1 15 64,-1-15-192,-14 14 0,58 1 32,-73 15 96,15-1-64,14 1-64,0-1 0,-14-14-32,29 15 0,0-1 64,0-14 32,15 14 32,-15-14-160,15 0-32,0 0 32,29 14 0,1 1 32,-1-1 0,15 1 0,0 14 64,15 0 32,-15 15 32,15 1-64,0-1-64,15 0 32,0 0-32,14 0 0,15 0 64,1 15 256,14 0 96,0 14-192,29-14-64,1 0-32,14-15 0,0 0-64,1 0 32,-1 0 0,0 15 32,-14-15-64,14 0 32,-14-15 288,-1 1 128,15-1-160,-14-14-128,-1-16 64,16-14 64,14 0-128,0-14-64,15-16-64,-30 15-96,15-14 32,-29-1-32,14 1 64,-29-1 32,14 15-32,-29 15-64,15-14 32,-15-1-32,-15 15 0,15 0 64,0 0-96,0 0 0,0 0 32,0 0 0,0-15 0,0 15 0,0-15 0,0 1 0,0-1 0,0 15 0,-15-15 0,15 0 0,0 0-1056,0 15-480,-14 30-5376</inkml:trace>
  <inkml:trace contextRef="#ctx0" brushRef="#br1" timeOffset="3336.2805">6203 414 4736,'-15'-29'1824,"15"29"-960,-15-15-800,1 15 384,14 0-32,-15 0 160,0-15-128,15 15 64,-15 0-288,1-29 0,-16 14 96,0 15-64,-14-15 32,15 0-96,-30 1 32,29 14-64,-29-15 0,15 15 32,-15 15 96,0-1-64,-1-14-64,-13 30 64,-1-15 0,0 14 32,15 1 0,-15-1-224,15 1 0,-15 14-32,15 0 64,15 1-32,-15-1 64,0 15-64,0-15-32,-1 15 512,1-14 192,15-1-416,0 0-128,-1 15-128,16 1-32,-1 13 0,16-14 64,-1 15-32,0-15-32,15 0-64,0-14 32,0-1 448,15 0 191,0 1-287,-1 14-192,16 0 0,-1 0-32,16 0-128,-16 0-32,16 0 32,-1 0 64,15-15 0,0 1-32,0-16 96,30 1 0,14-15-32,-14-1 32,14 1-64,0 0-32,16 0 32,14-15 32,-15 14-32,0-14 64,0 0-128,15 15 0,0-15 32,0 15 0,0-15 64,-1 15 32,1-15 576,15-15 288,0 15-576,-15-15-256,14 0-32,1 1-32,0-16 0,-15 1-64,-1-1-64,1 0 32,0 1 32,-15-1 0,1 1 64,-1-1 32,-15 1-128,15-1 32,0-14 0,-14 14 64,-16-14 32,1 15 32,0-1 192,-16 1 192,1 14-256,0-15-128,-15 1-32,15-1 0,-30 1-32,30-16-64,-30 1 32,-14 0 32,-1-1-32,1 1 64,-15 0-64,-15-15-32,0 0 96,-15 14 64,0 1-64,-14 0-64,-16-1 0,1-14 32,0 15-32,14-15 64,-29 0-64,15 15-32,-15-15 32,0-1-32,-15 1 0,-15 15 0,1 0 0,-16 14 64,16 1-32,-1-1-32,-29 1 32,-15-1-32,15 15 352,0-14 160,0 14-256,-30-14-64,0 14-192,15 0-32,0 0 32,-14-14 0,-1 14 0,0 0 64,1 0-96,14 1 0,-30 14-32,16 14 0,14-14 128,0 15 32,-29 0-192,14 14 0,0 1 96,15 0 128,0-1-96,0 1-32,1-1-64,28 15 0,1 1 0,29-1 0,0 15 64,0-15 64,30 1-96,0 14 0,29 0-1440,0 0-640,15-15-4127</inkml:trace>
  <inkml:trace contextRef="#ctx0" brushRef="#br1" timeOffset="8849.1195">9526 1212 5504,'14'0'2112,"1"0"-1152,0-15-288,-15 15 704,0 0-384,15 0-192,-15 0-96,0 0-64,0 0-352,0 0 192,0-15 64,0 15-160,0 0 32,0 0-128,14-15-1,-14 15 33,0 0 32,15 0 32,0-14 64,0-1 192,29 0 64,15-14 64,0 14 64,0-15-256,15 1 0,0 14-288,-15 0-32,15 0-128,0 15-96,-15 0 0,0 0 32,0 30-32,-30-15 64,16 29-128,-16 0 0,16 1-32,-16-1 0,15 15 480,1 0 192,-1-15-224,0 15-128,30-14-32,0-1 64,0 0-64,14 1 32,-14-1-160,0 0 0,0-14-32,-15-1-64,-15 1 32,1-1-32,-16-14 0,1-15 64,-16 15 32,16-15 32,-30 0-64,15-15 32,-1 0-128,-14 1 0,15-1 32,0 0 0,0 0-96,0 1 64,-1-1-32,1 15 0,-15-15-1280,15 15-544,0 15-3072,-15-15-1343,14 0 1535</inkml:trace>
  <inkml:trace contextRef="#ctx0" brushRef="#br1" timeOffset="17608.255">11445 2556 8448,'-29'-30'3168,"29"0"-1728,0 1-992,15 14 896,-15 0-736,0 1-224,14-16-352,-14 15-32,15 15 0,0 0-96,0 30 64,-1 14 224,-14 15 128,15 15-33,0 15 1,-15 14-160,-15 15-32,0-14 320,1-16 192,-31 1-192,1-1-64,-15-14-128,-15 0 0,0-15-128,0-29-64,1-16 0,-1-14 32,0-14 32,15-45 32,15-15-224,29-30 0,30 1-32,-1 0 64,45-1 32,30-14 32,0 0 0,14 15 0,-14 14 0,-1 0 0,1 16 0,-15 14 64,-1-15-32,-28 0 64,-1 15-64,-14 0 64,-1-15-128,-14 15 0,0 14 32,-15 16 0,14 29-224,1 29 128,0 31 32,-15 13 64,15 31 64,0 29 96,-15 14 128,14-29-128,-14 30-96,15-44 512,-15-1 320,15-14-384,-15-30-128,15 0 128,-15-30 32,0-14-128,0-15-96,-15-30-256,15-14-32,0-30-384,15-14-96,-15-16 64,14-14 160,16 30 64,14 14 96,-14 29 32,14 16 32,-14 44-96,14 14 64,-15 30 32,-14 0 0,15 15 0,-16-15 0,1 15 0,0-15 0,-15-15 0,15 1 64,0-16-896,-1-14-352,16-15-2400,-15 0-959,14-15-33</inkml:trace>
  <inkml:trace contextRef="#ctx0" brushRef="#br1" timeOffset="17960.53">12420 2629 12160,'-44'15'4575,"29"0"-2495,-15 0-2368,30-1 800,-14 16-480,14 0-96,-15-1-64,15 1 96,0 14 0,15 15 96,14-15 32,1-14-32,-1-30-64,16 0 96,-1-30 64,0 1 0,0-16 0,-14-14-192,0 0 32,-16 0 64,1 0 32,0 15-192,-30 0 0,15 44-128,-15 0 64,-14 44 96,14 15 32,0 15 32,0 14 0,15 16 0,15-30 0,15-15-704,29-45-320,29-43-3455,45-30-2049,30-45 2752</inkml:trace>
  <inkml:trace contextRef="#ctx0" brushRef="#br1" timeOffset="18810.8493">13011 1876 9728,'-30'-29'3680,"15"14"-1984,15 0-1632,15 15 736,-15 0-480,15 0-97,14 15-127,1 29-96,14 15 32,1 15-32,14 44 64,-15 0-32,0 1 64,-14-16 480,14-14 352,-29-16 64,14-28 64,-14-1-160,0-14 0,0-16-384,-15-28-128,0-46-384,0-28-64,0-16-768,0-28-352,14-16 192,1 15 192,0 30 384,29 29 160,15 44 192,0 30 96,1 45 0,-1 14-32,0 14 288,0 16 192,-15 0 192,-14-15 64,-1-1 96,1-28 96,-16-1 0,1-29 64,0-15-480,-15-30-128,0-29-320,0-15-128,0-44-416,0-15-64,15 0 96,-1 0 128,1 15 192,15 15 64,14 44 64,15 15 0,-15 29-96,1 44 0,-1 1 64,0 29 0,-14 30 32,14-1 64,1 1-96,-16-15-64,1-15 64,-1 0 64,1-15-768,-1-29-384,1 0-2336,14-15-1023,0-30-353</inkml:trace>
  <inkml:trace contextRef="#ctx0" brushRef="#br1" timeOffset="19161.6171">14901 1684 11776,'-30'-14'4384,"30"14"-2369,0 29-2495,0-14 672,15 14-320,0 1 64,14 14 32,1 0 96,0 1-32,14-16-32,0 1 96,0-15 0,1-30 32,-1 0-160,0-29 32,-14-15-64,-1 14-64,-14-14 160,0 0 96,-15 0-96,-15 30-96,0 14-64,1 15 96,-16 0 64,-14 44 128,29 30-128,-14 0-32,14 14 0,0-14 0,15 0-96,0-15 64,30-14-1088,-1-31-479,30-14-2977</inkml:trace>
  <inkml:trace contextRef="#ctx0" brushRef="#br1" timeOffset="19561.8434">15949 1522 13312,'-44'0'4991,"15"0"-2687,-16 0-2400,31 15 864,-16-15-544,-14 14-128,-15 1-160,0 0 32,-1 29 32,1 15 0,30 0 0,-15 15 0,29-15 64,15-14 96,0-1 128,29-29 0,30-15 0,0-30-32,15-29 0,-15 0-128,15-15-96,-29 0-160,-1 0 0,-15 1-288,-14 14-64,-15 14 96,0 30 96,0 15 64,-29 15 96,29 30-32,-15-1 128,0 44 0,0 1 96,30 0-96,-15-30 0,30-15-384,-1-14-224,1-30-1152,-1-30-511,15-29-2593</inkml:trace>
  <inkml:trace contextRef="#ctx0" brushRef="#br1" timeOffset="19946.047">16127 1064 10112,'-30'30'3776,"30"14"-2048,-15 15-1728,15-30 672,0 1-449,0 14-127,15 15-64,0-14-32,0 14 0,14-15 256,1 0 224,-1 1-288,1-16-128,-15 1 672,14-15 288,-14-1-256,0-28-96,-1-1-384,-14-15-192,15-14-224,-15-30 0,0 0-96,15-14 0,-15 14 32,15 15 64,-1 0 64,-14 29 32,15 30-64,-15 44 0,15 1 64,0 29 0,0-1 32,14 1 64,1 0-96,-1-15 0,15-15-672,15-14-320,1-15-1887,13-15-769,1-15-480</inkml:trace>
  <inkml:trace contextRef="#ctx0" brushRef="#br1" timeOffset="20226.6017">17810 1891 15104,'-15'15'5695,"1"0"-3071,-31-15-2688,31 0 992,-16 0-768,-44 14-64,-14 1-128,-16-15-96,-29 30 96,-29-1 64,-30 30 64,-59-14-32,-45 28-64,-28 46 160,-46-1 32,-58 15 480,-30 29 192,-14 15 0,-16-14-64,-28 14-224,13 0-32,46-29-384,-1-1-192,44-43 224,60-16 96,29 1-992,45-30-448,58 0-4160,30-15-1791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57:4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2201 222 9216,'-30'-44'3520,"30"29"-1920,-15-14-1728,15 14 672,0 15-480,0-15-32,-14 0-32,-1 0 64,15 1-32,-15 14-32,0-15 32,1 15-32,-16-15 64,15 15-32,-14-15 64,14 15 64,-15 0 128,-14-14 64,0 14 96,-1 0-97,1 0-31,-15 0-64,15 0 64,-1 0-160,-14 0-32,15 0-128,-15 14-32,15-14 32,-1 15 64,-14-15-96,0 15 0,0 14 32,0-14 0,0 15 0,0-1 64,15-14-32,-1 15-32,-14-1 32,15 1 32,0-16-96,-1 16-64,1-15 64,0 14 64,0 1 0,-1-1-32,-14 16 32,15-1 32,0 0-32,14 1-32,-14-1 32,14 0-32,-14 0 0,14 16 0,1-16-96,-15-15 64,14 16 32,0-1 64,16 0 96,-16 1 128,1 14-64,14-15-64,0 0-64,15 1 0,0-1-64,-15 0-32,15 0 96,15 16 64,-15-31 0,15 15 64,0 1-64,-1-1 64,16 15-128,-15-15 0,14 15 96,-14-14 32,15-1 96,-1 0 32,-14 1-32,14-16-32,16 1-32,-1-1 64,0 1-96,1-1 32,-1 1-224,0-1-32,0-14 64,1 15 32,-16-16-128,16 16 32,-16-15 64,15 14 96,1-14 64,-16 0 32,30-15 64,0 0 128,0 0-128,1 0 0,-16 0-192,15 0-96,0-15 0,15 15 32,-15 0-96,-15 0 0,1 0 32,14 0 64,0 0 32,0 0 32,15-15 64,-15 1 32,14 14-32,-13-15 32,13 0-128,-28-15 0,-1 16-32,0-16-64,1 15 32,-1-14-32,15-1 0,-15 16 64,1-16-32,14 0-32,-30 16 32,15-16-32,1 1 64,-1-1 32,0-14-128,1-15 32,-1 14 64,-14 16 32,-1-1-32,1-14-64,-1 15-64,1-1 32,-16 0 96,1 16 32,0-16-32,0 15-64,-15-14 32,0-1-32,0 1 0,0-1 0,0 1 0,0-1 0,0 1 0,0-16 0,0 1 0,0 0 0,0 14 0,0-14 0,0 14 0,0 1 0,0-1 0,0 16 0,-15-16 0,15 0 0,-15 1 0,15-1 64,-15 1-32,1-1-32,14 1-64,0-16 32,-15 16 32,15-1 0,-15-14 0,15 0 0,-15 14 0,1-14 64,14 14-32,-30 1 64,30 14-128,-29 0-64,14 1 64,0-1 64,0 0 0,0 0-32,1 15 32,-1-14-32,15-1 0,-15 0 0,0 0 0,1 0 64,-1 1-96,15 14 0,-15-15 32,0 0 0,-14 0 0,-1 15 64,1-14-96,-1-1 0,1 15 96,-1-15 32,1 15-128,-1 0 32,0 0 0,16-15 0,-1 15 0,-15-14 0,16 14-96,-1-15 64,-15 15 32,16 0 0,-16-15 0,1 15 64,-1-15-32,0 15-32,1-15-64,14 15 32,-14-14 32,14 14 0,0 0-96,0-15 64,1 15 32,-1 0 64,0 0-96,15 0 0,-15 0 32,15 0 64,0 0-192,0 0-32,0 0-576,0 0-1728,0 15-96,-15-1-1856,1-28-767,-45-31 479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56:1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13498 4342 6400,'0'-15'2368,"0"15"-1280,0 0-512,0 0 736</inkml:trace>
  <inkml:trace contextRef="#ctx0" brushRef="#br0" timeOffset="246.0216">13498 4327 13728,'15'0'1120,"-15"0"-576,0 0-128,0 15 32,-15 29-97,0 30-95,-14 15-64,-1 29-128,-14 30 32,-1-1-64,1-14 64,0-15 288,0-29 128,14 0-160,-14-16-64,14 1-160,1-29-96,-1-16 64,15 1 0,1-30-1088,-1-15-544,15-15-3423</inkml:trace>
  <inkml:trace contextRef="#ctx0" brushRef="#br0" timeOffset="516.1145">12966 4372 11648,'-15'0'4384,"15"0"-2369,0 0-2335,0 0 640,15 14-128,0 16 192,15 14-128,-1 15 0,1 15-128,14 15 64,0-1 0,1 16-64,-1-1-96,0-14 64,-14-1 0,-1-14-32,-14 0-64,0-30 32,-1 1 32,1-16-32,0 1-32,-15-16-480,0 1-224,15-30-1504,-15-14-607,0-30-1825</inkml:trace>
  <inkml:trace contextRef="#ctx0" brushRef="#br0" timeOffset="865.8801">12774 4091 10624,'0'-15'4032,"0"15"-2177,0 0-1599,0 0 864,15 0-352,15 0-64,-1 0 32,30 0 64,-15 0-416,30 0 128,0 0 64,0 0-192,15 0-64,-1 0-160,1-15-128,-15 1 0,-15 14-32,0-15 0,-15 15 0,-14-15-288,-1 15-128,-14 0-1120,-15-15-448,15 15-7647,-15-29 4319</inkml:trace>
  <inkml:trace contextRef="#ctx0" brushRef="#br0" timeOffset="2382.0095">14856 5523 4864,'0'15'1824,"0"-15"-960,0 0-96,0 0 768,0 0-416,15 15-160,-15-15 512,0 0 288,0 0-928,15 0 415,0 0 161,0 0-224,-1-15 32,16-14-544,-1-1-224,1-29-224,-1-15-64,16-14-96,-1-1-64,0-14 32,-14-15-32,14-1 0,-14 1 0,14 15-96,-14 14 64,-1 15 32,1 15 0,-16 15 0,1 0 64,-15 14 32,0 30 32,0 0-160,-15 15 32,1 44-64,-1 15 0,-15 29 64,30 1 0,-14-1 0,-1 0 0,30-14 128,-1-30 160,16-15 192,29-29 160,0-30-192,0-29-96,15-15-192,-15-59-64,15 0-96,-15-30-96,-30 15-448,16-15-192,-31 30 224,16 30 192,-15 14 160,-15 15 96,0 29-192,0 16 32,0 28 32,0 45 32,-15 15 96,15 0 32,0 44 160,0 0 64,0 0 64,15 1 64,-15-1-32,29 0 0,1-15-160,-1 15-32,1-14-96,-1-16-32,1 1-2016,0-30-928</inkml:trace>
  <inkml:trace contextRef="#ctx0" brushRef="#br0" timeOffset="4479.5246">15255 2718 11392,'-29'-89'4224,"29"74"-2305,-30-29-2015,1 29 704,-1 0-672,-14 1-96,-30-1 128,0 0 64,-29 15 32,-15 0-128,-45 15-32,15 14 320,-14 31 160,-15 13-160,-30 16-64,15 0-96,-44 29 32,0 15-64,-16 0 64,1 14-128,-14 16 0,-1 29 32,0-15 64,15 30 512,29-1 352,30 16-416,60 14-128,28-14-160,45 29-64,30-15-32,88 0 64,44 15-96,59-29-64,45-45 64,74-29 64,44-15-64,14-60 0,45-14 96,15-29 32,0-30-96,29-30-32,15-43-96,-30-16-32,1-29 96,-30 0 32,0-45-128,-44-14-32,-1-30 32,-29-29 0,15-89 32,-44-14 0,-75-31 0,-87 16 0,-60 0 0,-89 14 0,-88 30-96,-74 29 64,-103 45 32,-74 29 0,-89 89-96,-59 44 0,-44 59 64,0 60 0,-15 29 32,44 58 0,74 31-640,59 29-288,75 44-5023</inkml:trace>
  <inkml:trace contextRef="#ctx0" brushRef="#br0" timeOffset="27365.3709">11253 1344 3456,'-15'-29'1312,"15"29"-704,0-15-704,0 15 192,0-15-96,0 15 64,0 0 672,15-15 288,-15 15-64,0 0-96,0-14-352,-15 14-160,15 0-192,0 0-128,-14 0 0,-1-15-32,0 15 64,0 0 160,-14 0 192,-1 0-160,1 0-64,-16 0 96,16 0 64,-15 0 0,14 0 96,1 0-288,-16 15-96,1-15 0,14 14 96,-29-14-128,30 15-32,-15 0 0,-1 0 0,16 14 64,-16-14 32,1 29 32,0-14 64,-1 14-32,16 15 0,-15-14-32,14 14 64,1 0-32,-1-15 0,0 15-96,1 0-64,14 0 448,-14-14 224,14 14-384,0 14-160,0-14-32,-14 1 0,29-1-128,-15-15 32,15 0 0,15 1 63,0 14 33,-1-15 32,16 15-160,14-15 32,15 1 64,15-1 32,-30-15 224,15 1 128,15-1-224,-15 1-128,15-15-64,-15 14 32,15-14-96,15 0 0,-15-15 96,-1 15 32,-14-15-32,15-15-64,0 0 96,-15 0 64,0-14 128,0-1 64,15 1-160,-15-16-64,0 1 0,-14 0 0,-16 0-160,1-16 32,-1 1 0,-14-14 64,0 13-32,0-13-32,-1-1-64,1 15 32,0 0 32,-15 0 0,15 0 0,-15 14 0,14 1 0,-14 0 0,0-1-96,-14-14 64,-1 15 32,-29-15 64,-1 15-96,-29-1 0,15 1 32,-15 0 64,15 14 32,0 1 32,0-1-64,15 15-64,-15 15-64,-15 0 32,15 0 32,0 0 64,15 0-96,-1 0 0,1 15 32,14-15 0,1 15 0,-1-15 0,16 15 0,-1-1 0,15-14 0,-15 15 0,15 0-1216,0 0-512,0-15-3359</inkml:trace>
  <inkml:trace contextRef="#ctx0" brushRef="#br0" timeOffset="53180.6173">4682 4992 5504,'0'0'2112,"0"0"-1152,14 0-1184,-14 15 320,15-15 384,0 0 224,15 0 160,-1 0 96,15 0-512,1-15-32,-1 15 0,30 0 64,-15-15 0,15 0-96,0 15-64,-1-29-64,-14 14 64,15-29-96,-15-1-64,0 1-64,-14-15 0,14-15-64,0 15-32,0 0 32,0-15-32,-15 15 0,1-15 0,-16-14 0,1 14 0,-1 0 0,-14 0 0,0 15 0,0 0 0,-15 15 64,0-1 32,-15 1-32,0 0-64,0 0 32,-14-1 32,-1-14-96,1 15-64,-1-15 64,1 14 64,-1 1-64,0 0 0,16 14 32,-1 1 0,-15-1-96,1 16 64,-1 14 32,1-15 0,-15 15 0,14 0 64,0 0-32,-14 15-32,0-1-64,0 16 32,-1-15 32,-14 14 0,0 15 0,15-14 0,-1 14 0,1 1 0,-15-1 0,15 0 0,-15-14 0,14 14 0,-14 0 0,15 15 0,-15-14 0,0 14 0,15 15 0,14-15 64,-14 14-96,29-13 0,-15 13 32,16 1 0,-1 15 0,15-1 64,0 1-32,0 0-32,29-16 96,-14 1 64,15-15 0,-1 0 64,16 1 63,-16-1 65,1-15 96,29-15 128,-15 1-192,15-15-64,0-15-96,30-15 0,-1 0-192,-14-14-32,0-1 0,0 15 0,-15-14 0,0-1 0,-15 1 0,-14 14 64,-15 0-320,-15 0-64,-15 30-1824,-44 0-799,0-15-1601</inkml:trace>
  <inkml:trace contextRef="#ctx0" brushRef="#br0" timeOffset="66608.4522">3545 4652 5376,'-15'-29'2016,"15"14"-1088,0 15-1024,0-15 416,0 15-224,0 0 0,0 0 160,0 0 160,0 0-224,0 0 32,0 0 0,0 0 32,0 0 0,0 0 0,0 0 0,0 0-64,0 15 32,-15-15 0,15 15 32,0 14-128,0-14-32,0 14 32,0-14 0,0 30-64,15-16-64,0 1 384,14 14 128,1-15-256,-1 1-64,1 0-128,14-16 32,0 16-128,15-1 0,-14 1 224,14-15 128,-15 14-96,0 1-64,15-1 0,1-14 32,-1 15-32,0-16 0,0 1-96,0 0-64,29 0 32,-29-15 32,15 14-96,0-28 0,15 14 448,-30-15 255,15-15-255,-15 16-64,29-16-224,-14 1-96,0 14 0,0-15-32,-15 15 0,15 1 64,-15-1-96,15 0 0,0 0 96,14 1 32,1-16-128,-15 15 32,14 1-64,-14-1 0,0-15 0,-15 15 0,-15 1 128,15-1 32,0 15-128,0 0 32,0 0-64,1 15 0,-16 14 64,0-14 0,15 15 0,-29-1 0,14 15 0,0 1 0,-14 14 0,-15 0 64,14-15-32,-14 15-32,0-15 32,0-14-32,-1 0 0,1-1 0,-15 1 0,0-16 64,0 1 608,0-15 256,0 0-256,0-15-128,0 1-320,0-16-160,0-14-32,0-1-32,15-14-96,0 0 64,-1 0 32,1 30 0,15-16-96,-1 1 64,1 15 32,14-1 0,0 1-96,1-1 64,-1 15 32,-15 0 0,16 15-96,-16 0 64,16 0-32,-1 15 0,0-15 64,1 15 0,14 0 0,14 0 0,1-1 0,0-14 64,0 15-32,15 0-32,-16 0-64,16-1 32,0 1 160,-1 0 64,1 14 0,-1 1-32,-14 0-96,0-16-64,-15 16-64,45-1 32,-1-14 160,-15 15 64,16-16 128,-16-14 32,1 0 96,14 0 128,1-29-32,-1-1-32,1-14-192,-31 0-128,1-1-96,0 1-96,-15 0 32,-29-15 32,-1 0-32,-14 14 64,0-14-64,0 30-32,-15-1-64,14 1 32,-14 14-32,0 0-64,0 15 0,0 0 96,0 0 0,0 0 32,0 15 0,0-15 64,0 0-32,-14 0-32,14 0 32,0 0-32,0 0 0,-15 0 64,15 0-32,-15 0 64,15 0-128,0 0 0,-15 0 32,15 0 64,0 0-96,0 0 0,0-15 32,0 15 0,0 0 0,0 0 0,0 0 0,0 0 64,0 0-32,-15 0-32,15 0 32,0 0-32,0-15-96,0 15 64,0 0-32,0 0 0,0 0 64,0 0 0,0 0-96,0 0 64,0 0 32,0 0 64,0 0-32,0 0 64,0 0-64,0 0-32,0 0 32,0 0-32,0 0 0,0 0 64,0 0-32,0 0-32,0 0 32,0 0-32,0 0-96,0 0 64,0 0 32,0 0 64,0 0-32,0 0-32,0-14-64,0 14 32,0 0-32,0-15-64,15 15-896,-15-15-448,0 0-864,15-14-320,-15 14-2079,15-29-1537,-15-1 2752</inkml:trace>
  <inkml:trace contextRef="#ctx0" brushRef="#br0" timeOffset="68580.7759">11593 1211 6656,'-15'-14'2464,"15"-16"-1344,0 15-1024,-15 1 480,15-1-96,-14 0 32,14-15-128,-15 1 0,0 14-224,15-14 128,-30-1 96,16 15-192,-16 1-32,-14-1-96,0 15-64,14 0-64,-14 15 32,-15-1 96,0 1 32,-15 0-32,15 14 32,-15-14 64,0 15 64,15-1-96,0-14-96,0 15 0,0-16 32,-15 16-32,15-1 64,0 30 352,14 1 192,-14 13-416,30 16-96,-1 0-96,-14 14 31,14 15-31,1 0-32,14-14 288,0-1 192,1 0-224,14-14-64,-15 0-64,15-1 64,15 1 192,-15-15 64,14-1-160,1-14-32,15-14-64,14 14 32,30-30 0,-15 1 96,30-15-160,-16-1-96,16-14 32,14 0 0,-14-14 32,14-16 0,-14 15 0,0-29 0,-1 0-64,16-1-64,-1-14 32,0 0 32,-14 0-96,-15 15-64,0-30 128,-15 0 32,0-14 64,-30-1 64,-14 0-96,-15 16-64,-15-16 0,-14 0 32,-1 1-96,-29 14 0,0 0 32,0 0 0,15 15 0,-15 15 0,-1-15-96,1 15 0,0-1 64,15 16 64,-15 14 0,-15-15 64,0 16-128,0 14 0,1-15 32,-1 30 0,0-15 0,15 29 0,-15 16-96,0-1 64,0 30 32,1-1 0,13-13 0,-13 13 0,28 1 0,1 0 0,0 15-96,14-15 0,15-1 64,-14 16 64,14 0 0,0-16 64,-14 1-64,29 15-32,0-1 32,0 16-32,15-16 0,14 1 64,15-15 96,15-15 64,30-15 32,-15 1 64,15-16 32,-1 1 32,1-30-288,29 14-32,0-28 128,0 14 128,-14-15-96,-1-15-64,15-14-64,0-15-96,0 0 96,-14-30 0,-16 15-32,1-14 32,-30 14-128,0-29-64,-29-1 64,-16-14 64,-28 15-64,-1 14 0,-29-29 32,-1 15 0,1 14-96,-30 0 64,0 1 32,15 14 0,0 0 64,0 15 32,0 15-128,0-1-32,0 1 32,0 15 0,0-16-64,-15 31 64,-15-1-32,15 15 0,15 15 64,-15-15 64,-14 29-96,29 15 0,-15 15 32,0 30 0,-14 29 0,14-14 0,15-1 0,14 0 64,1 1-96,14 14 0,-14-15-32,29-14 0,-14-15 64,14-1 64,15 1-32,0 0-32,15 0 32,0 0-32,29 0 0,15-15 0,30 0 64,-1-30 32,30 1-128,15-30-32,15 0-1472,0-15-544,-30-44-4191</inkml:trace>
  <inkml:trace contextRef="#ctx0" brushRef="#br0" timeOffset="88475.6554">1078 488 3200,'0'-30'1216,"0"15"-640,15 1-672,-15-1 192,15 15-32,-15-30 32,-15 16 928,15-1 512,-15-15-352,-14 16-128,-1-1-320,1 0-160,-1 15-320,1-15-96,-30 15 32,14 0-32,1-15 0,-15 15 96,15 0 96,-1 0-64,1 0 0,0 0-32,0 15 0,-16 0-224,31 0 0,-15 14-32,-1 16 64,-14-16-96,15 1 0,0 14 224,-1-14 128,1-1-32,14 15 64,1 15-128,14-14-64,0-1 192,15 15 160,0-15-193,0 1-95,30 14-128,-15-15 0,29-14 0,-14 14 32,-1-15 0,30 1 0,-15 0-64,16-1-64,-1 1 32,14-1-32,1 1 416,0-16 192,0 1-288,15 0-96,-16 0-96,1 0 64,-15-15-96,30-15-64,-15 15 64,14 0 0,-14 0-128,0-15 32,0 15-64,-15 0 0,0 0 64,0 0 64,-15 0-32,15 0 64,-14-15-64,-1 0 64,15 1 0,-15-1 32,1-15-160,-1 1-32,-14-15 32,-1-16 64,-14 1 0,14-14 64,-14-1-64,-15 15-32,15 0-64,-15 0-32,0-1 64,-15 1 64,0 15 0,-14-15-32,-15 15 32,-1-1-32,16 1-96,-16 0 0,1-1 64,-15 1 0,15 15 32,-15-16 0,14 16 0,-14-1 0,0 16 0,-15-1 0,15 0 0,0 0 0,0 15 0,-29-15 0,14 15-96,0 0 64,15 0 32,-15 15 64,0 0-32,15-15-32,-15 30 32,30-16 32,0 16-32,-1-15-32,1 14 32,0-14 32,-1 14-32,16-14 64,-15 29-64,14-14-32,-14 14 96,14 15 0,1-14-128,-16-1 32,16-14 64,-1 29 32,1 0-128,-1 0 32,15-15 0,1 15 0,-1-15 0,15 1 0,0-1 64,15 0 32,-1 15-3360,1-44-1503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57:5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2821 3968,'0'-14'1472,"0"14"-768,0 0-320,0 0 416,0 0 0,0 0 64,0-15-352,0 15-128,0 0-224,0 0-128,0 0 64,0 0 224,15 15 384,0-15-96,14 29 0,1-14-96,-1 14-256,30 1-96,-14-1-96,-1 1 32,15 0 416,15-16 288,-15-14-320,15 0-96,14-14 32,16-1 31,-16 0-319,16 0-32,-1-14-96,-14 14 64,14-15-32,0 1 64,1-1 352,14 1 256,-29-16-352,14-14-128,15 0-128,-15-15 0,16 1-128,-1 14 0,-15-15 32,15 15 64,-14-15-32,-1-15-32,0 15 32,-14-14-32,0-1 64,-30 15 96,14 1-128,-28-16-96,14 0 32,-30-29 0,1 15 32,-15-15 64,-15 0-32,-15-1-32,0-14 32,-14 15-32,-16 15 256,16 0 160,-16 14-192,-14 15-128,-14 0-64,-1 15 32,0 0-96,-15 15 0,1 0 32,-16 14 0,-14 15 0,0 0 0,-15 1-96,-15 28 64,1 1 32,-1 0 0,0 15 0,1-1 64,-16 1-32,45 14 64,-15-15-64,0 1-32,15 0 32,0 29-32,-15 0-96,30 0 64,-1 15 32,-14 14 0,30-14 0,-1-15 64,-14 15-32,14 15-32,15-1 32,15 1-32,0-1 0,30 1 64,-16-15 512,16 14 288,14 1-544,-15 14-192,30 1-224,-14 14 64,14 0 64,14 15 64,16 15 448,0-15 192,29-15-352,14 29-160,1-14-192,15-15-64,-15-29 32,14 0 64,16-16 96,-16-14 128,16-14 224,14-30 128,-30-1-320,31-43-192,13-16 0,1-14-32,0-29-32,-15 14 32,15 0-64,-15-14-32,-14 28 32,-16-13 32,-14 28-96,-15 1 0,-14 14-32,-16 16 0,1 14 64,-30 0 64,0 29-96,-15 1 0,-15 14-1248,-14 15-480,-15 0-3168,-30 15-1279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58:0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4431 2319 6400,'0'-30'2368,"0"15"-1280,0 0-512,0 1 800,0-1-128,0 0-32,0 0-320,0-14-96,0 14-448,15 15-225,-15 0 1,0 15 32,14 0 128,1 29 160,-15 15 32,30 15 0,-15-15 32,-1 0 96,1 15 64,-15 0-64,15 0 0,-30-1-320,15 1-96,-15-15-128,1-14 32,-1-1 0,0 0 32,0-14 0,-14-16 0,14-14-160,-15 0 32,1-14-64,-1-1 0,1-15-224,-16-14-128,16 0-224,14-1 0,0 1 192,-14 0 192,29 14 0,-15 1 96,15-1 96,0 1 32,0-16-64,15 16 64,0-15 32,14 14 0,15-14-96,-14-1 64,29 1 32,0 0 64,30-15 256,-15 14 160,14-14 64,-14 15 32,0-15-288,0 0-96,0 0-128,-15 0 32,0 0-64,0 0-32,-30 0 32,1 0 32,-1-1-32,-29 16-32,-14 15 32,-16-16 32,15 16-32,-14 14 64,-1-14-128,15 14-64,1 0-32,-16 15 96,15 0-576,1 0-224,14 15-2528,-15 0-1151,15-15-65</inkml:trace>
  <inkml:trace contextRef="#ctx0" brushRef="#br0" timeOffset="-3565.6617">1 4932 8960,'0'-14'3328,"0"14"-1792,0 0-1312,0 0 736,14 0-160,-14 29 63,30 1 1,-15-1 32,14 16-480,16 43 320,-1 16 192,0 28 0,15 16 32,-14 15-352,14-16-32,-30-14 64,1-15 64,-1-14 0,-14-16 32,0-14-224,-15-59 96,0-15-128,-15-30-352,-15-29-64,-14-59-416,-30-30-160,0-44-320,-14 15-128,29-15 320,0 15 128,29 0 224,15 29 128,45 15 160,14 0 64,45 0-96,-1 30-32,16 0-64,-1 29 96,15 44 0,-29 16 32,0 28-96,-45 31 64,-15 28 96,-29 16 32,-29 29-32,-30 0 32,0 0-64,-30 1 64,-14-16 0,-1-14 32,16-45-224,14-15 0,15-43-544,29-1-192,45-29-1152,29-15-384,30-15-3295</inkml:trace>
  <inkml:trace contextRef="#ctx0" brushRef="#br0" timeOffset="-2950.8499">1212 4416 12800,'-30'0'4831,"30"0"-2623,-15 29-2560,15-14 704,-14 14-352,14 16 0,14 29 480,-14 14 320,15 1-416,0-1-128,14-14-32,16-30 64,-1-14 160,0-30 32,-14-15 0,-1-29-224,1-45-160,-30 15-64,0-29-32,-30 0-288,-14-1-128,15 16-64,-1 29 32,-14 14 96,29 16 64,-15 29 192,16 15 32,14 29 64,-15-15 0,15 16 0,15-1 0,-1-14-96,16-1 64,14-29 96,1-15 32,-1 1-32,-15-31 32,1 1-64,-1-15 64,-14-15-640,0 0-192,-15 15 224,0 0 192,0 15-128,0 14-96,15 1 128,-15 14 160,14 30 96,1 44 0,15 15 480,-1 29 160,16 45 384,-1 29 256,0-15-160,-14 16-32,14-31-384,-14-29-160,-1 1 320,-14-46 256,-15-14-320,0-44-320,-15-15-128,0-44-1120,-29 0-416,0-45-1376,-15-14-576,0-30-2495</inkml:trace>
  <inkml:trace contextRef="#ctx0" brushRef="#br0" timeOffset="-2685.5573">1448 4002 8832,'59'-59'3328,"-15"29"-1792,15 1-1024,-29 29 928,-1-30-704,16 16-161,-1-16-415,0 15-128,1 15-32,-1 0 0,-15 15 64,-14 29 160,0 30 192,-30 15 128,0-1 64,-14 16 96,14-16 96,-14 1-64,-16-15-64,16-15-288,-16-30-160,16-29-128,-1-14 0,1-16-1120,14-44-416,-14-14-1632,29-16-671,0 1-929</inkml:trace>
  <inkml:trace contextRef="#ctx0" brushRef="#br0" timeOffset="-2386.1217">1832 2584 9728,'0'45'3680,"0"-1"-1984,29 74-1472,-14-44 736,29 15-161,1 43 1,14 31 96,15-1 160,-15 16-576,0-16 96,-15-29 64,0-30 0,-14-14 0,-1-15-256,-14-15-96,0-44-160,-15-15-96,0-30-2976,0-14-1280,-15-45-1471</inkml:trace>
  <inkml:trace contextRef="#ctx0" brushRef="#br0" timeOffset="-1869.5866">2482 3352 10240,'0'-14'3872,"0"-1"-2112,0 15-1696,0 0 799,14 15-287,-14 14 32,0 15 32,15 15 0,0 15-352,-15 0 96,15 0 128,-15 0-256,14 0-128,-14-15 256,15-15 128,-15-14 160,15-30 64,-15-15-384,15-30-224,-15 1-64,15-44-64,-1-16-576,1 16-160,0 14-224,0 15 32,-1 14 512,1 16 224,15 29 64,-16 15 96,16 29 448,-15 30 192,14-15 64,1 0 64,-1-15-480,1 0-160,-1-14-288,16-30-128,-16-15-2208,1-44-1023,-1 0-1825</inkml:trace>
  <inkml:trace contextRef="#ctx0" brushRef="#br0" timeOffset="-1230.1217">3058 2806 12544,'14'-30'4639,"1"30"-2495,-15 0-2560,15 15 640,0-15-192,-15 15 32,14 0-3263,1-1-1473,15 16 288,-16-1 224</inkml:trace>
  <inkml:trace contextRef="#ctx0" brushRef="#br0" timeOffset="-985.7716">3441 3323 13440,'0'15'4991,"0"-15"-2687,0 0-2688,15-15 768,-15 15-1792,0-15-576,0 15-3295,0-15-1473</inkml:trace>
  <inkml:trace contextRef="#ctx0" brushRef="#br0" timeOffset="3415.1072">1079 7162 9472,'0'-59'3520,"-15"30"-1920,15-16-1088,-15 45 863,15-14-319,-15-16-64,1 15-352,-16 1-64,15 14-352,-29 0-64,14 14 32,-29 31-96,15 14-64,-15 29 192,15 16 96,-1-1 96,1 15 96,15 0-160,14 0-32,15-14-288,15-16-64,14-29 64,45-14 32,15-16 0,14-14 32,15-30-64,0 15-32,-14 0 32,-1 0-32,-14 0-96,-30 30 64,-15-1 96,-29 16 32,-30 29-32,-29 14 32,-15-14-64,0 15 64,-45-16-64,1 1-32,-15-15 32,14-29 32,16-30-96,14-15-64,30-29-928,29-15-384,30 0-1088,29-15-511,30 0-2017</inkml:trace>
  <inkml:trace contextRef="#ctx0" brushRef="#br0" timeOffset="4316.8747">1832 7635 10624,'-30'-15'4032,"30"15"-2177,-29-15-1823,14 15 800,0 0-576,0 15-64,1-15 0,-16 15 32,1 14-96,14 30 192,0 1 160,-14 13 256,29 1 96,-15 0-288,15-30-96,15 1 32,14-16 64,-14-29-96,14-29 0,1-30-256,-1-30-64,1 15-64,-15-14-64,0 14-192,-15 0-128,0 30-32,-15-1 32,15 30 128,-15 1 32,0 28 96,15 16 32,0 0-64,15-1 64,0 15-32,14 1 0,-14-16 64,15-14 64,-1-15-32,15-15 64,-14 0 0,14-29 32,-29 0-64,15-15-64,-30 14-64,0-14 32,0 0-256,0 15-128,0 14 128,29 16 32,-14-1 64,0 15 128,-1 15 32,16-1-64,14 16 64,-14 0 32,-1-1 64,16-14-32,-16 0-32,1-1 224,-16-28 160,1-16-192,0 1-32,-15-16-96,0-14-64,-15 0-64,15 0 32,0 15-480,0-1-128,0 16 160,0-1 192,15 30 192,0 0 64,0 0 32,-1 30 0,1 14 352,0 1 160,14-1-128,1-15-64,-1 1-96,1-15-64,-15-1 32,0-28 32,-15-31-96,0 1-96,0 0 0,0-1-32,-15 1-864,0 0-288,15 0-288,0-1 0,-15 30 576,15 1 353,15 28 319,0 1 192,0 15 384,14 29 127,1 0 321,-1 30 128,1-16-512,14 1-192,-15 0-224,1-30-64,0-14-1792,-1-15-799,-14-15-2177</inkml:trace>
  <inkml:trace contextRef="#ctx0" brushRef="#br0" timeOffset="4595.4286">2674 6468 8448,'-30'-15'3168,"45"15"-1728,-15 15-1248,15 0 704,-15 15-64,29 14 64,1 15-65,14 29 33,15 31-480,0 43 0,15 1 32,0 14-96,14 0 0,1-15-192,-15-29-32,0-15-32,-30-29 32,0-15-128,-14-15 0,-15-30-2144,-30-29-3135</inkml:trace>
  <inkml:trace contextRef="#ctx0" brushRef="#br0" timeOffset="4881.2461">2674 6527 11392,'0'-103'4288,"29"88"-2305,15-14-2015,-14 14 800,-15-15-512,29 1-64,0 14-192,1 0-32,-1 15 32,-15 0-96,16 30 64,-30 14 32,14 15 64,-29 15-32,0 0 64,0 14-64,-29 1-32,-16-30 32,16 0 32,-16-15-32,-14-14 64,15-15-128,0-15-64,-15-45-2400,29-28-1055,15-31-961</inkml:trace>
  <inkml:trace contextRef="#ctx0" brushRef="#br0" timeOffset="5097.1826">2851 5567 9856,'15'15'3680,"-1"15"-1984,31 29-1632,-16-30 736,1 45-544,14 15-129,0 29-95,1 0 32,-1 15-32,0 15-32,1-30 32,-16 0-255,-14-44-97,0-15-1440,-1-30-608,-14-14-1536</inkml:trace>
  <inkml:trace contextRef="#ctx0" brushRef="#br0" timeOffset="5465.4947">3279 5848 8960,'-29'30'3328,"43"29"-1792,1 14-800,0-43 992,14 14-673,1 1-223,14-1-416,0-15-192,1 16-128,14-31 416,0 1 192,-30-30-320,16-14-224,-1 14-32,-29-44-32,0 0-672,-1-15-320,-28 15-608,-1-15-191,0 30 607,-29 0 320,14 29 608,-14 15 256,14 15 480,16 14 192,-1 30 223,15 15 129,0 0-192,29 0-32,1-30-416,-1 0-128,16-14-160,-16-30-32,16-30-1312,-1-14-544,0-30-3679</inkml:trace>
  <inkml:trace contextRef="#ctx0" brushRef="#br0" timeOffset="5668.8524">3914 5080 12288,'-29'0'4639,"29"0"-2495,14 0-2496,-14 0 704,15 0-1152,0 0-256,0 0-3967,-1 0-1729</inkml:trace>
  <inkml:trace contextRef="#ctx0" brushRef="#br0" timeOffset="5829.005">4136 5582 13568,'0'15'5087,"14"-15"-2751,-14 0-2656,0 0 800,0 0-2112,15 0-736,0-15-2975,14 15-1281</inkml:trace>
  <inkml:trace contextRef="#ctx0" brushRef="#br0" timeOffset="8017.7164">5376 4297 5632,'0'-14'2176,"0"14"-1152,0-30-704,0 15 640,0 15-32,0-14 96,0-1-128,0 0-96,0 0-416,-15 0-32,15 1 64,-15 14-160,15-15 0,-14 15 0,-1 0 0,-15 15 0,16-1-1,-16-14-63,15 15 32,-14 15 0,-1-15 96,16 14-96,-1-14 32,0 14-96,0 1 64,0-15-128,1 14 0,-1-14-32,0 15-64,15-16 32,-15 1-32,15 15 0,0-16 0,0 16-96,0-1 64,0 1 32,0 0 64,15-1-96,-15 1 0,15-16 32,14 16 64,1-15-256,14-15-96,15 0 352,0-15 256,0 0-160,1 0-64,13 1-64,-28-1-32,14 15-96,-15 0 64,15 0 384,-15 15 224,1-1-288,-16 1-160,1 15 0,-1-16 32,-29 16 0,15-15 0,-30 14-32,1 1 0,-16-1 64,15 1 32,-14-15-32,-16 14-32,1-29-32,0 15 0,-15-15-160,0-15 32,14 15 0,-14 0 64,15-15-32,14 1-32,1-1-1120,29 0-512,0 0-4031</inkml:trace>
  <inkml:trace contextRef="#ctx0" brushRef="#br0" timeOffset="29713.8407">5228 901 5888,'0'-59'2272,"0"29"-1216,0 1-384,0 29 800,-14-15-480,-1 15-96,0-15-384,0 15-96,-14 0-224,14 0 96,-15 0 32,-14 0 96,0 0 96,0 0-160,-30 15 31,0 0-159,-15 0 32,15 29 192,1-15 96,-16 16-256,0 14-96,-14 0-128,14 0 32,1 15-128,-1 0-64,30 29 64,-15 0 64,15 15 64,30-29 96,-1-30-96,1 74 0,14-30 448,0 45 192,0-15-352,15 44-224,0-14 320,0 29 192,15-30-320,-15 30-128,15-30-128,29-14-96,0 0 32,30-45 32,-15-14 320,45-30 128,-1-15-32,45-73 32,-30 14 128,74-74 64,-30 15-224,45-73-64,-30 29-160,45-45-96,-45 15 0,30-29-32,118-177-64,-89 44-64,-59 44 32,-59 15-32,-44 0-96,-44 0 64,-60 0-384,-59 29-224,-43-14-352,-60 29-192,-30 30 288,-44 74 128,-44 73 352,0 74 256,-30 75 64,30 43 32,30 74 64,43 1 64,45 28-32,60-14-32,72-14-2176,60-31-928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7:09:08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1536 2215 15616,'44'0'0,"30"0"352,-30 15 32,30-15 159,44 0-31,15-15-64,44 15-32,15 0-224,30-15-128,14 15-32,15 15-32,30-15 0,-1 0 0,45 15 0,15 0 0,0-15 64,29 0 320,0 0 224,30-15-256,14-15-96,30 1-160,0-15-96,30-1 32,-15-14 32,-1 0-32,1 0-32,-15 15 32,-44 14-32,0 1-96,-45 14 64,0 0 384,-29 0 160,-29-14-192,-31-1-32,-28 1-160,-45-1-32,-15-14-32,-15 0 32,-43-15 128,-31-1 192,-44-28-224,-29-1-96,-30 15-160,-44-29 32,-14 14-192,-46-14 0,-28-15 32,-45 15 96,-15 29 128,-88-30 64,-15 1-128,-30 14 32,0 16 0,-44-1 64,-29 29-32,-1 1 64,-29 15-64,-15 14 64,-14 0-64,29 15-32,-44 15-64,-1 0-32,-14 14 64,44 1 64,-14-1 0,-1 1-32,30-1 32,0 1-32,0-1 0,15 1 64,0 14-96,-1 15 0,60 30 96,0-1 32,44 31-32,45-16-64,-1 30-64,74 29 32,45 1-32,44 14-64,44 30 96,59-15 64,45-15-64,73 15 0,59-30 32,75-14 64,102-45 512,75-14 352,88-60-192,74-58-32,59-45-288,59-44-96,30 15-160,14-45-128,15 30-96,-29-15-32,-45 29-992,-59 45-416,-59 30-2400,-44 29-1087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7:10:33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990 90 4864,'-15'0'1824,"1"0"-960,14 0-928,0 0 352,0 0 0,0 0 64,0-15-256,0 15-96,0 0-32,0 0 0,0 0 96,0 0-96,0 0 0,0 0 96,14 0 32,-14 15 320,0-15 96,0 0 128,-14 0 0,14 0-288,0 0-64,0 0-32,0 0 0,0 0-128,0 0-96,0 0 0,0 14-32,0-14 0,0 15 0,0-15 64,0 15 96,0-15 64,0 15 32,0-15-128,0 0-32,0 14-96,0-14-32,0 0 32,0 0 64,0 0-32,0 15 64,0-15-64,0 0-32,0 15 32,-15-15 32,0 15-96,15-1 0,-30 16 32,16 14 64,-16 15 384,15 0 256,-14 15-416,-1 15-160,16-1-96,-16 31 32,1-16 384,14 30 192,0-45-257,-15 31-63,16-16-192,-16 15-32,-14 0-32,0-14-64,-1-1 32,1-14-32,0-1 0,-15 1 64,-1-15-32,16 0-32,0-15 32,14 0-32,1-15 0,-1-29 64,16-1-32,-1-14-32,15-14 96,0-1 0,0 0-32,0 0-64,0-14-64,0 29 32,0 0 32,0 0 64,0 0-32,0 15-32,0-1 32,15-14-32,-1 15-96,1 0 64,0-15 32,14 15 64,1-15-32,-1 0-32,-14 0 32,15 0-32,-1 0-96,16 0 64,-16 0-32,15-15 0,1 15 64,-16 0 64,30 0-32,15-30 64,0 16-64,15-16-32,-16-14 32,16 14-32,-15 1-96,0-1 64,29 1 32,-14-1 64,-1 15-32,1 1-32,-1-1 32,-14 0-32,0 15-96,15-15 64,-1 15 96,1 0 96,14-14-128,-14 14-96,0 0 32,-1-15 0,1 0-64,14 0 0,1 15 128,-16 0 32,1 0 0,-15 15-64,-1-15 32,1 30-32,15-30 0,-1 14 0,16 1 0,-16 0 64,16 0-96,-16-15-64,31 0 64,-1 0 64,0 0 0,-15-15-32,15 0 32,0 0 32,1 1-32,-1-1-32,-15 0 32,0 15-32,1 0 0,-1 0 0,1 0 0,-1 15 0,0 0-96,1-15 64,-16 0 32,30 0 64,-14 0-96,14 0 0,0 0 96,-15-15 32,-14 0-128,29 0 32,-14 15 0,-1-15 0,0 15-96,15 0 64,-29 0 96,14 0 32,16 0-128,28 0 32,1-14 0,-30 14 0,30-30 128,-1 15 64,1-14-224,-15-1-128,0 1 96,0-1 64,0 1 32,0-1-32,-15 15 32,-15 1-32,15-1-96,15 15 64,-15 0 32,0 0 64,1 0-96,-1 15-64,15-15 64,0 0 64,-15 0 0,0-15 64,0 0-128,30 15 0,-30-15 32,0 1 64,0 14 32,0 0 32,0-15-64,15 30 32,-15-15-128,1 14 0,-16 1 32,15 0 64,15 0-32,0-1-32,-15-14-64,0 0 32,15 0 32,0-14 64,0-1 384,-15 0 192,0 0-320,-14 1-192,28-1-64,-13-15-64,-1 16 0,-15-1 0,0 15 0,-14-15 0,0 0 0,-15 0 0,14 15 0,-29-14 0,0 14 0,0-15 64,-29 15-32,-1-15 64,1 15-64,-15-15 64,-1 15-64,1-14-32,-15 14 32,0 0-32,15-15 0,-15 15 64,0 0-96,0-15 0,0 15 32,0-15 64,0 15-96,0-14 0,0-1 96,0-15 96,15 15-128,-15-29-96,15 15 96,-1-16 32,-14 1-96,15-15-32,0-15 96,0 30 32,-1-15-160,1-15 0,0 15 32,-15 0 32,15 0 32,-1 0 0,-14-15 0,15 15 0,0 14 0,0-14 64,-15 15-32,15 0 64,-1 14-128,-14 1 0,15 14 32,-15-15 0,0 16 0,0-1 64,0 0-96,0 15 0,0 0 32,-15 0 0,1 0 0,14 15 0,-15-15-96,0 15 0,15-15 64,-15 14 0,0-14 32,1 0 64,-1 15-32,0-15 64,0 15-64,1-15 64,-1 0-128,-15 15 0,16-15 32,-16 0 0,0 0 64,1 0 32,-15 0-128,-15 0 32,14 0 0,-14 14 0,30-14 0,-30 0 0,14 0 0,-14-14 64,15 14-32,-30 0-32,0 0 32,-14 0-32,14 0 0,-15 0 0,1 0 0,14 0 0,-30-15 0,1 15 0,0 0 0,-16 0 0,16-15-96,-15 15 64,-15 0 32,0 0 64,0 0-32,0 0-32,0 0-64,-29 0 32,14-15 32,1 15 0,-16 0 64,1 0 32,-1-14-128,1 14 32,-15-15-64,-1 15 0,16 0 64,-15-15 0,-15 15 0,15-15 0,-1 1 0,-14 14 0,0-15 0,15 15 64,-15 0-32,0-15-32,0 15 32,0 0-32,0 0 0,0 0 0,15 0 0,-15 0 64,0-15-96,15 0 0,15 15 32,-30-14 0,14 14 0,1-15 0,0 15 0,-15 0 0,30 0 0,-16 15 64,16-15-32,-15 14-32,14-14 32,1 15-32,-1 0 0,1 0 64,14 0-96,1-15 0,-16 14 32,1-14 0,29 15-96,-15 0 64,15-15 32,-14 15 0,-1-15 0,30 0 64,0 0-32,-15 0-32,15 0 32,-15 0-32,14 0-96,16 0 64,-15 0 32,0 14 0,14 1 0,-14 0 64,15 0-32,0-1-32,29 16-64,0-15 32,0 0 32,15-1 64,15-14-96,14 0 0,1-29-1888,29-1-767,0-29-2465</inkml:trace>
  <inkml:trace contextRef="#ctx0" brushRef="#br0" timeOffset="126261.5633">1197 1847 5760,'0'-15'2176,"0"15"-1152,0-15-704,0 15 544,0 0-288,0 0-96,0 0-192,0 0-32,0 0-160,0 0 224,0 0 96,0 0-64,0 0 32,0 0-224,0 0-32,0 0 0,0 15-160,0 15 192,0 14 32,15 0-32,-15 30 0,0 15-96,14 14 32,-14 15 0,0 0 96,0 15-32,0 0 0,0-15 160,-14 15 128,-1-15-160,-15 15-33,1-15-63,-1-14 32,1-16-128,-1 1 0,1-30-96,14-15-32,0 1 96,0-16 96,1 1 64,-1-16 32,15-14-128,-15 15-96,15 0 192,0-15 96,0 0-160,-15 15-96,15-15-32,0 0-32,0 0 0,0 0 64,0 0-32,0 0-32,0 0 384,15 0 128,-15 0-256,0-15-128,0 15-96,15 0 32,-15-15-32,15 15-32,-15 0 32,0 0-32,0-15 0,14 15 0,-14 0-96,15 15 0,-15-15 64,15 0 64,0 0 0,14 0-32,-14 15 32,0-15-32,14 0 0,-14 0 0,0 0 64,14 0 32,-14 0-32,15 0-64,-1 0-64,15 0 32,1 0 32,-1 0 0,15 0 0,-15 0 64,1 15-32,14-15-32,0 0-64,-15 0-32,0 0 64,1 0 0,-1 0 32,15 0 0,15 15 0,-15-15 64,0 14-96,0-14 0,0 0 32,15 0 64,-15 0-32,0-14-32,15-1 96,15 0 64,-15 15-128,-1-15-96,1 0 32,0 1 0,0 14-64,-30-15 64,15 15 32,0 15 0,15-15 0,0 14 0,-15 1 0,15-15 0,0 15 64,0-15 32,-15 0-128,14 0 32,1 0-64,0 0 0,0 0 64,0 0 64,0 0-96,-15 0 0,15 0 32,-15 15 64,0-15-32,0 15-32,15-15 32,-1 0 32,1 0-96,15 0 0,-15 0 512,14 0 320,-14-15-416,0 0-192,15 0-224,-16 15-64,16-15 64,0 15 64,-16-14-64,16 14-64,-15 0 128,15 0 32,-1 0 0,1 0-64,14 0 32,0 0-32,-14-15 128,0 15 64,-1-15-64,16 0-96,-16 1 0,16 14-32,-16-15 0,16 15 0,-16-15 0,16 15 0,-1 15 0,-14 0 0,-1-1 0,16 1 64,-16 0-96,-14 0 0,0-1 32,29 1 0,1 0-96,-16-15 64,16 15 96,-16-15 32,16-15-32,-16 15-64,16 0-64,-1 0 32,0 0 32,-14 0 64,-1 0-96,1 15 0,29-15 32,-14 0 0,-1 15 0,0-15 64,1 0-32,-1 0 64,15 0 288,0 0 128,0 0-320,1 0-96,-16 0-64,30 0-32,-15-15 64,15 15 32,-15 0-128,0 0 32,15 0-64,0 0 0,0 0 64,-15 0 64,15 0-96,0 0 0,15 15 32,-16-15 64,-13 0-32,-1 0 64,29 0-128,-28-15 0,13 15 32,-13 0 0,-16-15-96,0 0 64,16 0 96,-16 15 32,0-14-128,1-1 32,-16 0 0,-14 0 0,0 1 0,15-1 64,14-15-32,-29 16-32,14-1 32,-14 0-32,0 0 0,-15-14 0,0 14 0,-15 0 64,-14 0-32,0 1 64,-16-1 0,1 0 32,0 0-64,0 15 32,-15-14-64,14-1-32,-14 0-64,15 15 32,-15-15 96,15 1 32,-15 14-128,15-15-32,-15 0 96,0 15 32,0-15 192,14 0 160,-14 1-224,0-1-96,15 15-64,-15-15 32,0 0-32,0 1 64,0-1-64,-15-15 64,15 16 64,0-16 64,-14 0-96,14-14-32,0 0-32,0 0 32,0-16-64,0 1 64,0 0-128,0 0-64,0 15 64,-15-15 64,15 15 0,0-30-32,-15 29 32,15-14 32,0 0-96,-15-15 0,15 1 32,-14 14 0,14 0 0,-15-1 64,0 16-96,15-15 0,-15 15 32,15-15 64,-14 29-32,14-14-32,-15 14-64,15-14 32,0 14 32,-15 1 0,15-1 0,0 1 64,0 14-96,0-14 0,0 14 32,0 0 0,0 0 0,0 15 0,0-14 0,0 14 0,0-15 0,0 15 0,-15 0 0,15-15 64,0 15-96,-15 0 0,15 0 32,0 15 64,0-15-32,-14 0-32,14 15-64,-15-15 32,15 0-32,0 0 0,-15 14 64,15-14 64,0 0-32,-15 0-32,15 0 32,-14-14-32,14 14 0,-15 0 64,15 0-32,-15-15-32,0 15 32,15 0-32,-14-15 0,-1 15 64,15 0-96,0-15 0,-15 15 32,15 0 64,0 0-96,0-15 0,0 15 32,0 0 64,0-14-32,0 14-32,0 0-64,-15 0 32,15 0 32,0 0 64,0 0-96,0 0 0,0 0-32,0 0 0,15 14-640,0 1-256,14 0-2752,1 0-1248</inkml:trace>
  <inkml:trace contextRef="#ctx0" brushRef="#br0" timeOffset="269747.9142">1138 3914 3456,'0'-14'1312,"15"-1"-704,-15 15-224,0-15 416,0 15-160,0 0 32,0-15-320,0 15-128,-15 0-128,15 0 0,0 0 0,0 0-32,-15 0 32,0 15 128,15-15 192,-15 0 128,15 0 128,0 15-288,-14-15-64,14 15-128,0-15-32,-15 0-96,15 14-64,-15-14 32,15 15 32,-15-15 96,1 30 128,14-1-64,-30 15 32,15 1 32,1 29 160,-16 14-64,0-14 32,-29 15-96,15 29 32,0 0 96,0 0 32,-16 0-65,1 30 65,0-15-192,0 0-96,0 0-32,15-30 32,-30 15-96,30 0-64,-15-29 416,14-1 160,16-14-224,-1-15-64,1-14-192,-1-1-96,30-15 0,-15-14-32,1 0 0,14-15 0,0 0 0,0 0 0,0 0 0,0 0 0,14 0-96,-14 0 64,15 15 32,-15-15 64,15 15-32,-15-15-32,15 14 32,0-14 32,-1 0-32,1 0-32,0 0-64,14-14 32,-14-1 32,0 15 0,14-15 0,-14 0 0,15 15 0,-16-15 0,16 15 0,0 0 0,14-14-96,0 14 64,-14-15 32,-1 15 64,16-15-96,14 15 0,0-15 32,15 1 64,-15 14-32,14-15-32,1 0 32,0 0-32,-15 15 0,30-14 0,-1 14 0,1 0 64,0 14-32,14-14-32,-14 15 32,14 0-32,0-15 0,15 15 64,15-15-96,-15 0 0,15 0 32,30-15 0,-15 0 0,-1 0 64,30 1-96,-14-1 0,-1 0 32,15 0 64,1 1-32,14-1-32,-15 15 32,15-15-32,15 0 0,-30-14 64,30 14-96,-1 0 0,1 0 32,0 1 64,14-1-32,-29 0-32,30 0 32,-15 1-32,-30-1-96,74 0 64,-15 15-32,-29 0 0,0 15 128,-1-15 32,-14 15-32,0-15-64,15 14 32,-15-14-32,-15 0 0,30 0 64,0 0-96,-15 0 0,14-14 32,1 14 64,0-15-32,-15 0 64,15 0-128,-15 0 0,-15 1 32,30-1 64,-30 15-96,0 0-64,-15 0 64,16 0 64,-16 15 0,0-1-32,-29-14 32,15 15-32,0-15 0,-1 15 0,-14 0-96,-15-15 64,15 0 32,-14 15 64,-16-15-32,-15 0-32,-14 0 32,0 14 32,-15-14 384,0 0 192,-14 0-320,-16 0-96,1 0-160,-1 0 32,-14 0-128,15 0 0,-16 0 32,1 0 64,0 0-96,0 0-64,-1 0 64,1 0 64,15 0 0,-1 15-32,-14-15-64,14 0 32,1 0 32,0 15 64,-1-15-32,1 0-32,14 0 32,0-15 32,1 15-32,14 0 64,-15 0-64,0 0-32,15-15 32,0 15-32,0 0 256,0 0 224,-14 0-160,-1 0-96,-14 0-64,-16 0-32,1 0-64,0-14 32,0 14 224,-15 0 96,0 0-192,14 0-128,-14 0-64,0 0-32,0 0 0,0 0 0,0 0 64,0-15-96,0 15 0,0 0 32,0 0 64,0-15 32,0 15 32,0 0-160,0 0-32,0-15 96,0 0 32,0-14-96,0-1 32,15-14 0,-15-15 64,0 0-32,15-30-32,-15 30-64,0 0 32,0-15-32,0 15 0,0-15 64,-15 1 64,15-1-96,0 0 0,0 0 32,0 15 0,15 0 0,-15-15 64,0 0-32,0 0-32,0-14-64,0-16 32,-15 31 32,0-1 0,-14 15 0,-1 0 0,1 29 0,-1-14 64,1 14-32,14 1-32,0-1-64,0 15 32,1 1 32,14-1 0,0 0 0,-15 0 0,15 1 0,0-1 64,-15 0-96,15 0 0,0 15 32,0-14 0,15-1 0,-15 0 0,15 0 0,-15 0 0,14 1-96,-14 14 64,15-15 32,-15 0 0,0 15 0,0 0 64,0 0-32,0 0-32,-15 0-64,1 15-32,-1 0 64,0-15 64,15 14 0,-15 1 64,1-15-128,14 15 0,0-15 32,14-15 0,1 0-1984,29-29-896,1-59-3455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7:20:5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1049 6912,'0'0'2624,"15"-14"-1408,-30 14-864,15 0 672,0 0-192,0 0-32,-15 0-288,15 0-160,-15 0-192,1 14-192,14-14 0,0 15-32,0 0 0,0 15 0,0 14 0,14 30 192,1 14 160,15 16 32,-1-16 64,1-14 160,29-15 31,0-15 417,30-29 224,29-59-160,59-89 0,74-103-640,74-104-256,59-103-3104,15-59-1279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7:21:0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1832 75 7808,'-45'-15'2976,"45"0"-1600,-29 0-1312,14 15 544,0 0-192,-29-14 0,0 14-32,-1-15 0,-14 15-192,0 0-64,-15 0 0,15 0 0,0 0 64,-15 0-32,15 15 64,-14-1 0,14-14 96,-1 15 31,-13 0 33,14-15-64,-1 15 32,1 0-192,0-1-32,15 1-64,-15 15-64,15 14 32,-15 15-32,-15 15-96,15 14 64,-15 1 32,15 14 0,0 16 0,0 13 64,29 1-96,1 15 0,29-15 160,14 0 160,45-15-96,-14 0-32,43-29 128,16-1 128,29-29-32,14 0 32,1-29-160,29 0 0,0-16-160,-14 1-64,-30 0 0,59-30 32,-15 15-32,0-29 64,0-1 0,-14-14 96,-1-15 32,-29-30 96,0 0 32,-15-14 96,-14-15-160,-1-30-32,-29 1-128,-30-16-96,-44-14-160,-15 14-64,-14 16-64,-45 29 64,-29 0-32,-16 14 64,-28 45 96,-45 15 32,0 14 32,-15 30 64,-15 15-32,31 0 64,-1 14-64,29 1-32,15 14-128,16 0-64,28 16-1664,30-1-768,30 0-2879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35:3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1699 7808,'15'-45'2976,"-15"16"-1600,0-1-896,0 16 768,0-1-256,0 0-32,0 0-512,0 15-225,0 0-127,15 30 0,-15-1 0,0 30 160,14 0 160,1 30-32,0 0 32,0 14-96,0-14 32,14-30 448,1-15 256,14-44-64,15-74 64,44-44-608,30-74-256,15-59-64,59-30 32,-1-43-704,31 28-320,-16 45-1792,-14 30-671,-30 43-2081</inkml:trace>
  <inkml:trace contextRef="#ctx0" brushRef="#br0" timeOffset="3356.6832">192 3116 6784,'-15'0'2528,"15"0"-1344,0 0-960,0 0 640,15 15-224,-15-15-64,15 30 96,-15-16 32,15 31-352,-1-1 224,16 15 64,-15 0-64,0 0-1,-1 0 33,16-14 0,-15 14 32,-1-30 0,1 16 192,15-45 192,-1 14-480,15-43-160,-14-1-224,44-73-128,74-104 0,29-14 32,15-16-32,29-14 64,-14 15-128,29 29-64,-14-14-1088,-1 29-480,1 29-4159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7:21:1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2865 8064,'0'-59'3072,"15"45"-1664,-15-31-1376,14 31 672,-14-1-256,0 0 0,15 0-256,-15 15-64,0-15-64,0 1-128,0 14 32,15 14-32,-15 1-64,15 30 96,14-1 0,-14 15 160,14 0 64,16 15 64,-1 14 0,15-14-128,-15 15-32,-14-30 32,14-15 64,-29 1 192,0-16 64,-15 1-33,-15-1 65,-15-29-256,-14 0-64,0-29-96,14-16 32,1-29-64,29-14-32,0-30-128,29-30 0,16 0 0,14 1-32,0-16 32,15 16 96,-15 28-64,-15 31 32,0 14 64,-14 30 0,-15 44 0,-1 44 64,-28 15-32,-1 59 64,0 30-128,0 0 0,1 14 32,14-14 0,14-1-96,1-28 64,15-16-544,-16-29-255,31-15-897,-1-15-416,0-44-1632</inkml:trace>
  <inkml:trace contextRef="#ctx0" brushRef="#br0" timeOffset="871.3136">1537 2437 8320,'-74'-15'3168,"59"1"-1728,-15 14-1600,16 0 544,-1 0-288,-15 14-64,1 1 0,14 15 32,-14 14-32,14 15 256,0 15 192,0 0 64,30-15 32,0 15-96,0 0-32,14-15-65,1-15 1,14-15-128,0-14-96,0-15 0,1-15-32,-16 1-64,-29-31-64,0 1-256,-14-30-96,-16 0 128,15 15 96,0-15 32,1 15 32,14 30 0,-15-1 0,15 1 64,0 29 0,0 0 64,15 0 96,-1 15 0,1-1 0,0 1-96,0-15 32,0 15-128,14-15-64,1-15-160,-1-14-64,1-1 161,-1 1 63,-14-1 96,15 0 0,-1 1-96,1 14 64,-16-14 96,16 29 32,-15 0-32,-1 0 31,1 14 65,0 16 128,-15 14-64,0 30-64,0 0-64,0 0-96,0-15 32,0 0-32,15-15-96,-15 0 64,0-14 32,15 0 0,-15-1 128,0-14 64,0-15 288,0 0 128,0-15-288,-15 0-192,15-29-160,15-15 0,-15-15-256,14-15-64,16 16 32,-1-1 32,1 15 96,14 0 128,0 14 32,16 1 32,-16 29 0,0 1 0,0-1-448,-14 15-160,0 0-1311,-16 0-577,1 0-1472</inkml:trace>
  <inkml:trace contextRef="#ctx0" brushRef="#br0" timeOffset="1516.3033">2644 2275 8448,'0'-15'3168,"0"15"-1728,0-15-1472,0 15 576,0-15-384,0 15-32,0 0-64,0-14-64,-15 14 32,15 0-128,0 14 64,0 16-32,0 0-64,0 14 160,0 15 32,0 15 0,15 0 32,-15-15 0,0 0 32,15 0 192,-15-30 128,-15 1 256,15-1 128,-15-29-321,1-29-127,14-15-224,0-16-128,0 1-352,29-29-192,-14-1-95,29 1-33,-14 14 352,-1 15 160,16 14 96,-1 31 96,0 14 160,-14 29 192,-1 15-160,-14 1 0,0-1-192,14 15-128,-14 0 32,0-29 64,0-1 64,-1-14 95,1-30 97,0-14 160,14-16-320,-14-14-64,0 0-64,-15-15 64,0-14-192,0 29 32,0 0-32,0 0 64,0 44 96,0 30 0,0-1 64,0 45-64,0 1-32,15-1 32,0-15-32,14 0 0,15 1 0,-14-16-352,14 1-96,0-16-479,-14 16-225,14-15-704,-14-1-288,-1 1-1248</inkml:trace>
  <inkml:trace contextRef="#ctx0" brushRef="#br0" timeOffset="2267.8099">4003 1773 12800,'0'-15'4831,"0"15"-2623,0 0-2656,0 15 768,-15-15-832,0 14-192,-14 16 128,14 0 96,-15-1 288,-14 1-96,15-1 32,-1 1 128,-14-1 128,14 15 32,15 16-32,1-1 288,28-15 192,16 0 128,29 1 96,15-16-256,29-29-32,-14 0-224,14-15-64,-14-29-64,-30-15-64,-15-15-128,-14 0-64,-16 0-192,-14 15 0,-14 0-32,-1 0 32,-15 30 128,16 14 160,-1 0 0,0 30 32,0 0 0,30 14 0,0 16 64,14-1 0,16 0 128,-1-14 64,15-1-160,0-14 0,0 0-96,-15-1 0,-14-14 0,0 0 0,-1-14 544,-14-1 320,0-15-224,-15-14-64,14 15-224,1-30-32,0-1-224,29-43-32,-14-15 0,29 0 64,-15-30-544,15-29-128,0 14 288,-29 1 224,-1 0 96,-14-1 0,-15 30-128,-15 15 0,-14 29 0,-15 30 64,-16 15-256,-28 15-96,14 43 416,-15 45 288,16 30 224,-1 59 96,15 44-256,29 44-128,30 0-128,59-14 0,45-30-64,28-15-32,46-29-672,14-45-288,14-14-1631,-14-45-737,-14-59-992</inkml:trace>
  <inkml:trace contextRef="#ctx0" brushRef="#br0" timeOffset="2702.3045">6484 2157 11264,'14'-30'4224,"-28"15"-2305,-1 15-2175,-15 0 672,-29 0-448,-59 15 32,-30 0 64,-88 14 32,-59 16-32,-104 14-192,-59 44 0,-29 15 64,-45 15 32,1 15 640,-16 29 320,45 0-384,59-29-160,45-15-224,73 0-64,44-30-1600,60-44-703,58-44-2945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7:23:0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5612 577 8832,'0'0'3328,"0"0"-1792,14-15-1792,-14 15 512,0-15-256,0 15 0,15-14-96,-15-1 64,0 0 32,0 0 0,0-14 0,0 14 192,0 0 128,-15 0 96,15-14 96,0 29-288,-14-15-64,-1 0-32,15 1 0,-30-1 0,16 15 64,-1-15 96,-15 0 63,16 1 33,-1-1 0,-15 0-192,15 0-64,-14 1-128,-15-16-96,14 15 480,-14 0 192,-1 1-192,16-1-64,-30 0-64,29 0 0,-29 1-64,15-1 32,0 0-128,-1 0-64,-14 1 0,0 14-32,0-15 0,0 15 0,-15-15 0,0 15 0,-14 0-96,-1 15 64,1-15 32,-1 15 64,-14-15-32,-1 14-32,1 1 32,14 0-32,-29 0 0,0 14 0,0-14 0,0 0 0,0-1 0,-15 16 0,0-15 0,0 14 64,0-14-32,0 0-32,0 0 32,-15 14-32,45-14 64,-30 0 96,30-1-64,-60 31 0,45-31-32,-15 31-64,0-16 96,0 1 0,15-1 32,0 16 0,0-16-64,15 16 32,14-1-64,0 15 64,16 0-128,-1 15 0,-15 0 96,15-1 96,15 1-64,0 0-64,0 15 0,30-1 32,-16 1 32,16 0 96,14-1-32,15 1 64,0 14-64,0 1 0,30 14-96,14-15 32,-15 0 0,16 1 32,14 14 0,0-15 64,15-14-96,-15 14 0,59 15 96,-15-14 32,15-30-32,-14 14-32,14-14-32,15 0 64,0-15-96,0 15-64,0-30 64,14 0 0,16 1 32,-1-16 0,15 1-64,15-30-64,-15 15 32,1-30 32,28 0-32,-28-15-32,28 1 32,-14-1 32,0-14-96,0-15 0,0 15 96,0-1 32,0 1 32,-15-15 0,15 15-64,-14-15-64,-1 0 32,0 14 32,15-29-96,-15 1 0,-14-1 32,-16 15 64,16-15-32,-16 0-32,-14-15 32,-29 16-32,-1-1 0,-14-30 64,-30 31-32,0-31 64,0 16-128,-30-1 0,1-14 32,0-1 0,-16-14-96,1 15 64,-15-15-32,0 14 0,0-14 64,0 0 0,-15 15 64,1 14 96,-1 15-64,-30 0 0,1 0-96,-15 15-32,-29-14-32,-16 13-64,1 1 0,-15 15 96,-1 0-64,-13 14 32,-1 1 64,-15-1 0,15 15 0,0 1 0,-14-1 0,-1 15 64,15 0-96,15 0 0,-30-15-192,15 15-96,0 15-672,0-15-320,-14 15-1280,-1-1-512,-14 16-2591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13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2290 12416,'-15'15'4639,"15"-1"-2495,29 1-2496,-14 0 768,29-15-192,15 0 128,1-15-64,28 0 0,30 1-160,15-1 256,30-15 224,14 1-192,30 14 0,-1 15-224,31 15-128,14 14-128,44-14 32,-14 15 32,29-1 0,-15 1 64,30-16 32,0-14-32,0 0-64,-15-14 32,29-31-32,-28-14 0,-1-29 0,-44-1 0,-30 0 64,-29 1-32,-45-16-32,-29 16 96,-30 14 64,-44-29-64,-44 14-64,-30 15 0,-29-29-32,-30-1 0,-44-14 64,0 0-32,-30 30-32,-14-16-64,-30 1 32,0 14 32,-30 15 0,1 1 0,-30-1 0,-15 15 0,-29 14 0,-45-14 0,-14 15 64,29 14 160,0 1 192,15-1-96,0 16 0,14-1-128,30 15 32,1 15-192,14 29-32,14 15 0,1 30 0,14 14 0,16 59 0,-1 30-96,30 30 0,14 14-32,45 0 0,30 1 96,29-16 64,59-29 128,14 0 64,75-15 96,44-29 128,88-30 96,45-44 64,103-44-192,60-30 0,28-30-256,31-29-32,-45 0-352,14 0-96,-43 15-960,-30 14-448,-30-14-3552,-44-1-1503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13:3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1610 10112,'-14'-14'3776,"14"-1"-2048,0-15-1312,0 30 895,0-29-543,14-1-32,-14 1-416,0-1-192,0 15-96,0 1 96,0 14 160,0 29-224,15 1-32,-15 29-32,0 15 64,15 14 256,0 1 160,14-15 416,1-1 128,-1-28 96,1-1 128,14-59-224,0-29-64,1-74-512,29-59-288,14-74-448,45-60-224,0-28-2560,29-16-1152,16-43-2303</inkml:trace>
  <inkml:trace contextRef="#ctx0" brushRef="#br0" timeOffset="27264.096">16 3412 8448,'-15'0'3168,"15"-15"-1728,0 0-1472,0 1 576,0 14 96,0 0 160,0-15-288,0 15-64,0 15-256,0 14 159,15-14 65,-1 29 64,1 15 128,15 30-160,-1 14 0,16 15 224,-16-14 128,1-1 288,-1-29 96,1 0-64,-1-30-32,-14-14 0,29-119 128,15-59-608,60-73-480,28-45-224,30-44-288,45-30 0,-1 15-1088,45-14-384,-15 43-2784,0 16-1151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14:1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1506 8576,'15'-14'3232,"-30"-1"-1728,15 15-896,0 0 928,0 0-257,-14 0-31,14 0-576,0 0-160,-15 29-320,15-14-128,0 15-32,0 29-32,15 15 64,14 0-32,1 14-32,-1-14 576,30 0 320,0-45 448,15 1 224,29-60-352,1-73-96,44-104-640,58-88-224,31-89-1920,43-89-800,30-88-4479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16:58.460"/>
    </inkml:context>
    <inkml:brush xml:id="br0">
      <inkml:brushProperty name="height" value="0.053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7030 20735,'0'0'0,"15"29"-96,-1 1 64,23 40-32,8 4 0,28 59 0,16 29-64,29 1 96,-14 14 0,11-13 32,-26-2 64,-1-14 32,-43-15 32,-1-15 64,-15-30 96,-29-14 160,0 15-256,-29-30-32,-15-15-96,-30-29 32,-3-13-224,-12-47-32,-29-43-448,-15-45-96,0-44 96,15-15 96,-1-59 320,30 0 160,45-44 704,14-1 256,30-14-192,30 15 0,44 14-256,44 16-32,-15 58-352,15 44-32,15 60-128,0 88 0,-15 45 64,-14 58 0,-16 45 0,-14 15 0,-44 29 64,-30 30 32,-16 0 32,-57 14 0,-16-14-64,-14-44-64,-1-30 160,-29-30 32,0-59-288,15-29-96,15-45-1536,29-29-608,15 0-1503,44-15-545,15 15 160</inkml:trace>
  <inkml:trace contextRef="#ctx0" brushRef="#br1" timeOffset="836.237">1285 7266 12672,'-30'-15'4735,"30"15"-2559,0-14-2464,0 14 736,0 29-384,30 16-64,14 14 32,30 14-32,0 1 64,-1 30 32,16-16-128,-15-14-32,-15-30 32,0-29 64,0-30 416,-29 1 256,-1-60-160,-29-30-64,0-14-256,-15 0-96,-14-15-64,-15 0-64,-15 0-128,-1 30-64,16 29-128,0 30 32,0 29 0,14 45 32,15-1 64,30 45 128,-15-15 32,30 30 32,-1-15-160,1-30-32,-1-15 96,1-29 96,-16-14 32,16-16-32,-15-29-128,0-30-64,-15-14 96,0 14 32,0 1-32,0 14 64,0 0 32,0 0 64,14 30-96,-14 14-64,15 1 64,0 29 0,14 15 32,16 29 64,14 30-96,15 14 0,-1 1 32,1 0 64,-15-16-32,-14-13 64,-1-1 416,-15-15 288,-14 15 32,-30-29 64,1-16-160,-16-14-64,1-14-288,-30-31-96,-15-29-160,29-29-96,1-15-96,0 0-32,29 14 64,0-14 0,15 15-128,15 14-32,15 15-352,14 30-32,0 29-1184,0 15-544,1 15-1247,-1 0-577,0 14-128</inkml:trace>
  <inkml:trace contextRef="#ctx0" brushRef="#br1" timeOffset="1444.8427">2392 5996 10624,'-15'15'4032,"30"0"-2177,-15 14-1599,0-14 928,0 15-672,15-1-192,15 1-192,-16-1-128,16 15 32,14-29-32,-14 0 64,29-30 320,0-29 128,-15-15-96,0-15-96,-29-15-160,0 1-128,-30-16 64,-29 1 0,0 14-32,-1 1-64,-14 29-192,-15 0-128,30 14-32,0 31 32,-1 14 128,31 29 32,-1 16 96,15 28 32,15 16-64,14 0 64,30 29 32,-14-30 0,28 1 64,1-30 96,-15-44 416,15-30 192,-15-29-256,0-45-128,-14-44-224,-1-29-64,-15-60 32,-14 1 0,-15-30-64,-29 14 32,-1-28-128,-44 14 0,0 29-32,15 45-64,0 29-128,15 74-64,0 45-64,14 88 64,30 74 256,0 88 96,59 89 32,15 45 32,15-1-64,14-29-32,-14-59 32,29-59-32,0-45 64,0-59 32,-29-43-32,-1-46-64,-14-43-1472,0-30-672,-15-45-3295</inkml:trace>
  <inkml:trace contextRef="#ctx0" brushRef="#br1" timeOffset="1663.7477">3352 4844 12544,'-15'89'4639,"15"-74"-2495,15 14-2208,-15-14 800,30 0-448,-1 14-96,1-14-192,14 0 0,30 14 0,-15-14-160,15 0 32,0-15-1152,14-15-416,-14 0-351,15-14-97,-30-15-320,-15-30-96,0 0-320</inkml:trace>
  <inkml:trace contextRef="#ctx0" brushRef="#br1" timeOffset="1916.3845">3677 3338 8832,'-15'0'3328,"15"0"-1792,0 59-512,15 0 1055,0 45-671,14 73-160,1 30-736,-1 29-320,30 30-128,15 14-64,30 1 0,-16-1-288,1-43-64,-15-45-736,0-59-320,-15-15-1535,0-30-673,-15-29-192</inkml:trace>
  <inkml:trace contextRef="#ctx0" brushRef="#br1" timeOffset="2845.8514">4017 8418 11392,'-45'-89'4224,"31"75"-2305,14-16-2655,14 30 480,-14 0-351,30 0-33,14 44 256,15 30 160,0 44 160,15 15-384,0 59-128,0 0-192,-30 15 0,0 15 416,-29-16 256,-15 1 640,-15-15 320,-29 0 96,-15-44 128,-59-15-288,15-30-97,-30-44-479,-15-29-224,-14-60 0,-1-29-32,15-44-64,30-45 0,15-15 64,29-14 0,30-29 928,44-1 448,0-30-128,44-14-64,-14-14-288,43-16-160,-13 0-128,13 1-32,-14 29-384,-14 0-64,-31 0-32,-14 44 32,-14 30-128,-1 14 32,-15 45-64,16 30 0,-16 29 64,30 44 64,0 15-96,30 59 0,29 74 32,29 44 64,16 59-256,43 45-96,16 14 352,-16-14 160,-14-30-64,0-44-96,-15-45 96,-29-14 32,-15-15 128,-15-15 32,-15-44-96,-14-15-96,-30-30 416,0 1-320,-45-89-64,-14-15-384,0-44-128,15-15 0,0-15 128,14 30 96,30 15 64,0 29-64,15 29 0,44 16 64,0 44 0,0-1 32,0 31 0,0 29 0,15-1 0,-30-14-224,1 15-96,-1-29-672,-14-16-320,-16-14-1504,-14-30-639,0-44-1889</inkml:trace>
  <inkml:trace contextRef="#ctx0" brushRef="#br1" timeOffset="3226.5985">4681 7635 12288,'0'74'4575,"15"-59"-2495,0 29-2080,-1-29 928,1 29-576,15 1-32,-1-1-192,16 15-96,14-29 0,-15 14 32,15-29 32,-15-1-128,15-14 32,1 0 0,-16-44 64,0 0-96,-29-30 0,-15-15-480,-15 1-192,-14-1 0,-1-14 64,-29 29 384,15 15 128,-1 15 384,16 44 160,-1 29 224,30 45 64,0 29 0,15 30-64,15 30-320,14-1-128,15 1-192,0-31-32,0-43-384,0-30-224,0-44-1408,-14-30-607,-1-44-2433</inkml:trace>
  <inkml:trace contextRef="#ctx0" brushRef="#br1" timeOffset="3918.2743">5597 6912 13056,'-30'44'4927,"15"-14"-2687,1 29-2336,14-30 928,0 30-576,-15 15-128,15 0-192,15 29 32,-1 15 32,16 1 0,0-16 0,14-29 64,-15-15 32,16-44 32,-1-30 0,0-29-64,1-45 32,-16-29-64,1-15 64,-16 0-128,-14 0 0,-29-15 32,-1 30 64,1 30-32,-15-1 64,-1 30 128,1 30 192,0 43-224,-1 16-32,16 44-96,-1-1 32,15 16-128,15 14 0,0 1-32,0-30 0,15-30 0,0-14 0,15-30 64,-16-30 64,16-29-96,-1-15 0,-14-15-32,15-14-64,-16 0 96,16 14 0,-15 1-64,0 28 64,14 1-32,1 30 0,-1 14 64,15 30 0,1 14-96,14 30 64,0 30-32,0 0 0,15-1 64,-15-14 0,-15-15 64,0 0 32,-29-14 160,0-1 160,-15-29 256,-15-15 224,-29 0-480,0-45-160,-45-14-224,15-44-64,0-1-128,15 1 32,0 0-160,30 14 32,14 15-32,15 15 32,29 15-544,16 29-224,14 0-800,0 30-288,15-15-1503,0 15-545,-1-15 192</inkml:trace>
  <inkml:trace contextRef="#ctx0" brushRef="#br1" timeOffset="4346.3759">6247 5760 9984,'-15'29'3680,"15"-14"-1984,15 0-1472,-15 0 831,14 0-543,1-1-32,15 16 64,-1 14 32,15 0-288,1-14-32,14 0 64,15-30 96,-15-30 128,0 0-224,0-14-96,-15 0-128,-14-30-96,-1 0-64,-14-14-32,-15-1 128,-15 15 32,-14 0-96,-16 15 32,-14 30-224,15 14 0,0 44 32,-1 31 32,31 28 224,-1 1 128,44 44-96,16 14-64,-1 1 0,30-30 32,-15-15-96,15-43 0,0-16-32,14-44-64,-14-30-896,0-44-448,0-14-2207,-15-45-961,-15 0 704</inkml:trace>
  <inkml:trace contextRef="#ctx0" brushRef="#br1" timeOffset="4561.4391">6955 4283 10240,'-14'30'3872,"14"-16"-2112,14 16-1408,-14 0 895,15 14-671,15 0-224,-16 45-160,31-1-64,14 16-64,0 14-128,15-15-32,-15 15-288,0 1-160,-15-46-160,-14 1-31,-1-15 63,1-29 0,-30-1-544,-15-29-160,-29-29-2400</inkml:trace>
  <inkml:trace contextRef="#ctx0" brushRef="#br1" timeOffset="4894.8679">6749 4889 9728,'29'88'3680,"1"-43"-1984,14 28-1280,-14-43 959,-1-15-351,15-1-32,-14 1-480,14-15-160,-14-15-224,14-14-512,0-30-224,-14-15-608,-1 0-191,1-14 383,-1-1 256,-29 15 416,15 0 192,0 0 320,-15 30 160,15 15 544,0-1 224,-1 45-289,1 0-63,15 29-128,14 15-96,0 30-192,1-1-64,-1 1-128,15-15-96,-15-1-96,1-13 32,-16-31-544,-14-14-256,-15-15-704,0-30-287,-15-29-2785</inkml:trace>
  <inkml:trace contextRef="#ctx0" brushRef="#br1" timeOffset="5075.3827">7192 3722 12416,'73'74'4639,"-43"-15"-2495,14 0-2368,-29-29 864,0-16-1280,14 16-416,-14-30-4159,15 15-1825</inkml:trace>
  <inkml:trace contextRef="#ctx0" brushRef="#br1" timeOffset="5334.2284">8417 3884 13440,'-29'30'4991,"14"-15"-2687,-14 0-2400,-1-15 864,0 0-544,-14 0-128,-15 0-416,-15 0-128,15 0 224,0 29-448,15 1-96,-1 29 320,45 15 224,15 14-64,15 1-32,29-30-256,0-15-96,15-29-287,0-30-129,29-14-1312,0-45-512,-14-30-480</inkml:trace>
  <inkml:trace contextRef="#ctx0" brushRef="#br1" timeOffset="5974.7571">8521 3471 11904,'-74'74'4480,"44"-30"-2433,16 30-2175,-1-45 832,15 1-512,-15 14-96,15-14-160,0 14-32,15-14 64,0-1-64,14 1 32,15-15-160,1-1-96,14-14 192,-15-14 96,15-1 64,-15-15 64,-14-14 0,0 0 32,-16-1 128,-14-29 160,-14 15-96,-1 0 0,-15 15-288,1 0-64,-16 14 0,1-14 0,15 29-64,-1 0 64,15 1-192,0 14-96,1 14 96,14 1 128,14 29 64,1 16 96,0-1-96,15 0-64,-1-15 64,15 0 0,1-14 32,-1-1 64,15-29 96,-15-29 64,30-30-96,0-30-32,0-14-32,-15-45 32,0-14 416,0-16 224,-29-43-160,-1 14-96,-44 0-256,-29-14-96,-15 44-64,0 29 32,-15 30 64,0 59 64,-14 59-96,-1 88-96,0 90 416,16 87 160,43 46-32,45 43 0,29-29-192,15-30 0,15-88-32,59-59 96,0-45-224,44-73-64,30-45-160,-15-44-96,0-45-1216,-30-43-480,-14-16-1376,-45-29-480,-29-15-1983</inkml:trace>
  <inkml:trace contextRef="#ctx0" brushRef="#br1" timeOffset="6567.3465">4903 10884 14720,'-59'-15'5439,"59"1"-2943,-15-31-2560,15 31 1056,15-31-576,-15 1-64,14-30-288,16 0-96,14 15 0,-14 0-64,29 0 32,15-15 0,29 15 0,15-44 64,45-30 64,29-44 512,29-74 288,74-74 32,60-118 32,44-89-320,58-118-32,75-103-352,44-59-64,44-15-96,15-15-64,0 60 32,-15 73-32,-44 44 0,-44 119 64,-89 88-32,-44 74-32,-89 104-192,-74 58-128,-59 60-384,-44 58-192,-44 45 128,-30 30 96,-30 29 352,1 0 160,0 14-1216,-30 1-512,0-15-3839,0 0-2465,-30 0 3456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17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5346 281 7680,'-14'-44'2880,"14"14"-1536,-15 1-992,15 29 672,-15-30 96,0 30 96,-14-15-448,-1 1-193,-14 14-351,-15-15 128,0 15 128,0 0-160,-30-15-96,1 15-128,14 0-96,-15 0-64,1 0 32,-1-15 96,-14 15 32,-1-14-32,1 14-64,-15-15-64,14 0 32,-14 15 96,-15-15 32,0 15 160,15-14 160,-15 14-96,0 0 0,0 0-192,1 14-32,-1 1-32,-15 0 32,0 14-128,15 1 0,0-1 32,1 31 0,-16-1 0,0 0 0,15 0 0,0 15 0,1-15-96,13 0 64,-14 0 32,15 0 64,15 29-96,-15-14 0,29 0-32,1 0 0,-31 15 128,16-16 32,14 1-128,16 0 32,-1 15-64,15-1 0,29-14 0,1 15 0,-1-15 64,15-1 0,1 1 0,14 0 0,0 0-96,0 15 64,14-16 32,1 1 0,15 15 0,-1-15 0,30-15 0,-14 15 64,-1-1-32,15 16-32,0 0 32,15-16-32,-30 16 128,30-15 64,0 0-64,14 0-32,-14 14-32,-15 1 32,15 14-128,0-14 0,-15-15 96,15-1 96,0-14-128,29 1-96,-14-16 96,14 15 32,0-15 64,-14-14 64,29-1 32,15 1 96,-15-1-96,0 1-64,-14-1-64,14-14-96,0 15 32,0-16-32,15 16 0,-30-15 0,16 0 0,-1-1 0,15 1 0,0-15 64,-15 0-32,0 0-32,30 0-64,-1 0 32,-14 0 32,0-15 0,15 15 0,-1 0 64,1 0-32,0-14-32,-1 14 32,31-15-32,-16 15 0,-14-15 0,14 0 0,1 0 0,-1 1 0,0-16 64,16-14-32,-16 14-32,1-14 32,-16 15-32,16 14 0,-1-15 0,1 15-96,-16 1 64,16 14 32,-1-15 64,-14 15-96,-1 0 0,1 0 32,15-15 0,-1 15 0,-14-15 0,-15 15 0,14-14 64,-14 14-32,0-30-32,0 30 448,-30-29 160,1 14-384,14-15-96,-15 1-32,-14 14 0,-1-15-192,1 1 0,-15-15 96,0-1 128,0-29-32,14 1-64,1-1 0,-15 0-32,-1-15 0,-13 1 0,-16-16 64,0 1 96,-14 0 64,-16 14 32,-14-14-64,-14 14-32,-16-14-96,-14-1-64,-45 16-64,30-1-32,-29 0 64,-1 16 64,0-16 0,-14 0-32,-15-14 32,14 14-32,1 16-96,-15-1 64,-15 0 96,-15 0 32,15 0-32,1 0-64,-31 1 96,1-1 0,-1 0 96,16 15 32,-31 0-32,16 14 32,44 16-128,-59-30 0,-15 0-32,14 14 32,1 16-64,-15-15-32,15 14 32,0 15 32,0-14-32,-15 14 64,0 15-64,14-15-32,-14 15 96,0 0 0,15 15 32,15-15 0,-30 0 0,15 15 64,14-15-32,1 0 0,-15 0-192,29 0 32,0-15 0,15 15 0,15-15-864,15 0-352,-15 1-3552,29-16-1599,-29-44 543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27:4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1610 6912,'-15'-14'2624,"30"14"-1408,-15-15-1344,15 15 416,-15-15-160,0 0 64,0 1-96,15-16 0,-15 15-32,0 1-128,0-1-32,0 0 64,0 0 64,0 15 128,-15 0 64,15 0 96,0 0 128,-15 0-192,15 0 0,0 0 0,0 0 64,0 0 128,0 0 96,0 0 0,0 0 32,0 0-224,0 0-64,0 0-161,0 15-95,15-15 0,-15 15-32,15-15 0,0 15 0,-1-1-95,1 1 63,15-15 32,-1 15 63,1-15-31,14 15 64,-15-15 224,16 14 96,-1-14-192,0 0-64,15 0-96,-14 15 32,-1-15-128,15 0 0,0 15 32,15-15 0,-15 0 64,15-15 32,0 15 32,-15 0 0,15-15 0,0 15 64,14 0-96,1 0 0,-1-14-96,-14 14-96,0 0-32,15 14 96,-16-14-64,1 15 32,15-15 64,0 15 0,-1-15 64,-14 15 32,15-15-32,-16 14-64,16-14-64,-15 0 32,29 15 96,-14-15 32,-1 15-128,1-15 32,0 15 0,-16 0 64,31-1-96,-1 1 0,-14 0-32,14 14 0,1 1 64,-16-15 64,16-1-32,14 1-32,-15 0 32,0 0 32,1-15 32,-1 14 96,1-14-96,14 15 0,-15-15-32,0 15-64,1-15-64,14 15 32,0 0 32,15-15 0,-30 14 0,15-14 0,1 0 0,14 0 0,-1 0 64,-13 0 32,-1 0-128,0 0 32,0 15 0,15-15 64,-15 0-96,30 0 0,-15 0 96,0-15 32,14 1 96,-29-1 32,0-15 32,1-14 0,-1-15-128,0 0-96,0 15 64,0-1 64,-29 1-64,14 0-64,-14-15 0,-1 14-32,1-14 0,0 15 0,-16-15 0,1 0 0,0 0 0,-30 0 64,1 0-32,-16 14 64,1-14 0,-30 0 96,0 0-32,-15 0 0,-15 15 32,-29-15 96,0 14-64,-15-14 32,15 15-160,-14 0-64,-1-1 64,-15 16 64,-14-1-128,-1-14-96,1 14 32,-15 1 64,15-1 64,-30-14 32,0 14-160,-15-14 32,15 15-64,-29 14 0,-1 0 64,1 0 0,-1 1-96,-14 14 64,0 0 32,14-15 64,-28 15-32,13 0-32,1 0 32,15 15 32,-30-1-96,14-14-64,1 15 64,0 0 64,-15 0 0,15-15-32,14 14 32,-29 1-32,15-15-96,15 0 64,-1 15 32,1-15 64,-1 0 32,16 0 32,14-15 0,0 15 0,-15-29 0,15 14 64,15 0-256,0 0-96,15 1 96,14-1 64,-29 15-32,0 0-64,14 0 64,1 0 64,15 15-64,-1 14 0,15 1 32,-29-16 0,14 16 0,15-1 0,-14 16 0,14-16 0,0-14 0,15 15 0,-15 14 0,15 0 0,-30 1-96,1 14 64,29 0 32,0-15 64,0 15-32,14 15-32,1-30-64,14 15-32,1-14 64,14-1 0,15 30-64,0-15 64,15 0 96,0 0 32,14-15-32,16 15-64,14 0-64,0 0-32,0-14 64,0-1 0,0 15 32,0 15 0,15-15 0,-30 15 64,15-15-32,15 0 64,15-15-128,-16 1 0,1-16 160,0-14 64,0-15 0,0-15 32,0 15-192,14-29-96,-14 14 96,0 0 32,-15 15-224,-15-15-128,-14 15-1184,-1 15-480,-29 15-1120,0 14-415,-29 15-1089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28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1153 6272,'0'-15'2368,"0"30"-1280,0-15-1216,0 0 480,0 0 32,15 0 64,-15 0 128,14 0 32,1 0-320,-15 0 192,15 0 64,0 0-96,0 0 64,-15 0-352,14 15-96,-14-1-64,0 1 0,0 15 64,15-1 32,0 15 96,0-14 32,-1 0 96,16-16 32,-1 16 192,16-15 95,14-1 97,15-14 32,14 0-352,16 0-96,-1 0-192,0 0-96,1 0 64,14 0 0,0-14-32,-15 14 32,1-15-64,-1 0-32,-14-14 32,-15-1 32,14-14-32,-14-15-32,0 0 96,-15-15 64,-15-15-64,-14 1-64,-15-1-96,-15-14 32,0 14-32,-15 0 0,-15 15 64,1 15 64,14 0-32,-15 0 64,-14 15 64,15 0 64,-16 14-96,1 1-32,-15-1-32,-15 1 32,0 14-128,-14-15 0,-1 15-32,0 1 0,1 14 128,-1-15 96,-29 15 0,15 0 0,-1 0-96,1 0 32,14 15-64,-14-1-32,-15 1-64,29 15 32,-14-15 32,14 14 64,1 1-32,-1 14-32,0 15-64,16 0 32,-16 0-32,15 15 0,0-15 128,30 15 32,0-15-32,14 0 32,15 15 0,1 0 96,14 14 32,14 1 32,16-15 64,-1 0 32,16-15-32,-1 14 32,0 1-192,15 0-32,1-15 0,-1 0 0,14 0-352,16 0-160,0-29 608,14-1 352,0 1-192,45-15-32,0-15-224,-15 0-32,-15-15 32,0 15 0,-15-15 0,15 15 0,-14-15-64,-1 15-64,-29-14 32,-15 14 32,-15 0-32,1 0-32,-16-15 32,-14 15 32,0 0-32,0-15-32,-15 15 32,0-15-32,0-14 0,0 14 64,0 0-32,0-14 64,0 14-128,0-14-64,0 29-32,0-15 96,0 0-704,0 15-224,0 0-1568,-15 0-608,-15 0-2879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20:1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3471 3485 6656,'0'15'2528,"-15"-15"-1344,15 0-896,0 0 608,-15 0-256,0 15 32,1-15-96,-1 0 0,0 0-288,-14 0 320,14 0 224,-15 0-97,1 0 33,-1 0-352,-14 15-160,0-15-160,14 0-96,-14 14 32,-1 1-32,16-15 64,-15 15 96,14 0 288,-14-1 96,14 1-64,-14-15 32,14 15 0,-14 0-32,15 14-32,-16-14-32,-14 15-160,15-16 0,0 16-224,-16-15-32,31 29 0,-15-15 0,-1 16 0,1-16 0,15 16-96,-16-1 64,16 0 32,-16 1 0,31 14-96,-16 0 64,15-15 96,1 0 32,14 1 32,-15-1 0,15 0 0,15 0 64,-15-14-96,14 14-64,-14 1 0,30-16-32,-15 1 0,-1-1 0,1 1 0,15 14 0,-16 0 0,16 15 0,0-14 0,-1-1 0,15 0 256,1-14 224,-1 14-224,15-14-128,-29-1-96,29 1 32,-15-1-32,0-14-32,1 0 32,-1 0-32,0 14 0,-14-14 0,29 0 64,-15-1 32,15 1-128,0 0 32,0 0 0,-14 0 0,14-15 128,0 14 160,-15 1-96,15 0 64,-15-15-96,1 0 0,14 0-96,0 15-64,0-15 32,0 0-32,0 0-96,-15-15 64,15 15 32,-14 0 64,14 0-32,-15 0-32,0 0 32,1-15-32,14 0 0,0 15 64,15-14 32,-1-16 96,1 0-160,0 1-32,-15-1 0,15 1 64,-15-15-32,0-1-32,15 1 32,15-30 32,-1 30-32,-29-15-32,15 14 32,0 1-32,-15 0 0,0 0 0,-15-1 64,16 1 32,-16 0-32,15-15 32,0 14-128,-15-14 0,1-15 96,-1 15 32,-15 0-32,1 0-64,-15 0 32,-1 0-32,1 0 0,0 0 0,-15 0 0,0 0 64,0 14-32,0-14 64,-15 15-64,-14 15-32,-1-16 96,1 30 0,-16-14-128,1 14 32,0 0 0,14 1 64,1-1-32,-16 0-32,16 0 32,-15 1-32,-1-1-96,1-15 64,0 15 32,-15 1 64,-1-1-96,-13 0 0,-1 0 32,15 1 64,0-1-96,-15 0 0,0 0 32,15 15 64,-15-14-96,0-1 0,-14 15 32,14-15 64,0 15-32,0 0-32,0-15 96,15 15 0,0 0-128,-15-15-32,0 15-64,1 0 96,-1 0 0,15 15 96,0-15-32,0 0-32,0 15 32,-1-15-32,16 15 64,0-15 32,0 15-32,-16-1-64,1 1 32,0 0-32,0 0 0,0-1 64,15-14-32,14 15-32,-14 0 32,0 0-32,-1-1-96,1 1 64,15 0 32,-1 0 64,-14 0-96,14 14 0,-14 1 32,0 14 0,-15 15 0,14 0 0,1 0 0,0 0 0,-1 0 128,16 0 64,-15 0-64,-1-29-96,1-1 0,14 1-32,16-15 0,-16 0 0,30-15-1280,0-15-480,30-15-5344</inkml:trace>
  <inkml:trace contextRef="#ctx0" brushRef="#br0" timeOffset="25326.772">2215 4903 5248,'0'-15'2016,"0"15"-1088,0-15-448,0 15 576,0 0-96,0 0 64,0-14-160,-14 14 32,14 0-512,-15 0 128,15 0 64,0 0-256,0-15-32,0 15-96,0 0-32,-15 0-32,15 0 0,0 0 128,0 0 159,0 0-95,0 0 0,-15 0-64,15 0 0,0 0-128,-14 0-32,14 0-32,-15 0 32,15 15 0,-15-15 32,0 14-160,1 1-32,-1 0 32,0 0 64,0 0 0,0-1 64,1 1-64,-1 0 64,0 0-64,0-1 64,1-14-64,-16 15-32,15-15-64,-14 15 32,14 0 32,-15-1 0,1 1 0,-1 0 0,1 0-96,-1-1 64,16 1 32,-16 0 64,15-15 96,-14 15 64,-1-15 96,15 15 128,-14-15-192,-1 0 0,1 0-192,-15 0-128,14-15 96,0 15 32,-29 0-96,15 0 32,0 0-64,-1 15-64,1-15 96,0 0 64,0 0 0,-1 0 64,1 0-64,0 0-32,-1 0 160,16-15 128,-15 0-96,14 15 64,-14-30-96,-1 30 0,-14-29-96,15-1-64,0 16 32,-15-16-32,14 1-96,1 14 64,15-15 32,-16 1 64,1-1 32,0 1 96,14 14-96,1-15 0,-1 1 32,0 14 0,16-14-160,-1-1 32,-15 0 0,16 1 0,-1-15 0,0 14 0,15 1 0,-15-16 64,15 1-96,0 0 0,0-1 32,0 1 0,0 0 0,15 14 64,0 1-32,-15-1 64,15 1-64,-1-1 64,1-14-128,0 14 0,0 1 32,-1-1 64,1 1-32,0-1 64,15 1-128,-16-16 0,16 16 96,-15-1 96,-1-14 0,1 14 64,15 1-128,-30 14-64,14-14 0,1-1-32,15 15 0,-15 0 0,-1 1-96,31-16 64,-16 15 32,15 1 64,1-1-32,-1-15 64,-14 16-128,14-16 0,-15 15 96,1 0 96,-1 1-128,1-1-96,0 0 32,-1 15 0,15-15 32,-29 15 64,15 0-32,-1 0-32,1 0 32,14 0-32,0 0 128,1 0 64,-1 0-64,0 0-96,1 15 64,-16-15 64,1 0-64,-1 0 0,1 0-32,14 0-64,-14 15 32,-1 0 32,1-15-96,-1 14-64,1 1 64,-1 15 0,-14-15 32,15-1 64,-16-14-32,16 15-32,14 0 32,-14 0 32,-1 14-96,15-14-64,-14 0 128,0 14 32,-1 1-96,-14-1 32,14 1 0,-14-1 0,0 1 64,0-1 32,-1-14-128,1 15 32,0-1 0,0 1 0,0-1 0,-1 1 0,-14-1 0,15 1 64,-15-15-96,15 14 0,0-14 32,-15 0 0,14 0 128,1-1 64,-15 16-64,15-15-32,0 14-32,-1 1-64,1-1 32,-15 1-32,15 14 64,-15-14 32,0-1-128,15 1 32,-15-1 64,0 15 32,0-14-32,0 0 32,0-1-64,0 1 64,0-1-64,0-14-32,-15 14 32,15-14-32,-15 0 0,15 15 0,-15-16 0,15 16 64,0-15-32,-14 14-32,-1 15 32,15-14-32,-15 0 0,0-1 0,15-14 0,-14 14 64,-1-14 32,0 0 96,0 0-32,-14-1 0,14 1-32,0-15 0,-14 15-64,-1-15 32,1 15-64,-16-1 64,16-14-64,-1 30-32,-14-15 32,14 0-32,1-1 0,14 1 0,-14 0 0,14 0 0,0-15 0,0 14 0,-14 1 0,14-15 64,0 0-32,-14 0-32,14-15 32,0 15-32,-14-14-96,14 14 64,0-15-384,0 15-160,1-15-1440,-1 15-608,0-15-9151,-15-14 5951</inkml:trace>
  <inkml:trace contextRef="#ctx0" brushRef="#br0" timeOffset="510764.8914">1595 1388 8320,'-44'15'3168,"29"-30"-1728,15 15-1696,0 0 576,0 0-288,0 0 64,15 0 224,0-14 96,-1-1-192,16 0 64,0 0 64,14-14 0,15-1 96,0 1-32,0-1 0,-15 1-161,15-1-95,0 15-160,1 15 0,-16 0-64,15 0 0,15 0 0,-15 15 0,15 0 128,-15 0 32,15-15 32,-15 14 64,0 1-32,0-15 0,15 15 32,-15-15 32,29 15 32,-14-15 0,-15 0-128,15 0-32,-15 0-32,0 0-64,0 14 32,0 1-32,0-15 0,15 15 0,0 0 64,0-1 32,-15 1-128,15 0 32,0 0 192,-1 0 192,1-1-64,-15 1 64,15-15-224,15 15-32,-15-15-128,-15 15-32,15-15 32,-15 14 0,0 1-96,0 0 64,0 0 32,-15-1 64,15 1-32,15 0-32,-15-15 96,15 15 64,-15-15-64,15 0 0,-15 0 96,0-15 96,0 15-128,0-15-96,15 0 32,-15 15 0,15-14-128,-15 14 32,0 0 0,-15 0 0,15 0 0,-14 0 0,-1 0-96,15 0 64,-15 0 32,15 0 64,1 0-32,-1 0-32,14-15 160,-14 15 128,1 0-96,-1 0-32,0 0-64,0 0 0,0 15-128,-15-1 0,15-14 32,0 0 64,0 15-32,15-15-32,-15 15 32,0-15-32,15 15-96,0-15 64,-15 0 96,15 0 32,0 0-32,14 0-64,1 0 32,0 15 32,-16-15-32,1 14-32,0-14 32,0 15-32,0 0-96,0-15 64,14 15 96,1-15 32,-15 14-32,-1-14-64,1 0 160,15 15 128,-15-15-160,14-15-64,1 15-32,0 0-32,-16 0 0,1 0 64,0 0-96,0 0 0,-15 0 32,15 15 0,0-15-96,-1 15 64,16 0 32,-15-1 64,0 1-32,0 0 64,-1-15 224,16 0 96,0-15-128,-1 15-96,-14-15-32,0 15-32,-15-14-160,0-1 32,0 0 0,-15 15 64,16-15-32,-31 15-32,15 0-64,15 0 32,0 0 32,1 0 0,-1 0 0,0-14 0,-15 14 0,15 0 0,0 0 0,15 0 64,-15 0-32,0-15-32,30 15 32,-15-15-32,-1 15 0,-14 0 64,15-15-96,0 15 0,-15 0 32,0 0 0,15 0-96,0 15 64,0-15 32,0 15 0,-1-15 0,1 0 64,0 15-32,15-15-32,-15 0 32,14 0 32,1 0-96,-1 0 0,1 0 32,0 0 0,-16 0 0,16-15 64,0 15-32,14 0-32,-29-15 32,14 15-32,1-15-96,0 1 64,-15-1 96,29 0 32,-15-15 96,1 1 96,0-1-128,-1 16-96,-14-16-32,0 1 32,-15-1-32,0 0-32,15-14 32,-15 0-32,0 0 0,0 14 0,-15-14 0,1 14 0,-1 1 0,-14-1 0,-1 1 0,1-1 64,-1 1-32,1-1 64,-15 15 0,-1-14 96,-14-1-96,0 1-64,-14-1 0,-1 1-32,0-16-96,-15 1 0,16 0 64,-16-1 64,1 1 0,-1 15-32,-14-16-64,14 30 32,-29-14 32,30-1 0,-30 1 0,14 14 0,-14-14 0,0-1 0,0 15-96,-15 0 64,-29 1 32,14-1 0,1 15 0,-16-15 0,16 15-96,-16 0 64,1 0 96,-15 0 32,14 0-128,-14 0 32,15 0-64,-15 15 0,-15 0 64,15-15 64,0 14-32,-1 1-32,-13-15-64,-1 0 32,-15 15 96,30-15 32,-15 15-128,0-15 32,0 0 0,0 15 0,0-15 0,15 0 0,-30 0 0,16 0 0,13 0 0,-14 0 0,15 0-96,-29-15 64,14 15 32,0 0 64,15-15-96,-30 15 0,0 15 32,15-15 64,1 0-32,-16 0-32,0 0 32,15 15 32,-14-15-96,-1 0-64,15 0 64,-15 14 64,15-14 0,1 0-32,13 0 32,-28 0 32,14 0-96,0 0-64,0 0 64,15 0 64,-15-14 0,0 14 64,0 0-128,0 0-64,30-15 64,-15 15 64,-15-15 0,0 15-32,15-15 32,14 0-32,1 1 0,-15 14 0,0-15 0,0 0 64,-1 0-96,1 15 0,15-14 32,-15-1 0,14 0 0,-14 0 64,15 1-32,0-1-32,14 0-64,-14 0 32,-16-14 32,16 29 0,-15-15 0,15 0 0,-1 15 0,-29 0 0,15 15-96,0-15 64,0 15 32,15-1 64,-16 1-32,1 0-32,0 0-64,0 14 32,0-14 32,0 15 0,0-1 0,-15-14 64,14 14 32,1-14 32,15 15-160,-30-15 32,15-1 0,0 1 0,14-15-96,-14 15 64,30 0 32,-16-1 0,-14-14 0,30 15 64,-1 0-96,0-15 0,1 15 32,29-1 0,-15 1 0,15 0 0,0 0-96,0 0 64,0 14 32,14-14 64,-14 14-32,30 1-32,-1-15-64,1-1 32,-1 16-128,1-15-32,14-1-256,0 16-128,-15-15-1024,1 14-480,-15-14-2432,-1 15-1023,-29-16 959</inkml:trace>
  <inkml:trace contextRef="#ctx0" brushRef="#br0" timeOffset="512649.434">2806 2658 7040,'0'-14'2720,"0"14"-1472,0-30-1184,15 30 608,-15 0-64,0 0 288,15 0-192,-15-15-352,0 0-32,0 15 32,14 0-128,-14 0-64,15-14-64,0 14 0,0 0-128,0 0 0,14 14 96,1 1 32,29 15 160,-15-1 160,15 1 191,15-15 97,0 14 0,14-14 32,-29 0-64,60-1-32,-16-14-128,15-14 0,-15-1-160,1-15-32,14 1-128,-15-15 32,1-16-128,-16 1 0,1-14-96,-30 14-32,15-15 32,-15 0 64,-30 0-96,16 0 0,-31-29-128,16 14 32,-30 1-96,0-1 64,-15 0 32,0 1-32,-14-1 128,14-14 64,-14 29 0,14 0 64,-15 0-64,1 15-32,-1 0 96,-14 0 64,-15 0-64,0 15-64,0-1 0,0 16 32,-15 14-32,15-14-32,-30 29-64,1-15-32,-1 30 64,0-15 0,1 14 32,14 1 0,0 15-96,0-1 64,0 1 32,-14-1 64,-1 1-32,30 14-32,-15 0 96,15 15 0,0 1-32,0-1 32,15 29-64,14-14 64,1 15-64,-1 29-32,15 0 32,15 15-32,0-15-96,15 30 64,0-15 160,0-15 64,14-15 192,1 0 96,14-14-192,0-30-32,15 15 64,0-30 128,1 1-192,-1-1-64,14-29 32,-13-1 0,13-14-32,16 0-32,0-14-96,-16-1 32,-14 0-64,15-14-32,0-1 32,-15 0-32,-14 1-224,-1 14 0,-15 0-896,-14 1-384,-15-1-2304,-15 15-1055,-58 0-513</inkml:trace>
  <inkml:trace contextRef="#ctx0" brushRef="#br0" timeOffset="516688.6632">8935 2688 6912,'29'0'2624,"-14"15"-1408,29-15-1504,-29 14 448,29-14 128,-14 0 160,29 0 160,-15 0 96,30 0-384,0 0 160,14 0 160,16-14 0,-1 14 0,1 0-320,14-15-128,0 15-128,0 0-64,15 15 32,0-15-32,15 14 64,-1-14 32,1 15 223,0-15 193,14 15 96,0-15 32,1 0-160,14 0-32,0-15-192,0 15 0,-14 0-96,29 0 0,-15 0-32,-14 0 0,14 15-160,0 0 32,-15 14 0,16-14 0,14 15 64,-15-16 32,0 1-32,0-15-64,15 0 288,-15 0 128,1-15-128,14 1-32,-15-1-128,0-15-32,-15 1-32,1 14-64,29-29-64,-15 14 32,-14 1 96,-16 14 32,1 0-128,-15 15-32,-15 15-64,0 0 96,-15 14 0,30 1 32,-15-1 0,1 1 0,-1-16 256,0 16 160,0-15 0,15-15 0,0 0 128,-15-15 32,15 15-288,15-15-96,-1 0-128,-14 1-64,15-1-64,14 0 32,1 15 96,-16-15 32,1 15-32,0-14 32,-1-1-128,1-15-64,-15 1 64,-15-16 64,15-28 0,-15 14 64,-14-15-224,-16-15-32,-29 1-32,-29-1 64,-15-14-32,-30-1 32,-15 16 0,1 14 96,-1 0 64,1 0 64,-30 15-128,14 0 32,-14 15-64,0-15 0,-15 14 64,-29 1 0,0-15-96,-1 15 64,-14-1-128,-15 1 32,0 14 128,-29-14 128,29 15-32,-30 14-64,1-15 0,0 16-32,-1 14-160,-14 0 32,14 0 192,-14 14 128,15 1-320,-30 0-128,15 0 384,14-1 224,-29 16-160,15-15-32,15-1-160,-1 16-96,-14 0 128,14-16 32,16 16-96,-1-1 32,15 1 0,-14-1 64,28 16 32,1-16 32,15 16-64,14-1 32,1 0-64,14 0-32,15 30 32,14 0-32,1 15 64,29-1 32,1 30-32,28-14 32,1-1 64,29 1 128,16 14 0,13-30 0,31-14-32,14 0 64,15-15-32,29-15 64,15-14-192,15-15-32,0-15-64,15-15-64,-15 0 96,0-14 0,0-16-128,0 1-32,-30 14 32,-14-14 64,0 15-64,-30-16 0,0 31-32,-44-16-64,-15 15-352,-15 1-160,-14 14-576,-1-15-192,-29 15-1184,-29 0-416,-15 0-2783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35:5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44 975 7424,'-14'-15'2816,"14"0"-1536,0 30-1088,-15-15 640,15 0-320,0 0-32,0 15 128,-15 0 64,15 14-320,0 30 224,15 15 127,0 15 65,-1-45 32,-14 15-192,15-15-32,0 1 160,0-16 96,14 1 384,16-45 192,58-88-672,0-16-256,15-73-320,30-14-64,-15-31-96,15 16-96,-30 14-1280,15 15-608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30:4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2880 10486 2816,'0'0'1056,"0"0"-576,0 0-416,0 0 288,0 0 64,0 0 64,0 0-64,0 0 64,0 0-64,0 0 0,0 0-96,0 0 32,0 0-192,0 0 192,0 0 64,0 0-64,0 0 32,0 0-96,0 0 0,0 0-32,0 0 0,0 14-64,0-14 32,0 0-192,15 0-32,0 0 0,-15 15 64,15-15-32,-15 0-32,14 0 160,1 15 32,0 0-64,0-15-96,-1 14 128,1 1 32,0 0 64,15-15 0,-16 15 128,16-15 96,-15 14-192,14-14-96,1 0 32,-1 15 0,1-15-96,-1 0-32,1 0-96,-1 15-32,1-15 32,14 15 0,-14 0 0,-1-15 64,16 14-32,-1-14-32,15 0 32,-30 0 32,16 0 96,-1-14 64,0-1 160,1-15 96,-1 1-256,0 14-65,-14-15-31,-1 1 0,1 14 0,-1-29 0,-14 29 0,15-15 0,-15 1-160,-1-1 32,1 1 0,0-1 64,0-14-96,14 0 0,-14-1 32,14 1 64,-14-15-32,0 15-32,-15-1 96,0 1 0,0 0-32,-15 14-64,0-14 32,1 14 32,-16 1-96,1-1 0,-1 1 32,15-1 64,-14 1-96,-1-1 0,1 16 32,-1-16 0,1 15 0,-1 0 64,-14 1-32,-1-1-32,1 0 96,-15 0 0,15 15 32,-15 0 0,14-14-160,-14 14 32,0 0 64,0 14 32,15-14-192,-15 15 0,15 0-32,-16 0 64,1-1 96,0 1 128,15 15-64,0-15-64,-1 14 0,1-14-32,0 14 0,14 1 64,-14-15 32,14 14 32,1 1-160,-1-1-32,16 16-64,-16-1 96,15-15-64,15 16-32,0-1 96,0 15 64,0 0-64,15 0 0,15 0 32,-16 0 0,16 0 0,-1 0 0,-14 1 0,15-1 0,-1-15 64,1 0 96,-1-14-288,1-1-128,14 1 544,0-15 320,1-1-160,-1-14 0,15 0-192,-15-14 0,1-1-160,-1 15-64,-14-15-96,14 0 32,-15 15 32,16-14 0,-16 14-288,-14 0-128,15 0-992,-16 14-351,1 1-3201</inkml:trace>
  <inkml:trace contextRef="#ctx0" brushRef="#br0" timeOffset="36895.0335">10249 9821 7936,'-14'-15'2976,"14"-14"-1600,0 14-1472,14 15 512,-14 0-96,0-15 32,0 15-160,0-15-128,0 15-32,0-14-32,15-1 0,0 15 64,0-30 32,14 16 320,15-16 192,30-14 224,30-15 223,29 0-383,-1-30-128,46 0-128,-16-14-32,1 0-128,14 14-96,-15 0-160,-29 16 0,-15-1 0,-14 29 0,-16 1-512,-29 15-128,-29 14-2431,-15 15-1025,-45 15-1280,-14-1 2176</inkml:trace>
  <inkml:trace contextRef="#ctx0" brushRef="#br0" timeOffset="37517.3885">10530 9097 8320,'0'-29'3072,"15"29"-1664,-15-15-1216,0 0 640,0 15-256,14-14 0,-14-1-192,0 15 0,0-15-224,0 15 192,0-15 127,0 15-159,-14 15-32,-1 0-224,-15 0-128,-14 29 32,0 0 0,-1 30 32,-14 0 0,15 14-96,0 16 64,-1-16 32,31-14 64,-1 0-96,30-15 0,-1-15 384,31-14 160,14-30 0,29-15 96,31-44-320,-1-15-96,15 1-64,-30 13 0,0 1-160,-14 15-32,0 0-64,-16 29 96,-14-15 0,-14 30 32,-1 0 0,0 0 0,-29 15-352,0 0-160,0 15-896,-1-30-351,-28 29-2049,-1-14-1824,0 0 2048</inkml:trace>
  <inkml:trace contextRef="#ctx0" brushRef="#br0" timeOffset="-2046.2238">3294 7414 5632,'0'0'2112,"15"0"-1152,-15 0-832,0 0 480,0 0-224,0 0-64,14 0-32,-14 0-32,15 0-128,-15 0 128,15 0 64,0 0-160,-1 0-32,1 0 0,0 0 0,0 0 0,0 0 0,-1 0 0,1 0 0,0 0-160,14 15 32,-14-15 192,15 14 128,-1 1-320,15 15-64,-14-15 160,0-15 96,14 14 96,-15-14 160,16 0 96,-1 0 64,0-14-128,1-1-32,-1-15-128,0 15 31,-14-14-191,14-1-32,-14 1 0,-1-1 0,1 16-64,-16-16-64,16 15 32,-15 0-32,-1-14 0,-14-1 64,15-14-32,0 15-32,-15-16-64,15 16 32,-15-16 32,-15 1 64,15 0-32,-30 14 64,1-14-64,14 14-32,-14-14 32,-16 15 32,16-1 32,-1 1 32,-14 14-64,14-15-64,-14 1 32,15 14 32,-16-15-32,16 1-32,-16-1-64,1 1 32,0 14 32,0-14 64,-1 14 32,1 0 96,14 15-32,-14-15 64,0 15-128,0 0-64,-1 0 0,1 0 32,0 0-32,-1 15-32,1 0-64,14 0 32,-14-1 32,-15 1 0,30 15 0,-16-16 0,1 1-96,14 15 64,1-1-32,-1 1 0,1-1 64,-1 1 64,16-1-96,-1 1 0,0-1 32,0 1 64,0-1-192,1 16 32,-1-1 32,15 15 96,0 0 0,0 0-32,15 0 32,-1 15-32,1 0 0,0-15 0,15 0 64,14-15 32,0 1 96,15-16 32,0 1-32,0-1-32,0-14-96,0 0-64,1-15 96,-1 15 0,-15-15 96,0 0 32,15-15-32,0 15 32,0-15-64,0 0 64,-14 15 0,-1-14 96,-14-1-160,-1 0-96,-14 15-32,0-15-32,-1 15 0,1 0 64,-15 0-32,0-14-32,-15 14 32,15 0-32,0 0 0,0 0 0,0-15 0,0 15 0,-14 0-160,14 0 32,0 0-640,0 0-224,0 0-960,0-15-383</inkml:trace>
  <inkml:trace contextRef="#ctx0" brushRef="#br0" timeOffset="-4112.7801">3633 4520 4224,'-14'0'1568,"-1"0"-832,15 0-800,-15 0 352,0 14-256,15-14-96,-14 15 32,-1 0 0,0 0 32,15-15 0,-15 14 64,15 1-32,-14-15 64,14 0 128,0 0 192,-15-15 192,15 1 160,0 14-192,0 0 0,0-15-288,0 15-32,0-15-192,0 15-128,0 0 32,15 0 64,-15 0-64,14 0 0,16 0 32,-1 0 64,1 0-32,14 0-32,1-15-64,-1 1 32,0-1 224,15 0 128,-14 0-32,-1-14 64,15 14-128,-30-15 32,16 1-32,-1-1 32,0-14-64,1 0-32,-16 14-96,15-14-64,-14 14 32,-15-14 32,0 14-32,-15-14-32,0 15-128,-15-1-64,-15 1 224,1-1 128,-1 15-160,1 1 32,-1-1-32,1 0 0,-1 15 0,1-15 64,-1 0-32,0 15-32,1-14 224,-15 14 96,-1 0-96,16-15-64,-30 15 0,14 0-32,-14 0-160,15-15 32,0 15 128,-1 0 64,16-15-64,-1 15-32,-14 0-32,15 0-64,-1-14-64,0 14 32,1 14-32,-1-14 0,1 15 64,-1 15 0,1-16 0,-1 16 0,1 0 0,-16 14 0,16-15 0,-15 1 64,14-1-96,0 16 0,16-16 96,-1 1 32,0-1-128,0 1-32,15-1 32,0 1 0,0-1 32,15 1 64,0-15-32,14 29 64,1-14-64,-15-1-32,14 1 96,1 14 0,-1-14 160,1-1 96,14 1 64,1-30 159,-16 14-191,15-28-64,1 14 32,-16-15 0,16 0-160,-16 0-64,1 1-64,-16 14-64,1-15 32,0 15-32,-15 0 64,0 0 32,0 15-128,-15-15 32,15 14 0,0-14 0,0 0-96,0 0 0,0 0 64,15 0 0,0 0 32,-1 0 64,-14 0-32,15 0 64,0 0-128,-15 0-64,0 0-1440,0 15-543,0 0-2561</inkml:trace>
  <inkml:trace contextRef="#ctx0" brushRef="#br0" timeOffset="-21010.4826">3323 163 6656,'0'-29'2528,"0"14"-1344,-14 0-1376,14 15 384,0-15 0,0 15 128,-15-14-32,0 14 0,15-15-160,-29 15-96,14 0 64,0 0 64,0-15 64,-14 15 32,14-15 64,-15 15 32,-14 0 96,15 0-32,-16 0 0,1-15-224,14 15-64,-14-14-64,0 14-64,-15 0 32,14 0-32,-14 0 0,0 0 0,0 0 0,-29 0 64,29 0 32,-30 0 32,15 14-160,0 1 32,-14 0 0,-16 0 64,1 14 96,0 1 64,-16-1-32,16 1-32,-15 14-96,-15 0-64,15 16-64,14-16 32,-14 15-32,15-15 0,-15 1 64,14 28 64,1-14-32,14 15 64,1 0-128,14 0 0,15 0 96,0-15 32,15 0-32,14 15-64,-14 0 32,29-1-32,-15 16 128,16-15 64,14 0 63,0 0 1,0-15-64,0 0-32,14 0 96,16 0 160,0 0-96,14-15 64,-15 1-96,30-1 64,30-15-128,-30 1-64,30-15-64,-1-1 0,-14 1-64,15 0 64,14 0-128,-14-1 0,-1 1 32,1 15 0,0-1 0,-1 1 0,-14 14 0,15-14 0,-1-1 0,1 1 0,14-15 0,-29-1 0,15 1 0,-1 0 0,1 0 0,14-1 64,-14-14-32,14 15 64,-14-15-64,-1 15 64,-14 0-128,15-1 0,14 1 32,-14 0 0,-15 15-96,29-1 64,0 1 32,-14-1 0,-15 1 0,29-16 64,-14 1-32,-1-15-32,1 15 32,0-15-32,-1 0 64,1 0 96,14 0-128,1 0-32,-1-15-64,0 0 0,1 1 64,-16 14 64,16-15-32,-1 0 64,0 15-64,16 0-32,-16 0 32,-14 0 32,14 0-96,15 0-64,0-15 128,-14 15 32,-1 0 0,15-14-64,0-1 32,0 15-32,0-15-96,-14 0 64,-1 15 32,1 0 64,14 15-96,-15 0 0,0 0-32,1 14 0,-1-14 64,-14 14 64,14-14-32,15 0-32,0 0-64,-14-1 32,-1 1 32,1 0 64,14-15 32,0 30 96,0-16 32,-15-14 96,16 30-160,-16-15-96,15-1-32,-15 16 32,16-15-96,-16-1 0,15 16 32,0-15 0,0 0 0,0-1 0,15-14 0,-14 0 64,-16 0-32,30 0 64,-15-14 128,0-16 128,15 15-128,-30-29-64,30 14-64,0-14-96,-29 0 32,-1-1-32,0 1 64,-14-15 96,14 0-128,1 0-32,-1 15 0,-29-15 0,14 0 0,-14-1 64,-15-13-32,0 14-32,-14-15 32,-16 15-32,1 0 0,-15 14 64,-1-14-32,-14 15-32,0 0 32,-14-1 32,-1 1-96,-15 0 0,1-1 32,-1 16 64,-14-15-32,14-16-32,-14 1-64,-15 0 32,0 15 96,0 0 32,0-1-32,0-14-64,-15 15 32,0 0-32,-15-1 0,1 1 0,-16 0 0,16 0 64,-16-1-32,16 1-32,-15 0 96,-16-1 0,1 1-32,15 15 32,-15-1-224,14 0 32,-43 1 96,14-1 64,0 16-96,0-16-32,-15 15 96,1 1 32,14-16-96,0 0-32,0 1 96,0-1 32,-15 1 0,30-1 32,-15 1-64,0-1 64,-14-14-64,14 29 64,0-14-64,0 14-32,0 0 32,-29 15 32,14-15-32,15 15-32,15 0 32,-15 0-32,0 0-96,0-14 64,15 14 32,0-15 64,0 0-96,-15 15 0,15-15 32,0 1 0,-1 14 0,1 0 0,-15-15 0,15 15 0,0 0 0,0 0 64,0 0-32,14 0 64,-28 0-128,13 0-64,1 0 64,15-15 0,0 0 96,-1 15 96,-14 0 0,15 0 0,-1 0-32,1 0 0,14 0-64,1 0 32,-16 0 0,1 0 96,14 0-160,1 0-96,14 15 32,-15 0 0,30-15 32,-15 15 0,15-1-96,-15 1 64,15 0-32,-14 0 0,13-1-576,16 1-288,15 15-736,-16-16-288,31 16-1312,-16-1-543,1 1-737</inkml:trace>
  <inkml:trace contextRef="#ctx0" brushRef="#br0" timeOffset="32699.6179">9097 695 5376,'-29'-30'2112,"-1"15"-1152,16 1-1184,-1 14 320,0 0 32,-14-15 64,-1 15-64,0-30-96,-14 16 0,0-1-128,0 0 64,-16-14 224,16 14 192,-15 0 0,-15-15 96,15 16 32,-29-1-32,14 0-160,-15 0-64,15 1-128,-14-1-32,14 0 32,-15-14 0,1 14-64,-16 0-64,16 0 32,-1-14 32,-14 14 32,29 0 32,-29-14-160,-1 14 32,1 0 0,14-14 64,-14 14-96,14 0 0,-14 0 32,-1 1 64,1 14-32,-15 0-32,29 0 32,-29 14-32,15 16 0,-15-1 64,14 1-32,-14 29-32,15-15 32,-1 15-32,1-14 0,0 14 64,-1-15-96,-14 15 0,0 15 32,15-15 64,-1 15-96,16-15 0,-16 0 32,16 0 0,14 0 0,0-15 64,0 1-32,15-1 64,15 0-64,0 1 64,-1 14-64,16 0 64,-1 0-64,1 0-32,14 0-64,0 0 32,0 0 32,15 0 64,-14-15-32,14 1-32,14 14 32,-14 0-32,15 15 0,0 0 64,14-15-96,1 0 0,14 0 96,1 0 96,14-15-64,0 15 0,14-29 32,1 14 0,0 0 0,-15 1 64,15 14-96,-15 15-64,15-15 64,15 14 0,-1 1-128,16-15 32,-1 0 0,-14-14 0,29-16 0,15 1 64,14-15-96,-14-1-64,30-14-32,-16-14 96,16-1-64,-16 0-32,-14 15 96,15-15 0,-30 15 32,15-14 64,-15 14-32,15 0 64,15 14 0,-1-14 32,16 0-160,-15-14 32,14 14 0,0-15 0,1 0-96,-15 15 64,-1-15-32,1 0 0,-15 1 128,-15-1 32,15 0-128,-15 0 32,15-14 0,-15 14 0,0-14 0,-14-1 64,14 0-32,0-14-32,0-15 32,-15 15 32,1-15-96,-1 14-64,-14-14 64,-15-14 64,-15 13 0,0 1 64,-15-14-128,-15-1 0,-14 15-32,0-15-64,-15 0 96,-15 0 0,0-14 32,1-1 64,-16 0-32,1 1-32,-1 14 32,1 0 32,-16-15 32,1 16 32,0-16-64,-15 0-64,-15 16 96,0-16 0,0 30 96,0 0 96,-14 0-128,-16 0-96,1 0-32,-15 14 32,14-14 96,-14 0 64,0 0-32,0 15 31,0-15-63,-15 14 0,0 1-192,-15 15 32,-14-1 0,-15 15 0,-1 15 0,1 0 0,0 0 0,15 15 0,14-15-288,15 15-127,0 0-641,0-1-256,30 16-2080,-15-15-1632,29-15 1952</inkml:trace>
  <inkml:trace contextRef="#ctx0" brushRef="#br0" timeOffset="53438.7237">2157 2600 4736,'0'-15'1760,"0"15"-960,-15-15-384,15 15 608,0 0-288,-15-15-32,15 15-224,0 0-32,-15 0-256,15-14-64,0 14 64,-14 0-96,14 0 0,0 0-32,-15 0-64,15 0-64,0 0 32,-15 14 32,15-14 0,0 15-96,15 0 0,-15 15 192,15-16 96,-1 16 32,1-15 96,15 14-96,14-14 32,15 0-96,15-1 0,-15-14 32,30 0 32,-1-14-96,30-1-96,1 0 64,-1-14 0,15-1 32,-15 1 0,29-1 128,-14-14 96,-15 14-128,15-14 32,-15-15-160,1 0 0,-1 0 32,-30-15 0,1 0-64,-30 15 32,0-15-64,-29-15-32,-1 1 32,-29-1-32,0-14 0,0 29 0,-15-15-96,-14 16 64,-15-1 32,14 0 64,-29 15-32,15 0-32,-1 0 32,-14 14-32,0 1 0,0 0 64,-29 29 32,-16-15 32,1 30-160,-1 0-32,-14 15 32,-15 0 64,0 15-64,1 14 0,13-15-32,-28 16 0,14-16 128,15 1 32,0 14-128,14-14-32,1-1 96,14 15 32,1 16 0,-16-16 32,30 15-64,1 15-32,-1-15-64,0 15 32,15-1 32,0 31 64,14-1-32,16 30-32,14-15 32,0 30 31,30-15 97,0 0 64,29-30 320,30-14 192,15-15-96,14-15-64,0-30-64,45 1 0,0-30-128,29-30 0,-29 1-224,14-16-32,-14 1-64,-30 0 32,-30-1-128,1 1 0,-45 15-32,1 14-64,-16-15-1248,-44 30-544,-44 15-3519</inkml:trace>
  <inkml:trace contextRef="#ctx0" brushRef="#br0" timeOffset="56943.1569">1655 2319 4736,'0'-15'1824,"0"1"-960,0-16-736,0 30 416,0-15-128,0 1 64,-15 14-128,15-15-32,0 0-192,0 0-96,-15 15 0,15-15 160,-15 15 128,15-14-96,-14 14 32,-1 0-160,0 0 0,0 0-32,-14 14 32,-1-14-64,1 15-32,-1 15 32,1-15-32,-16 14 0,16-14 64,-16 14-32,-14-14-32,15 15 32,-15-1-32,0 1 0,15-1 64,-15 1-96,0-1 0,14 16 96,-14-1 32,0-14 32,0 29 64,0-15-96,0 0 0,15 0-32,-16 1-64,16-1-64,0 0 32,14 1 32,-14-16 64,15 1-32,14-1-32,-15 1 32,15 14-32,1-14 0,-1 14 64,15-14-96,0 14 0,-15-15 32,15 16 0,15-1 64,-15 0 96,15-14 0,-1 14 0,1-14-96,0 14 32,15-15-64,14 1-32,0 0 96,0-1 0,1 1 96,-1-16 96,0 16 0,15-1 0,0 1-96,1-15 32,-1 14-64,14-14 0,1 15-192,0-16 32,0 1-64,-15 0 0,0-15 64,0 15 64,-15-1-32,1-14-32,-1 0 96,-14 15-128,-1-15 0,-14 15 32,0-15 0,14 0-96,-29 0 64,15 15-384,0-15-224,0 0-704,-15 0-288,0-15-1760</inkml:trace>
  <inkml:trace contextRef="#ctx0" brushRef="#br0" timeOffset="57627.0224">902 3722 6784,'0'-29'2624,"0"29"-1408,0 0-1056,14 0 544,-14 0-96,15-15 32,-15 15-352,15 0-160,0-15-96,-1 15-32,1 0 0,-15 0 0,15 0 0,-15 15 0,0 0 0,15-15-96,-15 14 0,14 1 128,1-15 32,15 30-96,-1-16 32,1-14 192,14 15 192,0 0-128,15 0-64,1-15-96,13 14-96,1-14 96,15 15 64,-15-15 64,-15 15 32,0 0-128,-15 14-96,-14-14 0,-1 29-32,1-14 0,-16-1 64,1-14-32,-15 15 64,0-1-64,-15-14 64,15 15-64,-29-16-32,-1 1 32,-29 0 32,0 0-32,-15 14-32,-14-14-64,14 0-32,-15 14 64,1 1 0,14-1 32,-15-14 0,30 15 0,0-1 0,15 1 0,0-1 0,14-14-160,1 0 32,14 0-704,15-15-256,0 0-2080</inkml:trace>
  <inkml:trace contextRef="#ctx0" brushRef="#br0" timeOffset="62643.1328">1861 4638 3456,'0'0'1408,"0"0"-768,0 0-320,0 0 384,0 0-320,0 0-64,0 0-192,0 0-96,0 0 0,0 0 96,0 0 64,0 0 64,0 0 64,0 0 128,-14 0 96,14 0-96,0 0 64,-15-15-96,15 15 64,-15-15-64,15 15 0,-15-15-96,1 1-32,-1 14-160,-15 0-32,15 0 96,-14 0 32,-1 0-96,1 29-96,-15-29 0,14 30-32,-14-16 0,14 1 64,-14 15-96,0-1 0,14 1 32,-14-1 64,-1 16-96,1-16-64,-15 15 128,15-14 32,-15 14-96,14 1 32,1 14-64,-15 0-64,15 0 96,14 0 0,-14 15 96,0-15 32,14 0-32,1 0-64,-1-15 32,0 30-32,1-15 0,14 15 0,-14-15 0,14 15 0,0 0 64,15-15 32,-15 0-32,15-15 32,0 15-64,0-14-32,0 14 160,15 0 32,-15-15 0,15 0 32,0 1-64,-1-1 64,1 0 0,15 0 32,-16-14-64,16 14 32,14-14 64,1-1 63,-16-14-95,30 15-96,-14-1 0,14-14-32,0 0-64,0 0 32,0-1-64,0 1 64,0 0-64,-15 0-32,1-1 32,-16 1 32,1 0-96,-1-15 0,1 15 32,-16-15 64,1 14-32,0-14-32,-15 0-64,0 0 32,0 0-480,0-14-191,-15 14-641,15-15-288,-15 0-1664,1 0-1504,-16-14 1728</inkml:trace>
  <inkml:trace contextRef="#ctx0" brushRef="#br0" timeOffset="63939.4379">562 7030 4736,'0'-15'1824,"15"0"-960,-15 15-448,0 0 608,0-14-96,0 14 96,0 0-224,0 0-96,0 0-384,0 0 0,0 0 96,0 0-32,0 0 32,0 0-32,14 0 64,-14 14-96,0-14 32,15 15-32,0 0 31,-15 0-127,15 0 0,-1 14-160,1-14 0,0 0-96,15 14-32,-1-14 32,1 14 64,-1-14-32,1 0-32,14 0 224,15-1 160,0 1-128,0-15-64,0 15-32,0-15 32,0 15-96,0-15-64,1 15 64,-1-15 0,0 0 96,0 0 32,-15 0-96,0 0-96,1 0 64,-16 0 0,1 0-32,-16 0-64,1 0 96,0 0 64,-15 0-64,0 0 0,0 0-32,0 0-64,0 0 32,0 0-32,0-15 0,0 0 0,0 15 64,0-15-96,0 15 0,0-15 96,0 15 32,-15-14-32,15 14-64,0-15 32,0 0 32,-15 0-32,15 1 64,0-16-64,-14 1 64,-1-1-64,15 1-32,-30-1 32,16-14 32,-1 14-32,-15-14-32,1-15 32,-1 0-32,1 14-96,-1 1 64,15 0-32,-14-1 0,-1 1 64,16 0 64,-16 0-32,15 14 64,1 15-224,-1-14 32,15 14 32,-15 0 32,15 0-64,0 15 64,0-14 32,-15-1 64,15 15-32,0 0-32,-15-15 32,15 15 32,0 0-96,0-15 0,-14 15 32,14 0 0,0-14 0,-15 14 0,15-15-160,0 15 32,0 0 64,0-15 96,0 15 0,0 0-32,0-15 32,0 15-32,0 0-96,0 0 0,0 0 64,0 0 64,0 0-64,0-14 0,0 14 32,0 0 64,0 0-32,0 0-32,0 0-64,0 0 32,0-15 32,0 15 64,0 0-320,0 0-64,0 0 96,0 0 32,0 0 128,0 0 32,0-15 32,0 15 0,0 0 0,0 0 0,0 0-352,0 0-800,0 0-32,-15 0-895,0-15-257,-14 15-1568</inkml:trace>
  <inkml:trace contextRef="#ctx0" brushRef="#br0" timeOffset="67205.5096">1596 7429 3840,'0'0'1472,"14"0"-768,-14-15-608,0 15 320,0 0 0,0 0 160,0 0-128,0 0 0,0 0-256,0 0 0,-14 0 32,14 0 32,0 0 0,-15 0 64,15 0 128,-15 0 32,15 0 0,-15 0-96,1 15 0,-1-15-32,15 0 96,-15 0-96,0 0 32,0 0-32,1 0 32,-16 14-64,15-14-32,-14 0-96,14 0-32,-14 15-192,-1-15-32,-14 15-64,-1 0 96,1 0 0,0-1 96,-1 1-32,1 0-32,0 0-64,0 14 32,-1-14 32,1 14 64,0 16-32,14-16-32,-14 16 96,0-16 0,-1 30-192,1-15 0,-15 1 32,15-1 96,-16 0 0,16 1-32,15-1 32,-16 0-32,16 1 0,-15-1 64,14 15-32,0 0 64,1-15-128,14 15 0,0 0 32,-14-14 64,14-1-96,0 0 0,15 1 32,-14-1 64,-1 0-96,15 1 0,-15-1 96,15 15 96,0-15 64,0 1 96,0-1-96,0 0 31,0 0-95,15 1 64,-15-16-128,15 16 0,-1-16-32,-14 1 32,15-16-64,0 16-32,-15 0 32,15 14 32,-1-15 96,16 1 128,-15-1-128,14 16-32,1-16-128,-1 1-96,16-1 192,-1 16 96,0-1-96,-14-15 0,14 1 32,0 14 0,-14-14 0,14-1 64,-14-14-32,14 15 64,-14-16-128,14 1 0,0 0-32,-14 0 32,14 0-64,0-1-32,1-14 32,-1 15-32,-15 0 0,16 0 64,-16-1-96,1 1 0,-1 0 32,1 0 64,-15-1-32,14 16-32,-14-15 32,14 14-32,-14-14 0,0 0 0,0-15 0,0 15 0,-1-15 0,1 14 64,-15-14-96,15 0 0,-15 0 32,0 0 64,0 0-192,0 0-32,0 0-160,0 0 32,0 0-704,0 0-288,0 0-1439,-44-14-2913</inkml:trace>
  <inkml:trace contextRef="#ctx0" brushRef="#br0" timeOffset="68159.4235">311 10249 7296,'0'0'2720,"0"0"-1472,0 0-1472,0 0 448,0 0-224,15-14 64,-15 14 96,14 0 128,-14-15-128,15 15 32,0 0 128,0 0-64,-15 0 32,14 0-96,1 15-32,15-15 32,-16 14 32,1 1 32,15 0 64,-1-15 32,1 15 32,-1-1 0,1-14 64,-1 15-96,16-15 31,-1 0-95,-14 0 0,14 0-96,15 0-32,0 0-32,0 0 0,-15-15-64,15 15 32,-14 0 0,-1 0 32,0 0 0,1 0 0,-1 0-64,0 0-64,-14 0 32,-1 0 32,1 0-96,-15 0 0,14 0 32,-14 0 64,0 0-32,-15 0-32,15 0 32,-1 0-32,-14 0 0,0 0 64,0 0-32,0 0-32,0 0 160,0 0 128,0 0-96,0 0 64,0-14-160,0 14-64,0 0 0,0-15-32,0 0 64,0 0 96,0 1 0,-14-16 0,-1 0-32,0 1 64,0-15-256,-14-1 0,-1-14 0,1 0 32,-16 0 32,16 0 0,-1 0 0,1 0 64,-1 15-96,1 14 0,-1 1 32,1-1 0,14 15-160,-15 0 32,15 1-288,1-1-64,14 15-448,-15 0-128,15 0-671,0 0-161,0 0-2400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34:0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11800 6527 4480,'-15'0'1760,"0"0"-960,15 0-384,0 0 544,0 0-192,0 0 0,0 0-64,0 0-64,0 0-320,0 0 64,0 0 64,15 0-160,-15 0-32,15 0-128,0 0-96,29 0 128,-14 0 128,29 0 128,0-14 64,29-1-128,1-29-32,14 14-128,1-29-32,-16 0-96,1-15 32,0 0 0,-16 0 32,16 1-64,-30 13 32,0-13-64,-15-1-32,-14 0 32,-1-15 32,-14 15-32,-15 1 64,0-1-128,0 15 0,-15-15 32,-14 0 64,-1 15-32,1 15 63,-15-15 65,14 14 64,-14 1-32,-15 14-32,0 1-192,0-1-32,-15 16 32,-15-16 64,15 15 0,-14-14-32,14 14-64,-15-14 32,15 14 96,1 0 32,13-15 32,-13 30 64,-1-14 96,0 14 64,15 0-256,15 0-96,-16 14-32,16 16 64,0 14-64,0 1 0,14 28 32,1-14 0,-1 15 0,15 15 0,0 0 0,1-1 0,14 16 128,0 14 160,0-30 128,0 16 64,14 14 96,1 0 96,15-15-288,-1 15-64,1-29-64,14 0 0,15-16-128,0 1-32,0 0 256,0-30 64,15-14 64,0-15 128,-15-15-224,15-15 32,0 0-320,0 0-64,-1 1-32,-13-16 64,-31 15-608,1 1-256,-1-1-2048,-44 0-896,-29 0-1919</inkml:trace>
  <inkml:trace contextRef="#ctx0" brushRef="#br0" timeOffset="9663.7042">9422 6897 7424,'0'0'2816,"-14"0"-1536,14-15-1088,0 15 640,0-15-384,0 15-96,0 0-192,0 0-128,0-15 0,0 15-32,14 0 64,-14-15 160,15 15 128,-15-14 0,15 14 96,0-15-96,0 0 32,-15 15-224,14-15-32,1 1 0,0 14 64,14-15 95,16 15 161,-1-15-64,0 0 96,15 1-64,0-1 64,0 0-64,15-14 64,15-1-128,14 15 32,-14-29-160,-1 14-64,1-14 0,0 0-32,-15-1-64,-1-14-64,1 0 32,15-15 32,-1 1-96,1 14 0,-15-15 32,0 15 64,-15-15-96,0 0 0,-15 0 96,0-14 32,-29 14-32,15 0 32,-30 0-64,-15 0 64,0-14 64,0 14 64,-14-15-192,-1 15 0,1 0-32,-1 15 64,-14 0-32,0 0 64,-15 15 0,14 0 32,1 14-64,-15-14 32,0 14 0,0 16 96,0-16-96,-15 15 0,0 0-32,-15 15-64,16-14 32,-16 28 32,0-14-32,16 15-32,-16 0 32,-14 0-32,14 14-96,0-14 64,1 0 32,-1 14 64,1 1-32,-1 29 64,0-15-128,1 15 0,-1 0 32,30 0 0,-15 1 0,30-1 0,0-15-96,-1 30 64,16 0 32,-1-1 0,30 16 0,-14 0 64,28-16 32,-14 1 32,15 15 0,0 0 0,14-1 0,16-14 64,-1 15-96,15 29 0,-15-30 32,15-14 0,0 0 64,1 0 32,-16-15 96,15 0 32,15-15-32,14 1 32,1-16-64,-15-14 64,0 0-128,-1-15 32,1-30-96,-15 1 0,15-1-32,0-14 0,15 14-64,-16-14-64,-13 0 32,-1 14-32,-15 1 0,-15 14 0,1-15-224,-15 30-96,0 0-672,-30 30-224,-15-1-1728,-44 45-704,-29 0-2495</inkml:trace>
  <inkml:trace contextRef="#ctx0" brushRef="#br0" timeOffset="15068.8079">9482 6690 5504,'-15'0'2112,"15"-15"-1152,-15 15-928,15 0 512,0 0-224,0 0 0,0 0-128,0 0-32,0 0-96,-15 0 32,15 0 0,0 15-32,-15-15 32,15 15-128,0-1 0,0 1 96,-14 15 32,14-1 160,0 1 96,-15-1 0,15 16 32,-15-16 0,0 15 0,1 1 0,-16-1 0,15-14-64,-29 14 32,14 15-64,-29 0 0,0-15-96,0 15-32,-15 15-96,1-30 32,-16 16-64,0-1-32,-14-15 32,14 0 32,-14 1-32,0-1-32,-15-15 32,-1 16-32,1-31 0,-15 16 64,15-15 256,-15-15 96,-14 0-65,14 0 33,-15 0-96,15-15 64,-15 0-128,1 0 32,-1 1-320,0-16 0,-14 30 64,0-15 128,14-14-96,15 14-96,-29 0 96,-1-14 32,15 14-96,15-15 32,-14 1 64,-16-1 32,30-14 224,1 15 128,13-16 128,-28-29 32,14 15-192,15 15-96,14-15-96,16 29-64,-1-14-192,30 15 32,0-1 0,15 1 0,-1-1 0,1 0 0,15 16-96,14-1 64,0 15-32,0-15 0,0 0 0,15 15 0,-14-14 64,14 14 64,14 0 32,-14-15 32,0 15-64,15 0-64,0 0-64,-15 0-32,15 0 128,0 0 32,-1 0 0,1 0-64,15 0-64,-16 0 32,16 0 32,-15 0 64,14 15-32,1-15-32,-1 0 32,16 0 32,14 0-32,-15 0-32,0 0 96,15-15 64,-14 15 0,-1-15 64,0 0-128,1 1 0,-1-1-32,0-15 32,0 1 0,1-16 32,14 1-64,0 0-64,0 0 32,-15-1 32,1 16-96,14-30 0,-15 14 32,15-14 0,0 15 64,0-15 32,0 15 32,0-16 0,-14-13 64,-1 14 96,0 0-64,-29 14-64,14-14 0,-29 0-32,-14 0-64,-1 0-64,-15 0-64,1-15 32,-1-15 96,1 16 32,-1 14-128,1-15-32,-1 0 96,1 0 96,-1 0-96,1-14-32,-16 14 0,16 15 0,-30 0 0,0 14 64,-15 1-96,0 14-64,-15 1 64,16-1 64,-16 1-64,15 14 0,-29-14 32,-1-1 0,16 15 0,-1 0 64,1 1-96,14-1-64,-15 0 64,-14 30 0,14-15 32,-14 15 0,14 14 0,15 1 0,0-15-96,1 14 64,14 1 32,-15 14 0,15 15 0,-15 15 0,15-15-96,14 0 64,1 15-32,15 0 0,-1-1 64,1 1 64,14 30-32,0-16 64,15 1-64,0 14-32,0-29 32,0 15 32,30-1-32,-16 1-32,31 0 32,-1-1-32,0 1 64,15-1 96,-14-14 0,14-15 0,0 30-32,0-15 64,0-15-96,29 15 0,1-30 96,0 0 96,-1 0 0,1-14 0,-1-15-96,1-15 32,14 0-64,1 0 0,-16 0-96,1-15 32,-15 0-64,14 0 64,-28 1-64,-1-1 64,-15 0-64,0-14-32,1 14 32,-16 0 32,-14 15-96,0-15 0,-1 1-32,-14 14 0,0-15-160,-14 15 0,-1 0-672,0-15-288,-29 15-3008,-1-15-1311,-58-29-193</inkml:trace>
  <inkml:trace contextRef="#ctx0" brushRef="#br0" timeOffset="20282.228">5627 6793 10112,'-44'-15'3872,"44"1"-2112,0 14-1856,0-15 768,0 15-353,0-15 65,0 0-224,0 1-32,15-16-64,-15 15 32,14 1 64,1-1-128,0 0-32,0 0-160,29 15 32,15 0 64,15 0 32,0 30 32,29-1 64,15 16 320,15-16 128,0 1 480,15-16 160,29 1-128,0-15-64,-14-29-384,29-1-128,-30-14-192,1 0 0,-16 14-320,-14 15 0,-15 0-352,0 15-64,-14 15-960,-16 15-384,-14 29-1344,-15 15-479,0-1-801</inkml:trace>
  <inkml:trace contextRef="#ctx0" brushRef="#br0" timeOffset="-13045.8342">355 2038 3712,'15'0'1408,"-15"-15"-768,15 15-320,-15 0 384,15-14-192,-15 14 32,14 0-192,1 0-32,0-15-192,0 15 128,-1 0 64,1 0 32,0 15 96,14-15-160,-14 0-96,15 14 96,14-14 64,-14 15 0,14-15 32,0 0-128,0 15-96,1-15 0,-1 15-32,15-15 0,0 14 0,0 1 64,30 0 96,0-15-64,14 15 32,0-1-160,-14 1 0,29-15 96,15 0 32,0 15-192,0 0 0,14-15 32,1 0 32,15 0 32,-1 15 64,15-15-32,0 14 0,1-14-96,28 15 32,-14-15 0,-14 0 32,28 0 0,-14-15 64,15 1 32,-15-1 31,59-15-127,-15 15-32,-29 1-32,29-16 32,-29 1 0,15-1 32,-16 15-160,1-14 32,0 14 0,0-15 64,-15 1-32,-1-1 64,-13-14 64,-1 0 64,0-15-32,-14 0-32,-1 0-192,0-15 32,-29 15 0,-15-15 0,-14 0 192,-16 0 128,-28 15-96,-16-15 32,-15 30-32,-43-15 32,-1 15-224,-44-1-64,-45 1-224,16-15 0,-30 0 64,0-15 32,-30 0 96,0 0 32,0 0 32,-14 1 0,-15-1 0,0 0 0,-15 15 64,-15-15 32,-29 30 32,-30-1 0,0 16-160,-29 14 32,-15 15 0,-30 15 0,15 14 0,-29 16 0,-1-16-96,16 16 64,-1-1 32,0 30 64,-14 0-32,44 14-32,-15 16-64,15-16-32,29 1 64,1 14 64,28 1-64,46 14 0,-1-15 32,30 0 64,44-14-96,29 29 0,31 0-32,14 0-64,44 1-64,59 13 32,15 16 160,45 0 64,28-1-704,31-28-383,29-16-1089,44-14-416,0-30-1376</inkml:trace>
  <inkml:trace contextRef="#ctx0" brushRef="#br0" timeOffset="-11776.0621">9230 1772 11136,'-29'-59'4224,"29"44"-2305,0 1-2303,0-1 640,0 0-256,0 15 0,0-15-224,15 1 0,-1 14 96,1-15 0,15 30 65,14-1 63,0 16 0,45-1-96,14 16 64,30-1 32,15 0 64,44 1-32,0-1 63,44-15 225,15 1 96,30-15 64,-1 0 32,30-15-192,1 14-128,13-14-32,16 0-32,0 0-64,14 0 32,1 0-128,14-14 0,-30 14 32,16 0 64,-15-15-32,-1 0 64,1 0 64,-15 0 64,-30-14-192,-14 14 0,-16-29-32,-28 14 0,-45 1 0,0-16 64,-30-14-32,-14 15 64,-30 0 0,-29-15 96,-1 0-32,-29-15 64,-14-30 0,-16-14 96,-14 30-32,-45-16 0,-29 1-32,-15 0 0,-29-1-224,-30 1-64,-29 14-96,-30 15 96,-15 15 0,-15 0 32,1 15-96,-30 0 64,-15 14-32,-15 15 0,16-14 0,-31 14 0,16 0 128,-1 1 32,-14 14-128,-30 0-32,30-15 32,-16 30 64,16-15 64,0 14 32,-15 1-160,29 15-32,-14-16 32,14 16 64,-14-15-64,14 29-64,30 0 64,-15 15 0,1 0 32,-1 15 0,15 0-96,14 0 64,16-15 32,-1 0 64,16 15-96,14 15 0,0-30 32,29 29 64,16-29-32,28 0 64,16 0-128,29 0 0,15-29 32,15 14 0,14-14-96,16-1 64,-1 16-32,30-1-64,-1 0 0,31 1 96,-1-1-288,0 15-96,15 0-928,15 0-384,0 0-2719,-30 0-1953,-29-29 2560</inkml:trace>
  <inkml:trace contextRef="#ctx0" brushRef="#br0" timeOffset="29968.4369">11313 3116 6784,'0'-74'2624,"0"59"-1408,14-14-1056,-14 14 608,0 0-192,0 1-32,0-1-96,-14 0 32,14 0-256,-15 15-64,0 0-32,0 0-160,1 15-32,-1 0-64,0 0 96,0 14 0,1 1 96,-16 14-96,15 15 0,-14-15 160,-16 15 64,16 1 288,-15 13 64,14 1-64,-14 15 32,-1-15-161,16-15-31,-1 0-288,1 0-64,-1-15 0,1-14 64,14-1-224,0 1-31,0-15-577,1-1-288,-1-14-768,0 15-288</inkml:trace>
  <inkml:trace contextRef="#ctx0" brushRef="#br0" timeOffset="30414.4529">10619 3382 7296,'-15'-15'2720,"15"15"-1472,0 0-1536,0 0 384,0 0-128,0 0 0,0 0-64,0 0 64,-15 0 32,15 15 0,-15 14 0,15 1 128,-14 29 64,14 0 64,-15 0 0,15 0 0,0 0 64,0 0 128,0 0 32,15-14-128,-15-1-32,14 0 64,16-14 160,-1-1 64,1-14 96,29-15-257,15-15-95,0 1-192,14-16-128,-14 1 0,0-1 32,0 1-32,-15 14-32,-15-15-416,-14 15-191,-1 15-897,-14-14-384,-15 28-1344,-30-14-1344,1 0 1632</inkml:trace>
  <inkml:trace contextRef="#ctx0" brushRef="#br0" timeOffset="31198.1464">5465 3633 5376,'0'0'2016,"0"0"-1088,-15 15-800,15-1 480,0 1 64,0 0 64,-15 15-192,0-1-64,1 1-288,-16-1-64,1 15 64,-30 1-32,14-1 0,-14 30-192,0 0 32,-15 14 0,15-14 0,0 15-96,0-15 64,15-1 32,-1-13 0,1-1 0,15-15 64,-1-15-384,15 1-96,1-15-1152,-1-15-480</inkml:trace>
  <inkml:trace contextRef="#ctx0" brushRef="#br0" timeOffset="31632.2825">4800 3884 7168,'-44'0'2720,"44"0"-1472,-15 15-1472,0 0 512,15 14-256,-29-14-32,14 29 32,-14 0 32,-1 16-32,0 13-32,1 16 96,-1-15 224,16 0 96,14-1-64,0 1 32,0-15-224,29 0-32,1 1 288,-1-16 96,16-15 32,14-14 0,0-15-288,15-15-160,14 1-160,1-16-32,-1 1-160,1-1 0,-15 15-576,-15 0-192</inkml:trace>
  <inkml:trace contextRef="#ctx0" brushRef="#br0" timeOffset="47358.9784">12317 6527 4864,'0'-14'1824,"0"14"-960,0-15-928,0 15 288,0 0-96,0 0 64,0 0 192,0-15 128,0 15-256,0 0 64,0 0 32,0 0 0,0 15 32,15-15 0,-15 0 64,14 0-160,-14 0-32,15 15-64,-15-15-32,15 0-32,0 0 64,-15 0-32,14 14 64,-14-14 0,15 15 32,0 0 0,0 0 64,0 14 128,-1 1 96,16 14 64,-15 15 32,-1-15-225,16 15-95,-15 1-32,-1-1-32,16-15-128,-15 15-32,0 15 160,-1 0 96,1 0-128,0-1 32,-15 1-96,15 0 0,-15 0-32,0 0 0,0 14-64,0 1 32,0-15-64,-15 14 64,15-14-64,-15 0-32,0-15 32,1-15-32,-1 1 128,0-1 64,0 0 64,-14 1 64,14-1-96,0-15 32,-14 16-96,14-16 64,-15 1-64,1-1 0,-16-14-32,1 15 64,15-1-32,-16-29 64,1 30-64,14-30 0,-14 14-96,15 1 32,-16-15 0,1 0 32,15 0 0,-16-15 0,16 1-64,-16 14 32,16-15 0,-15 0 96,-1 0-160,-14-14-32,15-1 0,0 1 64,14 14 96,-14-14 64,14-1-32,-14 0 32,14-14-64,1 0 64,-1 0-128,1-1-64,-1 1 0,1-15-32,-1-15 0,15 15 0,1 0 0,-16 0 0,1 15 64,14-16 32,-15 16-32,1-15-64,-1 0 32,1 15-32,-1-1 0,15 1 64,-14 0-96,14-1-64,-15-14 64,16 0 0,-1 15 96,0 0 32,0-1-128,1 16-32,14-1 96,-15-14 32,15 15-96,0-1 32,0 0 0,-15 1 64,15-1-96,-15 1 0,15-1 32,-14 1 0,-1-16 0,0 16 0,0-15 0,1-1 0,-1 1 0,0 15 0,0-1-96,15 0 64,-15 1 32,15 14 64,-14 0-32,14 1-32,-15 14-64,15-15 32,0 15 32,-15 0 0,15-15 0,0 15 0,0 0-96,0 0 64,0 0-32,0 0 0,-15 15 64,15-15 0,0 0 0,-14 15 0,14-1-96,0 1 64,0 0 96,-15 14 32,15 1-128,0 14 32,-15 1-64,15 14 0,-15-15 64,15 15 0,-14 0 0,14 0 0,-15-15 0,0 16 0,0-1 0,0 0 0,15-15 0,-14 0 0,14-14 0,-15-1 64,15 1-32,-15-30 64,15 15 0,-15-15 96,15 0-32,0 0 64,0-15-128,-14 0-64,14-14 0,0-1 32,14 1-32,-14-1-32,15 0-64,0 1 32,0-15 32,-1-1 0,1 1 0,0 0 0,-15-1 0,15 1 0,0 15 0,-15-1 0,0 0 0,0 16 0,0-16 0,0 15 0,0 1 0,0-16 0,0 15 0,0-14 0,14-1 0,1 1 0,-15-1-96,30 1 64,-16 14 32,1 0 0,-15 0-96,15 15 64,-15-14 32,15 14 64,-15 0-96,0 0 0,0 0 32,0 14 64,0-14-96,14 0 0,1 15 32,0-15 0,0 0 64,-15 0-96,15 0 0,-1-15 32,-14 15 0,0 0 0,0 0 64,0 0-96,0 0 0,0 0 32,0 0 64,0 0-32,15 15-32,-15-15-64,0 15 32,15-15 32,-15 0 64,0 15-32,15-15 64,-15 14-64,14-14-32,-14 15 96,15-15 0,0 15-128,0 15 32,-1-16 0,16 16 0,14-1-96,1 1 64,-1-1 32,0-14 64,-14 15-96,14-1 0,-14-14 32,-1 15 0,1-1 0,-1-14 0,1 14 0,-16-14 64,1 0-32,-15 14-32,15-29 96,-15 30 64,0-30-64,0 15 0,0-15-32,15 15-64,-15-15 32,0 0-32,0 0 0,0 0 64,0 0-32,0-15-32,-15 15-1024,15-15-448,-15-15-5408</inkml:trace>
  <inkml:trace contextRef="#ctx0" brushRef="#br0" timeOffset="52658.2604">2541 11666 6528,'-15'0'2464,"15"0"-1344,0 0-1024,0 0 544,0 0-96,0 0-32,0 0-256,0 0-96,0 0-96,15 15-64,0-15 32,-15 15-128,29-15 64,-14 15 32,14 14 64,16-14 32,-16 15 96,30-1 96,0 1 64,0-1 96,1-14 64,13 14 64,1-14 96,15-15 0,-15 0-33,14 0-63,1-29 32,-15-1-32,0-14-64,14-15-192,1 15-64,-30-16-128,15-13-32,-30-1-32,15-30-64,-15 1 96,1 0 64,-16-1-128,15-14-32,-14-15 0,0 0 0,-1 15 0,1-15 0,-30 15 0,14-15 64,-28 15 160,-1 15 128,-15-1-192,-14 16-96,-15 14-128,-30 0-32,-14 15-96,-15 15-32,-15-1 32,0 1 128,15 15 96,-15-1 64,15-14-32,0-1 32,0 1 64,-1 0 128,31 14 0,-16-14 0,1 29-160,14 0-32,-14 1-32,-15 28-64,29 16-64,-14 14-32,0 15 64,14 0 0,-14 15-64,14 0 64,15 15 32,-14-1 0,28 16 0,16-1 64,0-14-32,14 14-32,16 15 32,14 15-32,0-15 0,29 0 0,1 30 64,29-15 32,-15 15 96,15-15 32,0-15-32,0 15 32,15-15 0,15-15 96,14-14 128,-14-1 32,29-14-128,-30-15 32,45-29-32,-15-1 32,1-14-192,-1-15-128,0 0-32,-15-15-32,15 0 0,-14 15 0,-16-14 0,-14-1 0,0 15 0,-30 0 64,15 0-32,-29 0-32,-15 0 32,-1 0-32,1 0 0,-15 0 64,-15 0-96,15 0 0,-14 0 96,14-15 32,-15 15-256,15-15-64,-15 15-928,0-14-384,-14 28-2432,-15 16-1055,-45 14-193</inkml:trace>
  <inkml:trace contextRef="#ctx0" brushRef="#br0" timeOffset="59006.5721">6011 9717 5504,'-15'-15'2112,"1"15"-1152,14 0-768,0 0 480,-15 0-160,15 0 32,-15-14-288,0 14-160,1 0-64,-16 0 32,15-15 32,0 15 224,-14 0 192,-1 0 32,16-15-32,-1 15-128,-15 0-64,1 0-192,14 15-96,0-15 0,-14 15-32,14-15 0,-15 14 0,16 1 0,-16 0 0,15 0 64,-14-1 32,14 16 32,-14 0 64,-1-1-96,-14 15-64,-1 1 64,1-1 0,-15 0-128,15 1 32,-1-1 0,-14 0 64,15 0-96,0 1 0,-1 14 96,1-15 32,15 0 32,-1 1 64,15-1-96,1 0-64,-1 1 128,0 14 32,0-15 64,15 0 0,0 1-64,0-16 31,15 15 1,-15 16 32,15-1-128,0 0-32,-1 0-32,1 0-64,0 0 224,14 0 160,1 0 0,-1-15 32,1-14-96,29 14-32,0-14-32,15-16 0,-15 1-64,0 0-32,0-15-32,15 0 64,-15 0-96,0-15 0,0 0 32,0-14 64,15 14-32,-15-29 64,-15 0-128,16-1-64,-16-29 64,0 15 0,-14 0-128,-1 0 32,1 0 0,-15-15 64,14 0-32,-29 1-32,15-16 32,0 0 32,-1 16-96,1-1 0,0-15 32,-15 15 0,15 15 0,-15-15 64,-15 15 32,0 0 32,0 0-64,1 0-64,-16 15 96,-14 14 0,14 1-32,-29-16 32,0 31-64,0-1-32,15 0 32,-1 0-32,16 15-96,-1 0 64,1 0 96,14 0 32,-14 0 32,14 0 64,0 15-96,0-15 0,0 0-96,15 15-96,-14-15 128,-1 15 32,15-15 0,-15 0 32,15 14-64,-15-14 64,15 0-64,0 0 64,-14 0-64,14 0 64,0 0-128,0 15 0,0-15 32,-15 0 64,15 15-32,0-15-32,0 15 32,-15-15 32,15 15-32,-15-15 64,15 14-128,0-14-64,-14 0-640,14 0-256,-15 0-1536,0 0-671,-15 0-2145</inkml:trace>
  <inkml:trace contextRef="#ctx0" brushRef="#br0" timeOffset="65699.8572">10087 11460 4736,'-15'14'1824,"15"-14"-960,0 0-1024,0 0 384,-15 0 96,15 0 160,0-14 64,0 14-32,0 0-256,-14-15 128,14 15 96,0 0 64,0 0-32,-15-15-256,15 15-160,0 0 0,0 0 0,-15 0 32,15 0 0,0 0 0,0 0 0,0 0 64,0 0 32,0 0 96,0 0 32,0 0-32,0 0 32,0 0-192,0 0-96,0 0-32,15 0-32,0 0 0,-15 15 0,14-15 0,1 15 0,0-15-96,0 14 64,14-14 96,-14 0 32,15 0 320,-1 0 192,15 0-32,-14 0-33,14 0-95,15 0-32,-29 0-224,14-14-64,0 14 0,16 0 64,-31-15-96,15 0-64,1 15 128,-16-15 32,1 1 0,-1-16 32,1 1-64,-1 14 0,1-15-32,-15 1 0,-1-16-64,16 16 32,-1-15 0,1 14 32,-15-14-160,14 14-32,1 1 32,-1-16 0,1 16 32,-15-15 64,14 14 32,1-14 32,-15-1-64,-1 16 32,1-15 0,-15 14 32,15-14-64,0-1 32,-15-14-128,0 15 0,0 0 32,0-1 0,0 1 0,0 0 0,0 0 0,14-1 64,-14 1-32,0 0-32,0 14 224,-14 1 96,14-16-32,-15 16 64,0-1-192,15-14-96,-15 0-32,-14 14-32,-1-14 0,1 14 64,-1 1-32,1-1 64,-16 1 0,16-1 96,-1 1-32,1 14 0,-16-15-96,16 15 32,-1 1-128,-14-1 0,15 0 32,-16 0 0,16 1-96,-1-1 64,-14 15 32,0-15 64,-1 0-96,1 15 0,-15 0 32,15 0 0,-1 0 0,16 15 0,-16 0-96,16 0 64,-1-1 32,1 16 0,-1-15-96,1 14 64,-1-14 32,15 0 64,-14 0-32,-1 14-32,16 1-64,-1-1 32,-15 15 32,16 1 0,-16-1 0,0 0 0,16 1 0,-16-1 0,1 0 0,14 1 0,-15-16 0,16 1 0,-1 14-96,0-15 64,0-14 32,15 15 0,-15-15 0,15-1 64,0 16-96,-14-15 0,14 14 32,0 1 0,0-1 0,0 1 0,0 14 0,0-14 0,0 14-96,0 0 64,14 0 32,-14 1 64,15-16-32,0 16 64,0-16-64,0 1-32,-1-1 32,1 1 32,0-1-32,-15 1-32,15 14 96,-1 0 64,-14 1-64,15-1 0,0-14-32,-15-1-64,15 1-64,-15-1 32,14 1 96,-14-1 32,15-14 96,0 15 32,-15-16-32,15 1 32,0 15-64,-15-16 0,14 1-96,1 0 32,0 0-64,0-1-32,-1 1 96,1 0 0,0-15 32,0 15 0,-1-15 0,1 0 64,15 0-32,-15 15 0,-1-15-32,16 0 0,-15 0-64,14 0 32,-14 0-64,14 0-32,-14 0-64,0 0 32,0 0 96,-1 0 32,1 0-32,0 0-64,-15 0 96,15 0 0,0 0 32,-1 0 64,-14 0-96,15 0 0,-15-15-32,15 15 32,-15 0-128,0 0 0,0 0-32,0 0 0,0 0-704,-15 0-384,0 15-2304,-29 14-928,-30-14-1567</inkml:trace>
  <inkml:trace contextRef="#ctx0" brushRef="#br0" timeOffset="73212.2319">10456 11386 3968,'0'0'1472,"0"0"-768,0 0-608,0 0 320,0 0-128,0 0 64,0 0-64,0 0 0,0 0-160,0 0-96,0 0 0,0 0-32,0 0 0,0 0 0,0 0 64,0 0 160,0 0 192,0 0-96,0 0 0,0 0-64,0 0 64,0 0 32,0 0 32,0 15-128,15-15-96,-15 0-64,0 0-96,0 14 32,0-14-32,15 0 192,-15 15 192,0-15 160,0 15 64,0-15-128,14 0 32,-14 15-224,0-15-32,0 14-64,0-14 32,0 15 0,0 0 32,0-15-128,0 15 128,0 0 0,0-15-64,0 14-32,0 1 31,15 0 33,-15 0 32,0 14 0,0-14-224,0 0 0,0 14 32,0-14 32,0 15 32,0-16 0,0 16 0,0-15 64,0-1-32,0 16 0,0-1-32,0-14 0,0 15 0,0-1 0,0 1-64,0-1 32,0 1-64,0-1 64,0-14 0,0 15 32,0-1 0,-15 1 0,15-1-64,0 1 32,-14-1-64,14 16-32,-15-16 32,15 1-32,-15 14 192,0-14 192,1-16-192,-1 16-96,15 14-64,-15-14-32,0-1 64,1 1 32,-1-1 32,0-14 0,0 15 0,-14-1 0,29-14-64,-15 14-64,0-14 32,0 0-32,1 0 0,-1 14 64,0-14 160,0 0 128,15 0-288,-14-1 0,-1 1 0,0 15 32,0-16 32,1 1 64,-1 15-96,0-15-64,0-1 0,-14 1-32,14 15 64,-15-16 32,16 1-32,-1 0-64,-15 0 160,16-1 128,-16 1-160,0 0-64,1 0-32,-15-1 32,14 1-96,-14 15 0,14-30 32,-14 29 64,14-14 96,1 0 64,-15 0-96,14-1-32,1 1-32,-1 0 32,-14 0-64,14-15 64,1 14-64,-1 1-32,1-15 96,-1 15 0,-29-15-32,15 15 32,-1-15 0,1 15 32,0-15-64,14 0-64,-14 0-64,0 14 32,-1-14 32,1 0 64,0 0-32,14 15 64,-14-15 0,14 0 96,1 0-96,-1 0 0,-14 0 32,0 0 0,-1 0-64,16 0-64,-16 0 96,1 0 64,15 0 0,-1 0 0,1 0-96,-1-15 32,1 15 0,-1 0 96,0-14-96,1 14 0,-1-15 32,1 15 0,-1 0-64,16 0 32,-16 0 0,0-15 32,1 15-64,-15 0-64,-1-15 32,-14 15-32,15-15 0,0 15 0,14 0 0,-14-14 64,14-1-32,-14 15-32,14-15-64,1 15 32,-15-15 96,14 1 32,15-1-32,-14 0 32,-16 15-64,16-15 64,-15-14-64,-1 29-32,1-15 32,0 0-32,14 0 0,1 1 64,-1-1 32,1 15 32,14-15-64,-15 0-64,16 1 32,-1-1-32,0 0 0,-15 0 0,16 1 0,-1-16 64,0 1-32,0 14 64,-14-15-128,14 15-64,-14-14 64,14 14 64,0 0-64,0 1 0,-14-1 32,14 0 64,-15 0-32,16 15 64,-16-14-64,15-1-32,-14 0 32,14 0 32,-15 15 32,1-15 32,14 1-160,0-1 32,-14 0 0,14 0 0,0 1-96,1-1 0,-1 0 64,0 0 64,0-14 0,1 14-32,-1 0 96,15 0 0,-15 1-32,0-1-64,0-15 96,1 1 0,-1 14-32,0-14-64,15-1 32,-15-14-32,1 29 0,-1-15 0,0 1-96,0 14 64,1-14 32,-1 14 64,0 0-32,15 0 64,-15 15-128,15-14 0,-15-1 32,1 0 0,14 0 0,-15 15 0,0-15-96,0 1 64,1-1 32,-1 15 64,0-15-32,15 0-32,-15 15 32,1-14-32,14-1 0,-15 0 0,0 15 0,15-15 0,-15 1 0,15 14 0,-15-15 0,1 0 64,-1 15-96,15-15 0,-15 15 32,0-15 0,15 15 0,-14-14 0,-1-1 64,15 15 32,-15-15-32,15 15-64,0-15-64,-15 1-32,15-1 64,0 15 64,-14-15 0,14 0-32,0 15 32,-15-14-32,15-1 0,0 0 0,0 0 0,-15 15 0,15-14 0,0-1 64,0 0-96,0 15-64,-15-15 64,15 0 64,0 15 0,0-14-32,0 14 32,0 0-32,0-15 0,0 15 0,-14 0 0,14 0 0,0-15 0,0 15 0,0 0 0,0 0 0,0-15 0,0 15 0,-15 0-96,15-14 64,0 14 32,0 0 0,0 0 0,0 0 0,0 0 64,0 0 32,0 0-128,0 0-32,0 0 32,0 0 0,0-15 32,0 15 0,0 0-96,0 0 64,0 0 32,0 0 64,0-15 32,0 15 32,0 0-160,0 0-32,0 0 32,0 0 64,-15 0-64,15 0 0,0 0 32,0 0 0,0 0 0,0 0 0,0 0 0,0 0 0,0 0-96,0 0 64,0 0 32,0 0 64,0 0-96,0 0 0,0 0-32,0 0 0,0 0 0,0 0 0,0 0 64,0 0 0,0 15 0,0-15 0,0 15 0,0-1 0,0 1 0,0 0 64,0 0-96,15 14-64,-15 1 64,0-1 64,0 16-64,0-16 0,0 1 32,0-1 0,0 1 0,0-1 64,0 1-96,0-1 0,0-14 32,0 15 0,0-1 0,0 1 0,0-16-96,0 16 64,0-15 96,0 14 32,0 1-32,0-15-64,0 14-64,0 1 32,0-16 32,0 16 64,0-15-96,0 14 0,0-14 32,0-15 64,0 15-32,0-15-32,0 0 32,0 0-32,0 0 0,0 0 0,0 0 64,0 0 32,0 0-32,0-15 32,-15 0-128,15 1 0,0-1 32,0-15 64,-15 1-32,15-1-32,0 1 32,-15 14-32,15 0 0,0-14 0,0-1 0,0 0 0,0 1 0,0-1 64,15 1-96,-15-1 0,0 1-32,15-1 0,-15-14 64,15 14 0,-15-29-96,15 15 0,-15 0-32,14 14 0,-14-14 160,15 29 96,-15-14-96,15 14-32,-15 0 0,0 0 64,0 15-96,0-14 0,-15 14 32,15-15 0,0 0 0,0 15 0,-15 0-96,15 0 64,0 0-32,0-15 0,0 15 128,15 0 32,-15 0-128,0 0 32,0-15 64,0 15 32,0 0-192,0 0 0,0 0-32,15 0 64,-15 0 32,15 0 32,-1 0 0,1 15 0,0 0-96,14-15 64,1 0 32,-1 15 64,1 0-96,14-15 0,-14 14 32,14 1 0,-14 0 0,14 0 0,-14 14 0,-1-14 0,15 0 0,-14 14 0,-15-14 0,14 0 0,-14 0 0,0-1 0,-15-14 0,15 15 64,-15-15-32,0 0 64,0 0-64,0 0 64,0 0-128,0 0 0,0 0-32,0 0 0,0 0 64,0 0 64,0 0-32,0 0-32,0 0-192,0 0-32,14 15-1312,-28 0-576,-1 14-3840,-30 15-1663</inkml:trace>
  <inkml:trace contextRef="#ctx0" brushRef="#br0" timeOffset="80380.7727">5169 8905 6272,'-14'-30'2368,"14"30"-1280,-15-14-992,15-1 544,0 15-256,0-15 32,-15 0 32,15 1 32,-15-1-256,1 0 64,-1 0 64,-15 0-192,16 15-96,-16-14-32,15 14 32,0 0-96,1 0 0,14 0-32,0 0 0,0 14 0,0 1 0,0 0 64,14 29 0,1-14 64,-15 29 96,0 15 128,0 29 64,-15 1 32,1 14 0,-1 29-128,-15 16 0,-14-1-32,15 1 96,-1 14-96,0-15-64,1 1 0,-15-1 31,-1 1-31,1-16 0,14-14-96,1-29-64,-1-1 32,1-14 32,-1-16 32,16-14 32,-1 1 128,0-16 160,15-15-160,-15 1 0,15-1-64,0-14-32,-14 15-96,14-15 32,0-1-128,14 1 0,-14 0-32,0 0 0,15-1 64,0 1 0,-15-15 64,29 15 96,-14-15 128,15-15 160,14 15-256,-15-15-32,16 1-96,-16-1 32,16 0-64,-1 0-32,15 15-64,-15-14 32,15 14 32,15 14 0,0-14 0,15 15 0,-1 0 64,1-15 32,-1 15-32,31-15-64,-1 0 32,-15 14-32,15-14 0,-14 0 64,29 15-32,-15 0 64,15 0-128,-15-1 0,0 16 32,30-15 0,-16 14 64,1-14 32,0 0-128,0 14-32,15-14 96,-15 0 32,0 0 128,-15-15 32,0 0-32,-15 0 32,15 0-64,-14 0 0,-16-15-96,-14 0-64,-15 15 32,-14 0-32,-1-15 0,0 15 0,-14 0-96,-1 15 64,1-15 32,-1 0 0,-14 0 0,15 0 64,-16 0-32,1 0-32,-15 0 32,15 0 32,0 15-32,-15-15 64,0-15 64,-15 15 128,15 0 0,-15 0 0,15-15-96,-15 15-32,15 0-32,-14-14 0,14 14 0,0-15 0,0 15-64,0-15 32,0 0-64,0-14-32,0-1 160,0-29 32,14 0-160,1 0 0,-15-30-32,15-14 64,0-15-32,0-30-32,14 15-64,1-29 32,-1-1 32,15 1 0,1 0 0,-1-1 64,0 15-32,-14 15-32,-1 1 32,1 13 32,-15 1-96,-1 15 0,1 0 32,0 14 0,0 0 0,0 30 64,-1 0-96,1 15-64,-15 0 64,15 14 0,-15 1 32,0-1 64,0 15-96,0 15 0,0-15-32,0 15 0,0 0 0,-15 15 0,15-15 64,-15 15 0,15-15 64,-14 15 32,14-15 32,0 15 0,-15-15-64,0 14-64,0-14 32,0 15-32,-14-15 0,-15 15 64,-1 0-96,-14-15-64,15 14 128,0 1 32,-30 0 0,15 0-64,0-1 32,0 16 32,-30-15-32,15 0 64,-14 14 0,14-14 32,-15 0 0,15-1 0,-29 1-64,14 0-64,-14 0 96,14-1 0,-14 1-32,14-15 32,1 15 0,-30-15 96,14 0-96,1 0 0,-1 0 32,1 0 64,15 0-32,-16-15 64,1 0-64,14 1 0,-14-16-96,14 1 32,1-1-64,-1 1 64,0-1-64,-14 0 64,14 1-64,-14 14-32,14 0-64,1 1 32,14-1 32,-15 15 64,-14-15-96,14 15-64,16 0 64,-16 0 64,15 0 0,0 0 64,15 0-128,0 15 0,-15-15 32,15 0 0,0 0 0,0 15 0,15-15 0,-1 0 64,1 0-32,15 0-32,-1-15-64,1 15 32,14 0 32,0 0 0,0 0 0,15 0 0,-14 0-448,14 0-160,-15 0-1088,15 0-512,0 0-2304,-15 0-1023,-15-15 511</inkml:trace>
  <inkml:trace contextRef="#ctx0" brushRef="#br0" timeOffset="84778.2544">5051 11726 5248,'0'0'2016,"0"0"-1088,0-15-1088,-14 15 320,14 0-160,0 0 64,-15 0-96,15 0 0,0 0 32,0 0 192,0 0 128,-15 0 256,15 0 192,0 0-64,-15 0 32,15 0-32,0 0-64,0 0-192,0 0-128,0 0-160,0 0-64,0 0-32,0 0-64,0 15 32,15-15-32,-15 14 64,15 1-32,-15 0-32,0 14 96,0 1 0,15 14 160,-15 0 96,0 1 0,-15 14 32,15 0-64,0 0 32,-15 15-1,0 0 33,15-15-64,-15 15-32,1-1-32,-1 1 0,0-29 64,0 14 32,1-15 32,-16 0 64,15 1-32,1-1 64,-16 0-128,15-14 32,0-1-160,1 1 32,-1-15-96,0-1 0,0 16-96,1-15-64,-16-1 96,1 1 0,14-15 32,-15 15 64,1 0 32,-1-1 96,15-14 32,-14 15 32,-1 0-192,1 0-128,14-1-32,-14 1-32,-1 0 64,0 0 32,1-15 160,-1 15 96,1-1-128,-1 1-64,1-15 64,-16 15 0,16 0-192,-15-1 0,-1-14-32,-14 15 64,15 0-32,0 0-32,-1-1-64,1 1 32,0-15 96,-1 15 96,1 0-64,0-15 0,0 15 32,-1-1 0,-14-14 0,0 15 0,-15 0 0,30-15 0,-15 15-160,0-15 32,0 14-64,0 1 0,0-15 128,14 0 96,-29 15 0,15 0 64,-14-15-128,13 14-64,1-14 0,15 0-32,-15 0 64,0 0 32,0 0-32,15 0 32,-30 0-64,-15 0 64,15 0-128,0-14 0,15 14 96,0 0 32,15-15-32,-15 15-64,15-15 32,-1 15-32,-14-15 0,15 1 0,0-1-96,-1 15 64,-14-15 32,0 0 64,0 1 32,0-1 32,15 0-64,0 0 32,-1 0 0,1-14 32,0-1 0,-1 1 0,16-1-160,-1 1 32,1-16 0,-1 16 0,1-15 0,-1-1 64,1 1-32,-1 15-32,0-16 32,1 16-32,14-1 0,-14 1 0,-1-1 0,15 1 0,-14-1 0,14 0 64,0 1-32,1-1-32,-1-14-64,15 0 32,-15 14 32,0-14 0,15 14 0,0-14 0,0 0 0,-15 0 0,15 14-96,0 0 64,0 1 32,0 14 64,0-14-96,0 14 0,0 0 32,0 0 64,15 1-96,-15-16-64,0 15 64,0 0 64,15 1 0,-15-16-32,15 15 32,-15 1-32,15-16 0,-1 15 0,-14 1-96,15-16 64,0 15 32,0 0 64,-1 15-32,1-14-32,0-1-64,14 0-32,-14 0 64,0 15 0,14-14 32,-14-1 0,0 0 0,0 0 0,0 1-96,14-16 64,-29 15 96,15 1 32,0-1-32,-15-15-64,14 15-64,1 1 32,0-1-32,0 15 0,-1-15 64,1 0 0,0 1 0,0 14 64,0-15-32,-1 0-32,1 15 32,0-15-32,0 15-96,-1-14 64,1 14 32,0 0 64,-15-15-96,15 15 0,-15-15 32,14 15 0,-14-15-96,0 15 64,0 0 32,15-15 0,-15 15 0,0 0 0,15-14 0,-15 14 64,0-15-96,15 15 0,0-15 32,-15 15 64,14-15-96,1 15-64,0-14 64,0 14 64,-15-15-160,14 15 32,1-15-128,-15 15 64,15 0-64,0 0 64,-1-15 96,1 15 32,15-14-64,-16 14 0,16-15 64,-15 0 0,0 15-128,-1-15 32,-14 15-96,15 0 64,-15 0-192,0 0-96,0 0-192,0 0 0,0 0-288,-15 15-64,1-15-448,-1 0-192,0 15-480,-15-15-191,16-15-1313,-16-15-1664,15-14 1728</inkml:trace>
  <inkml:trace contextRef="#ctx0" brushRef="#br0" timeOffset="86091.5251">636 11371 5120,'-15'0'2016,"15"0"-1088,-15 0-736,15 0 480,0-15 0,0 15 128,0 0 64,0 0 32,0-14-480,0 14 32,0-15 0,0 0-32,0 15 224,0-15-160,15 0-320,-15 15-96,0-14-64,15 14 64,-15-15 32,15 0 32,-15 15 128,0 0 160,14-15-33,-14 15 97,0-14 32,0 14-32,0 0-96,0 0-64,0 0-64,0 0 0,0 0-128,0 0-96,0 0 0,0 0-32,15 0-96,0 0 64,-15 0-32,15 0 0,-1 0 64,16 0 64,-1 0-96,-14 0 0,15 0 96,14 0 32,-14-15 96,29 0 96,-15 0-64,15-14-64,0-1 64,30 1 0,-45 14-96,30-15-96,-15 16 0,0-1-32,-15 0-96,-14 15 64,14-15 32,-29 15 64,14 0-96,-14 15 0,-15-15 32,15 15 64,-15 0-32,0-1 64,0-14 0,0 15 32,-15 0 0,15-15 0,0 15-64,0-15 32,-15 15-128,15-15 0,0 14 96,0-14 32,-14 15-128,14-15 32,0 15-64,0 0 0,0-1 64,0 1 0,14 0 0,-14 0 0,15 14 0,-15-14 0,0 14 0,15-14 0,0 15 0,-15-1 64,0 1-32,15-1 64,-15 16 0,0-1 96,0 30-32,0-15 0,0 15-32,14 14 0,-14-14-64,0 15 32,-14-15-64,14 14 64,0 1-64,-15-15 64,15-15 0,0-15 32,-15 0 128,15 1 160,-15-31-160,15 16 0,0-15 64,0-1 128,-15-14-128,15 15 64,0-15-160,0 0-64,0-15-64,15 15-96,-15 0-192,0-14-32,0 14-544,0 0-128,0 14-2176,-74 16-4703</inkml:trace>
  <inkml:trace contextRef="#ctx0" brushRef="#br0" timeOffset="96185.1033">3309 9348 5888,'0'-15'2176,"0"15"-1152,0 0-704,0 0 640,0 0-224,0 0-32,-15 0-128,15-15-32,0 15-288,0 0-32,0-14 0,-15 14 32,15 0 0,0 0-64,0 0 32,0 0-64,0 0 0,0 0-96,0 0 32,0 0 128,0 0 128,0-15-64,15 0 0,0 0 31,-1 1 33,1-16-160,15 15-64,-1-14 0,-14-1 0,0 15 0,14-14 0,1 14-160,-1 0 32,1 1 0,0 14 0,-1-15 0,15 0 0,1 0-96,-1 1 64,15-1 96,0-15 32,0 15 32,0 1 64,0-16-32,0 1 64,0-1-64,1 1 0,-1-1-32,14 0 0,-13 1-64,13-1-64,-14 1 32,15-1-32,-15 1 0,0-1 0,15 16 64,0-16 32,0 0-32,0 1-64,14-1 32,-14 16 32,0-1 32,0-15 96,-15 16-96,15-1-64,-15 0 0,0 15-32,30-15 0,-16 15 64,1 0-96,0 15-64,-15-15 128,30 0 32,-30 15-96,15-15 32,14 15 0,1-15 64,-1 14-32,1-14-32,-15 0 32,14 15-32,1-15-96,0 15 64,14-15 32,-14 0 0,14 15 0,-14-1 0,14 1 0,15 0 64,-14-15-32,14 15-32,0-1-64,0-14 32,15 0 32,0 0 64,0 0-96,-15 0 0,29 0 160,1-14 64,0 14 64,-15-15 0,14 15-128,1-15-32,0 0-32,-1 15 32,-14 0-64,30-14-32,29 14 32,-30-15-32,-14 15-96,0 0 64,-1 15 32,1-15 0,-15 14 0,0-14 64,0 15-96,0 0 0,-1 0 32,1-1 0,-15 1 0,15 0 0,15 0 0,-15 0 0,0-1 0,0 1 64,0-15-32,14 15-32,-14-15-64,0 0 32,0 0 32,30-15 0,-16 0 0,-14 1 64,15-1-32,-1 0-32,16 0 32,-15 0-32,-1 15-96,16 0 64,-1-14 96,1 14 32,-16 14-128,45-14-32,-29 0 32,-1 0 0,1 0 96,14-14 32,-15 14 160,1-15 160,-16 15-224,16-15-32,-16 0-96,1 15 32,0 0-64,-1 0-32,1 0 32,-15 0-32,15 0 0,-30 0 0,30 0-96,-1 0 64,-29 0 32,15 0 0,-15 0 0,1 0 64,13-14-32,-13 14-32,-1-15 32,-15 15 32,0 0-32,16 0-32,-16 0 96,0 0 64,1 0 0,-1 0 0,-14 0-96,-1 0 32,1 0-64,-1 0 64,1-15 0,-15 15 96,0 0-96,-15 0 0,0 0-32,-15-15-64,15 15 32,-14 0-32,-16 0 0,1 0 0,-1-14 0,15 14 64,-14 0-192,14 14 32,15-14 96,0 0 64,1 0-96,-1 0 32,0 15 0,15-15 64,-1 15-96,1-15 0,15 0 32,-15 0 64,-1 15 256,-13-15 96,-16 0-192,15 0-64,0 0-160,-15 0-32,1 0 32,-1 14 0,0-14 0,0 0 0,1 0 0,14 15 0,15-15 0,-30 15 0,0 0-96,-14-1 0,14 1 128,-14 0 32,-1 0 0,1 14-64,-1-14 32,16 0-32,-16 0 0,15-1 64,-14 1-96,14 0 0,15 0 32,0-1 0,15 1 0,-15 0 0,0 0 0,15-15 64,-15 0-32,15 14 64,0-14-128,15 0 0,-1 0 32,-14 15 64,0-15-96,-15 0-64,0 0 128,0 0 32,-15 0 0,1 0-64,-1 0 32,-15 0-32,1 15-96,0-15 64,-1 0-32,15 15 0,-14-15 64,-1 0 64,1 15-32,0-15 64,-1 0-128,-14 0 0,14 0 32,-14 0 64,0 0-32,-15 0-32,0 0 160,15 0 32,-15 0-64,0 0-96,0 0-96,0 0 32,0 14 32,0-14 64,14 0-32,-14 0-32,0 0-64,0 0 32,0 0 32,0 0 0,0 0 0,0 0 64,0 0-32,0 0-32,15 0 96,-15 0 0,0 0 32,0 0 0,0 15-64,-15-15 32,15 15-64,0-15 64,0 0-128,-14 15 0,14-15 32,-15 0 64,15 14-32,-15-14-32,0 15 32,1 0-32,-1-15 0,-15 15 0,1-1 0,14 1 0,-15 0 0,1 0 0,-1 14 0,1-14 0,-1 0 0,-14 29 0,14-14 0,-14 14 0,0 15 0,0-29 0,-1 14 64,-14 15 32,0-15-128,-15 1 32,15-1 64,0 0 32,15-14-128,-30 14 32,30-14 0,-15 29 0,-15 0 0,0 0 64,0 0-32,-14 0-32,14 15 32,0-15-32,-15-15 0,30 15 0,-15-15 0,15 1 64,-15-1-96,1 0 0,-1 15 32,15 1 64,-15-1-32,30-15-32,-16 15-64,1-15 32,0 1 32,15-1 64,-15 0-96,0 0 0,-15 1 96,15-1 32,0 15-32,0 0-64,0-14 32,0 14-32,0 0-96,14-15 64,1 0 32,-15 1 0,0-1-96,0 0 64,0-14 32,0-1 64,0 16-32,14-16-32,1 1 32,0 14 32,-1 0-96,1-14 0,0 14 32,14-14 64,1-1-96,-1 15-64,1-14 64,-16 14 0,16-14 32,-15-1 0,-1 16 0,1-16 64,0 1-32,14-1-32,1 1 32,14-1-32,-15-14 0,15 15 64,-14-1-96,14 1 0,-14-1 32,14 1 64,-15-1-96,16 1-64,-16-1 64,15-14 64,1 15 0,-16-1-32,15 1-64,0-1 32,-14 1 32,14-1 64,-14-14-96,14 15 0,0-16 32,0 16 64,1-15-192,-1-15 32,0 14-256,0-14-32,0 0-416,1 15-128,-1-15-640,0 0-288,-14-15-864,14 15-351,0 0-1857</inkml:trace>
  <inkml:trace contextRef="#ctx0" brushRef="#br0" timeOffset="97142.9547">19715 11445 11136,'0'-15'4224,"0"15"-2305,15-15-2239,-15 15 640,0 0-416,0-14 0,0 14-96,0 0-32,0 0 128,0 0-32,0 0 1,-15 14 95,15-14 0,0 15 160,0 0 63,-14 0 129,14 14 128,0 1-192,-15-1-64,0 16-96,15 14-96,-29 15 160,14-1 128,0 16 32,-15 0 128,1 14-96,-1-14 32,1 14-96,-15-14 64,14-16-128,0 1-64,1-15-64,-1 0 0,16-14 0,-1-1 96,0-15 32,0-14 32,15 0 0,-14 0 64,14 0 32,0-1 32,-15-14-128,15 0-96,0 0 0,0 15 32,0-15-96,0 0-64,0 0 0,0 0-32,0 0 0,0 0 0,0 0-96,0 0 64,0 0 32,0 0 0,0 0 0,0 0 0,0 0 64,0 0 32,0 0-32,0-15 32,15 15 0,-1 0 96,1 0-96,0-14 0,29 14-32,-14-15 32,29 0-64,0 0-32,15-14 96,14-16 0,30 1 32,15-15 0,-15-15 0,30 0 0,15 1 64,-16-1 32,1 0-32,-15 0-32,0 15-96,-15 0 32,-15 15 0,1-1 32,-31 1-160,-28 14 32,-1 16 0,0-1 0,-14 0 64,-15 0 96,-1 15-128,-14 0-32,15 0 0,-15 0 64,0 0-96,0 0 0,0 0-192,0 0 0,0 0-1312,-15 0-512,-14 0-4799</inkml:trace>
  <inkml:trace contextRef="#ctx0" brushRef="#br0" timeOffset="104122.6477">20793 8403 7808,'0'-15'2976,"0"15"-1600,0-15-1472,0 15 608,0 0-320,0-14 64,0 14-96,0 0 64,-14 0-128,14-15 160,-15 15 128,15 0 0,-15 0 32,0-15-32,1 15 0,-1 0-64,0 0 32,15 0-193,-30 0-31,16 0-64,-1 0 32,0 0-128,-14 0 0,14 15 96,-15-15 32,1 15 96,-1-1 96,-14 1 64,0 0 32,-1-15 64,1 29 64,0-14-32,-15 15 32,0-16-128,-15 16-64,29 0-288,-28-1 0,14 15 32,-15-14 96,15 14-64,-15 0-64,-15 1 64,1-16 0,14 16 32,-15-1 0,15 0 0,0 1 64,-14-1 32,-15 15 32,14-15 0,-14 30 0,14-15-128,0 0-32,1 0 96,-1-14 96,-14 14-64,-1-15-64,1 15-64,14 0-96,1 15 32,-1-30-32,-14 15 128,-1 15 64,16-15 0,-16 0-32,16 0-32,-1-14 0,15-1-64,-14 15 32,-1 0-64,1 0 64,-1-15-128,15 16 0,-14-1 96,14-15 32,0 15-128,0-15 32,0 1 0,-14-16 64,-1 15-96,15-14 0,0 14 96,0 1 96,1-1 0,14 15 64,-15-15-128,-15 1-64,15 14-96,0 0 32,1-15 96,14 0 32,-1 1-128,-13-1 32,14-15 0,0 16 0,-15-1 0,0-14 0,0 29 0,15-15 0,0 15 0,-15-15 0,0 15 0,0 0 0,15-14-96,15-1 64,-15 0 32,15 1 64,-15-16-32,14 15-32,1-14 32,0 0-32,-1 14 0,1-15 0,14 16 0,1 14 0,-1-15 0,1-14 64,-1 14-32,1 0-32,-15 0 96,14 1 0,0-1-32,1 0-64,-1-14 32,-14 14-32,15-14 0,-16 14 0,16 0 0,-16 1 0,1-1 64,15 0 32,-1-14-128,0 14 32,16-14 0,-16-1 0,1 15 0,14 1 0,-15-16 0,1 16 64,14-16-96,-14-14 0,-1 14 96,0 1 32,1 0-32,-1 14-64,1 0 96,14-14 0,-14 14-128,-1-14 32,-14-1 0,14 1 64,1-1-32,-1 1 64,1 14-128,14-15 0,0 1 32,0 0 0,0-16 0,1 16 64,-1-1-96,15-14 0,0 15 96,-15-16 32,15 1-32,0 0-64,-15-15 32,15 15-32,0 0 0,0-15 64,-14 0-192,14 0-32,0 0-512,-15 0-128,15-15-1280,0 0-576,0 0-2399,0-29-1089,0-15 1824</inkml:trace>
  <inkml:trace contextRef="#ctx0" brushRef="#br0" timeOffset="105067.2529">12937 12818 7040,'-29'-14'2720,"29"14"-1472,-15 0-1664,15 0 384,0-15-512,-15 15-64,15-15 512,0 0 352,0 15-96,-15-15 640,15 1 320,0-1 480,-15 0 192,15 0 31,0 1 65,0-16-320,0 30-160,0-15-608,0 1-160,0 14-320,0 0-128,0 0-96,0 0-96,-14 14-64,14 16 32,0-1 32,-15 1 64,15 29-32,0 0-32,0 30 32,-15-1-32,15 1 128,0 14 160,-15 15-32,15-14 32,-14 14-160,14-15-32,-15 1-32,0 14 32,0-15 0,-14 1 32,14-31 0,0 1 0,1-15-64,14 0-64,-15-29 160,15-1 128,0 1 32,0-15 128,15-15-96,-1 0-32,1-15-128,0 0-32,0 15-192,-1-15 32,-14 15 0,15-14 0,0 14 0,-15 0 64,0-15-32,0 15-32,15 0-64,-15 0 32,0-15 32,14 0 0,1 15 0,0-29 0,29 14 0,1-29 0,14 14 0,0-14 64,15 14-32,14-14-32,16-15-64,14 0 32,0 15 160,0-15 64,-15-15-64,15 15-96,-14 0 0,-1 0-32,-14 14 0,-30 1 64,15 14-32,-30 1-32,0 14-64,-14 0 32,-15 1-128,-15 14 32,0-15-288,-15 15-128,0 15-928,-14-15-384,-16 29-2912,1 1-1311,-45-16 895</inkml:trace>
  <inkml:trace contextRef="#ctx0" brushRef="#br0" timeOffset="120504.4364">18180 4342 10880,'-15'-45'4128,"0"45"-2241,-15-14-1151,16-1 1120,-16 15-832,-14-15-224,0 15-480,-1 0-160,1 0-96,-15 15 32,-15 14 0,0 16 32,0-1 0,1 0-64,13 15-64,16 1-64,0-1 32,14 0 32,16-15 64,28 15 32,31-15 32,-1-14 0,30-1 64,14-14-160,16 0-32,29 0 0,0 14 0,-15 1 0,-15 14 64,-29 0-96,-15 1 0,-15 14 224,-14 15 128,-30-1 192,-30 1 64,-14 0-160,-30-15-96,-14-15-160,-1-14-64,-14-30-96,-1-15-32,1-29-896,-1-15-416,31 15-1152,28-15-480,16 14-2655</inkml:trace>
  <inkml:trace contextRef="#ctx0" brushRef="#br0" timeOffset="120839.5762">18888 4342 9984,'-29'-59'3776,"29"44"-2048,15-15-1536,-15 16 895,14-1-511,-14 0 0,15 0-384,15 30-128,-1 0-64,1 29 0,-1 30 0,1 15 0,-1 14 64,-14 15-32,15 15-32,-16-30 96,1-14 0,-15 0 96,15-16 32,-15-13-96,0-31-96,0 1-928,0-30-352,-15-15-3775</inkml:trace>
  <inkml:trace contextRef="#ctx0" brushRef="#br0" timeOffset="121089.1483">18711 4150 12032,'-15'44'4575,"30"-29"-2495,29-30-1440,-29 15 1120,15-29-672,29-16-224,0 1-512,0-15-224,0-15-96,15 0-128,0-14 0,0 14-864,-1 15-384,-28 0-384,14 14-160,-30 16-223,1-1-129,-1 30-1376,1 0-1120,-30 15 1952</inkml:trace>
  <inkml:trace contextRef="#ctx0" brushRef="#br0" timeOffset="121319.5557">19007 4608 8704,'-15'14'3232,"30"1"-1728,-1-15-704,1 0 992,0 0-417,29-15-63,0 1-480,45-16-96,0-29-448,14 15-32,-14-30 64,14 15-352,-14-15-32,-1 30-672,-29 14-256,-14 1-1312,-31 14-543,-28 15-1825</inkml:trace>
  <inkml:trace contextRef="#ctx0" brushRef="#br0" timeOffset="121566.9218">19110 5641 15488,'59'-29'5791,"-30"-1"-3135,31-29-2176,-16 30 1280,0-16-1024,0-14-320,1 0-416,-1 0-160,-14-15 64,14 0-1600,0 1-576,1-16-3680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8:56:2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2556 1902 4608,'-187'-62'1760,"94"15"-960,-47-15-1152,77 30 256,-15-14-1792,1-1-736</inkml:trace>
  <inkml:trace contextRef="#ctx0" brushRef="#br0" timeOffset="10434.2118">3694 3741 7808,'-16'15'2976,"16"-15"-1600,0 16-1600,16-16 512,-16 16 32,16-16 96,-1 15 224,16-15 128,0 0-384,1-15 128,14 15 64,32 0-64,0-16 31,16 0-95,15 1 32,15-1-192,32-15-32,0-16-128,0 1-96,31-1 256,0-16 128,-16 1-128,-15-16-96,16-15-96,-17-1-96,-30 1 32,-16-1-32,-15-15 64,-1 0 96,-46 0-64,0 0-64,-16 0 0,-31 0 32,-16-16-32,-15 16 64,-31-16-288,-16 16-32,-31 16 64,0 30 0,-32-14-64,1 30 0,-16 16 32,-15 15 128,-16 0-32,0 32 32,-16 15 64,1 16 0,-1 15-96,-15 16 0,0 0-32,15 16 96,1-1-64,15 16 32,15 0 64,17 16 64,30-16-32,16 16-32,15-1-64,32 17 32,31-17 224,31 16 192,47 1 224,46 15 96,32-32 64,62 1 64,31-47-32,31-31 64,47-47-288,16-47 0,31-31-288,-16-62-32,0-16-128,-15-16-96,-32-15-704,-30 0-288,-32 16-3040,-62-16-1279</inkml:trace>
  <inkml:trace contextRef="#ctx0" brushRef="#br0" timeOffset="43148.7194">1076 5299 14208,'0'0'0,"16"-16"64,-16 16 32,0-15 160,0 15 96,0 0-64,15-16 64,-15 16-192,0-15 32,0-1 128,0 16-129,16-15-31,-16 15-64,0-16-96,0 16-64,0 0-32,0 0 128,0 0 32,0 0-96,0 0-32,15 0 32,-15 0 0,16 0 160,0 0 64,-1 0 64,1 0 64,15 0-96,0 0-64,16 0 64,0 0 0,-1 0-320,1 0-96,15 16 96,1-1 96,-1 1 32,0-1-32,16 1-64,0-1 32,16 1 96,-16-16 96,31 0 128,-16 0 160,1-16-192,-1 1 0,16-16-128,16 0-96,-16-1 0,0-14 32,0 14-32,16-14-32,-16 15 32,16-1-32,-16 1-96,-16 16 64,-15-1 32,0-15 64,-16 15-32,1 1-32,-17-1 96,1-15 0,-31-16 32,15 0 0,-31-30-64,0-17-64,-16-15 32,1 0-32,-1 0 0,-15 15 0,0-15-96,0 16 64,-16 15 224,0 0 128,-15 16-256,-16 30 0,0 1-64,-15 0 0,-1 16-96,1-1 64,-32 16-32,16 16 0,0-16 64,0 15 64,0 1-32,-16-1 64,0 1 0,1-1 32,14 1 0,-14 0 0,15-1 0,-16 16 0,0 1-160,16-1 32,0 0 0,31 16 0,-15-16-96,30 0 64,1 16 32,0-1 0,31-14-96,-16 30 0,16 16 128,0 0 32,15 0-160,0 15 0,1-15 96,15 0 64,-16-16-96,1 32 32,15-32 0,15 16 0,1-16 192,-1-15 128,17 0-32,14 0 64,17-16-128,30-16 32,1 1-32,15 0 32,0-1-64,-16-15-32,16 0-192,16 16 32,-31-16 0,-1 15 64,-31 1-96,16-16 0,-31 15-384,0-15-160,-16 16-1376,-15-16-576,-16-16-3071</inkml:trace>
  <inkml:trace contextRef="#ctx0" brushRef="#br0" timeOffset="60969.1094">5533 5377 4608,'0'-47'1760,"-16"32"-960,1-1-736,15 16 448,-16-16-128,0 16 32,16-15 32,-31 15 128,16 0-320,-1 0 224,1-16 64,-1 16 192,0-15 96,1 15-64,-16 0-96,15-16-160,-15 1 0,0 15-448,-16 0-96,0 0 0,-15 0 64,15 15-64,-31-15 0,16 16 96,0-1 32,-1-15 96,1 16 32,0-1 96,-16 1 128,0-16-65,0 16 97,-16-16 32,16 0 64,-15 15-128,-1-15 64,1 0-288,-16 0-128,-16 0-64,16 16 32,-16-16 32,16 0 32,-15 0 0,-1 0 0,0 0-64,1 0-64,-1 0 32,16 0 32,-16 0 96,-15 0 64,31 0 96,-16-16 128,1 16-192,-1 0 0,-15-15-64,15 15 32,-15 0-192,15 0-32,0 15 0,1 1 0,-1-1-96,1 1 0,14 15 64,17 0 0,-1 32-64,17-17 64,-1 17 32,15-1 0,-15 16 0,16-16 64,15 16-192,-15-15 32,31-1 32,0 16 32,-1 0 32,17 0 0,15 0 0,15-1 0,17 1 0,-1 0 0,31 0 0,-15 0 0,31 0 0,0 0 0,15 0 0,16 0 0,0-16 0,16 0 0,-16-15 64,16 0 32,15 0-32,0-16 32,0 0-64,1-15 64,15-1-64,15 1 64,-31-1-64,32-15 64,-1 16-64,0-16-32,-15-16 32,62 1 32,-15-1-96,0-15 0,-32 0 32,0 0 0,1-1 0,-1 1 64,-15 0-96,0 16 0,15-17 32,-15 17 0,0-1 0,-31 1 0,30-1 0,-14 0 0,-1-15 0,-15 0 64,-1-16-32,1 1 64,0-1-128,-1 16 0,-15-16 32,0-15 0,-15 15 0,-1-15 0,-30 15 0,15 0 64,0-15-32,-16-1-32,-15 1 96,-16 15 0,0-15-32,-15 15 32,-16-15-64,0-16-32,-16 0 32,-15 0-32,0-15 0,-16 15 0,16 0 64,-16 16 32,0-1 96,-15 16 32,15 1-32,-31 15 32,-15-1-128,15 1-64,-16 16 0,16-1-32,-15 0-96,-1 1 64,1-1 32,-32 1 64,16-1-32,16 16 64,-16-15 0,0-1 32,-16 16-64,0 16 32,1-1 0,14 1 32,1-1-64,-15 1 32,-1 15-64,0 0 64,16-15-128,0 15 0,16-15 32,-1-1 64,-15 1-96,16 15-64,-16-16-160,31 1 0,0 0-640,15-1-288,1 1-1792,0-1-799,-1-15-1537</inkml:trace>
  <inkml:trace contextRef="#ctx0" brushRef="#br0" timeOffset="78595.2594">1092 8322 3456,'-16'0'1312,"16"16"-704,-16-1-224,16 1 512,-15-1-96,-1 1 96,16 0-96,-31 15 64,16-16-480,-1 1 192,16 0 96,-16-1 64,1-15 32,15 0-64,-16 0 32,1 0-224,15 0 32,0 0-192,0-15-32,-16 15-193,16 0-95,0 15 128,-15-15 32,15 16 0,0-16 32,0 15-64,0 1 0,0-16 32,0 15 96,15-15 64,1 16 32,-1-16-64,16 0 32,-15 16-128,15-16-64,0 15 0,0-15-32,1 16-64,-1-1-64,0-15 32,-15 16 32,15 0-32,15-1 64,-14 1 224,30-16 96,-15 15-128,-16-15-96,16 0-32,-1 0-32,17 0-64,-17 0 32,1 16-64,0-16-32,0 0-64,-1 0 32,17 0 96,-1 0 32,16 0-128,-16-16-32,1 16 96,15 0 32,-16 0 0,0 0-64,1 0 288,15-15 128,-1-1-192,1 1-128,-15 15-64,15-16-32,-16 0 0,0 1 0,-15-1 0,15 1 0,-15 15 0,-16-16 0,16 0 0,0 1 64,-16-16-32,16 15-32,-1 1 32,1-17-32,0 17 0,-16-16 0,0-16 0,0 0 64,1 16-32,-1-16 64,-16 0-64,1 16 64,-1 0-64,1 0-32,-16-16 96,0 16 0,0-16-32,-16 16-64,1-16 32,-16 16 32,0-16-96,-16-15 0,16 0 32,-16 15 64,16 0-32,0 16-32,-16-16 32,0 16 32,0 0-32,-15 15-32,0-15-64,-1 0 32,-30 16 96,15-1 32,16 0-128,-16 16 32,0 0 0,-16-15 64,16 15-96,-15 15 0,-16-15 32,31 16 0,-16 0 0,1-1 0,15 1-96,-31 15 0,0 16 128,0-1 32,0 17 0,15-17-64,1 17 32,-1-16-32,1 15 0,30-15 0,-15-1 64,16 1 32,15-16-32,1 0-64,30 1-64,0-1-32,16 16 64,16 15 0,0 0 32,15-15 0,0 15-96,0 16 64,16-15 32,-16-1 0,16-15 192,-1-1 128,-14 1-32,-1-16 0,16-15-32,15-1 0,0-15 0,16-15 0,-16-1-128,16-15-32,-15 0-32,-1-16-64,0 16-64,-15 15 32,-16 1-192,-15-1-96,15 32-1024,-15-1-480,-1 17-1792,-15 30-831,-31 16-737</inkml:trace>
  <inkml:trace contextRef="#ctx0" brushRef="#br0" timeOffset="1298.8935">10052 1731 5632,'-94'15'2176,"63"-15"-1152,0 0-576,15 16 640,1-16 288,-16 0 192,15-16-288,-15 16-64,15-15-672,1-1-33,15 0 1,0 1-320,0-1-192,0 16-288,15 0-96,1 0 64,31 16 129,-1 15 95,17-15 128,30 15 0,16 0-32,16-16 95,31-15 65,31-15 224,-16-1 128,47-15 32,0-16-32,1 1-64,14-1-32,-14 0-320,-1 0-96,15 16-32,-14-15 0,-17 30 32,-15-15 0,0 0 0,-31-1 0,-16-14 64,-15-1 96,-32 0-64,-15 0 0,-15-30 32,-32 14 0,-16-15-288,-30-15-64,-32-1 64,-15 1 64,-1-16 64,-30 15 32,-1 16-96,-15 0 0,-31 16 192,15 0 96,-30 15-32,-1 16 64,-16 0-128,1-1 0,0 17-32,-32 15-64,16 0 32,0 15-32,-31 1 0,0 0 0,31 30-96,-16 1 64,16 15-32,0 1 0,31 15 64,0 15 0,16-15-96,31 0 64,0 16 32,47 15 0,15 0 192,31-16 192,16 16 160,32 0 128,14 0-64,17 1 0,30-1-128,32-16-32,-1 1-256,1-17-128,47 1 160,-17-31 96,17 0-96,30-16-64,1-31 0,15-31-32,16-16-64,0-31-64,-16-15-480,15-16-224,-30 15-704,-16 16-256,-31 0-1920,-31 16-799,-48 31-417</inkml:trace>
  <inkml:trace contextRef="#ctx0" brushRef="#br0" timeOffset="8940.3803">10940 2884 9600,'-16'-31'3584,"32"15"-1920,0-15-1856,-1 0 608,16-1-256,-15 1 64,15-31-64,0 15 64,-15 0-128,-1 1 0,1 15 32,0 15 191,-16 0 129,0 16-160,0 16-96,15 0-96,-15 15-96,16 31 224,-1-15 160,16 0 288,1 15 160,-1-15 256,16-1 160,30-30 0,1-16-64,31-31-288,1-47-160,61-47-512,32-77-192,30-48-2944,17-61-1312,-32-32-2175</inkml:trace>
  <inkml:trace contextRef="#ctx0" brushRef="#br0" timeOffset="80708.3776">12000 7901 11776,'-16'32'4384,"0"-1"-2369,1 0-2079,15-31 800,0 15-512,-16 1-64,16-16-32,-15 16 0,15-16-64,0 0 32,15-16 0,1 16 32,-1-16 64,1-15 320,15 0 224,47-16 256,16-15 160,30-31-320,32-48-192,47-15-352,-1-31-128,48-15-96,-1-32-64,16 16-1376,0-31-672</inkml:trace>
  <inkml:trace contextRef="#ctx0" brushRef="#br0" timeOffset="82973.4043">14321 5954 9088,'-15'-16'3424,"15"0"-1856,0 32-1280,0-16 800,0 0-416,0 0-33,0 0-383,0 16-96,15 15-96,17-16-64,-1 48 96,16 15-64,-1-1-32,17 17 160,-17 15 128,17-15 32,-32-1 64,16 1 224,-16-32 160,-16 0-128,1-15 0,-16-16-160,0-31 32,-31-31-352,-16 0-96,0-32-576,-31-14-192,-31-33-96,16-14 32,15-1 128,0 0 128,16 16 320,30 0 96,17 16 96,-1-1 64,47 1 160,16-1 128,16 1 0,14 15 32,1 0-288,16 16-32,-32 30-64,16 1 0,-16 0-96,-15 31 64,-16 16 96,-15 15 96,-16 16 64,-16 15 96,-15 31 192,0 1 64,-16-1-160,1 1 0,30-16-192,-15-31-64,46-47 128,17-16-224,30-62-32,31-15-96,16-1-64,32-15-64,-32 16-32,15 30-32,1 16 64,-31 16 128,-16 31 32,-32 31 32,-30 32 64,-32 46 320,-15 0 128,-31 16 128,-1-1 64,-30 17-256,-1-17-96,1-30-192,-1-32-128,17-15-288,-1-16-160,0-31-992,15-16-416,32-30-992,0 14-383,15 1-1793</inkml:trace>
  <inkml:trace contextRef="#ctx0" brushRef="#br0" timeOffset="83527.0484">16207 5128 12672,'-31'-16'4735,"31"16"-2559,-31 0-2048,31 0 1024,-16 16-704,-15-1-160,0 16-256,0 16-32,-1 0 0,1 15 0,0 32 0,16 15 0,-1-16 0,16 1 0,16-16 0,15-32 192,0-14 128,0-48 32,16-15 96,0-31-224,-1-32-128,1 1-64,-16-1-32,-15 16-96,-1 0 64,-30 16-128,-1 31-32,16 0-64,-15 31 64,-1 15 64,0 32 64,16 0-32,16 15-32,15 31 160,0-30 32,16-1 0,0-15-64,-16-16 96,16 0 0,-16-31-256,-16-31-64,17-16-1440,-32 1-640,15-1-2783,1-16-1697,-16-30 3136</inkml:trace>
  <inkml:trace contextRef="#ctx0" brushRef="#br0" timeOffset="83755.7005">16519 4582 10112,'0'-31'3776,"0"47"-2048,0-16-1600,0 0 767,15 15-575,-15 1-96,16 15-96,-1 0 0,1 31-64,0 16-64,15 0 32,0 31-128,16-15 64,-16-1-32,0-30 0,-15-17-352,15 1-223,-16-16-801,1-15-256,-1-32-2368</inkml:trace>
  <inkml:trace contextRef="#ctx0" brushRef="#br0" timeOffset="84016.3525">16674 4333 11264,'0'0'4224,"0"15"-2305,0 17-1823,0-17 832,16 16-608,-16 32-96,16-17-160,-1 32-64,16 0 32,-15 16-192,15-16-32,0 0-1248,0-16-575,-15-15 191,0-16 192,-16 0-768,0-31-1600,-16 0 928</inkml:trace>
  <inkml:trace contextRef="#ctx0" brushRef="#br0" timeOffset="84504.1387">16285 4785 8192,'0'15'3072,"15"1"-1664,32 15-736,-16-15 896,1-1-352,14-15-1,-15 0-479,32 0-128,-16-31-352,-1 0-320,1 0-32,0-16-1184,0-15-479,-16-1-33,15 1 32,-30 15 832,15 16 480,-15 0 416,-16 31 224,15 0 384,-15 0 192,0 16 96,0-1 32,16 1-288,0 15-128,-16-16-64,31 17 32,0-17-96,-16 16 31,17-31-31,-1 32 96,0-32-96,0 0 32,16 0-160,-16-16-64,-15 0-160,15 1 0,-16-16-224,-15-1-96,16-14-384,-32-1-128,16 0 97,-31 0 31,0 1 320,0 15 224,-16 15 320,0 16 160,16 31 192,0 16 64,0 15 127,15 1 97,16 14-128,16 1-96,15 16-416,0-16-64,0 0-32,16-16 32,0-31-384,-16 0-128,16-31-1024,0-15-383,-1-16-2881</inkml:trace>
  <inkml:trace contextRef="#ctx0" brushRef="#br0" timeOffset="84881.0816">17360 4286 10624,'0'0'4032,"0"0"-2177,16 0-1727,-16 0 768,0 0-576,15 16-96,1-16-320,-1 15 0,1 16 32,15 1 32,0-1 96,16 16-32,0-1-32,0-15 32,-16 1 32,0-1-32,0-16-32,-15 17 288,-1-32 192,-15 0 64,0-16-32,-31-15-256,16 0-96,-17-32-384,1 1-96,16-16-128,-17 0-32,32 16 96,0 0 160,16-1 128,15 32 128,0 0-64,1 15-64,-1 16-160,0 0 0,0 16-1631,0-1-737,0-15-1632</inkml:trace>
  <inkml:trace contextRef="#ctx0" brushRef="#br0" timeOffset="85121.121">17843 3788 8704,'16'31'3232,"-16"0"-1728,0 0-1248,15-15 672,-15-1-480,16 16-160,15 1-64,0-17 0,0 16-96,1 0-96,14-15 0,1 0-256,0-1-96,0-15-800,15 0-384,-31 0-2400</inkml:trace>
  <inkml:trace contextRef="#ctx0" brushRef="#br0" timeOffset="85352.9373">18170 3024 11264,'0'-16'4224,"0"32"-2305,16 15-1951,0 0 736,-16 16-416,31 15-32,-16 32-192,17 31-64,-1 15 0,0 16 0,0-1 0,0 17-1216,-15-16-511,15-16-993,-15-15-352,-16-16-480</inkml:trace>
  <inkml:trace contextRef="#ctx0" brushRef="#br0" timeOffset="85822.3096">14524 7574 10880,'-47'16'4032,"47"-16"-2177,0-16-959,0 16 1120,0-15-352,16-17-96,15 1-640,0-16-160,32 1-448,14-32-192,48 0-32,15-31-128,32 0 0,46-32 96,47-30 32,47-31 96,30-48 96,32 1 224,31-32 64,16-15-32,-31 16 0,15-1-32,-47 16 0,-15 47-256,-31-15-160,-63 61-160,-46 32 32,-32 31-1088,-62 31-480,-46 31-2848,-48 16-1183,-15 31-417</inkml:trace>
  <inkml:trace contextRef="#ctx0" brushRef="#br0" timeOffset="154318.6825">749 10286 8448,'-16'-32'3168,"16"32"-1728,0-15-1120,16 15 800,-16 0-320,0 0-64,0 0-225,0 0 1,0 0-288,0 0 224,0 0 160,0 0-192,0 0 0,0 0-96,0 0-32,0 0 32,15 0 128,1-16-128,0 16 64,-1-15-224,1-1-32,-1 16 0,1-16 0,0 16 0,-1 0 0,1 0 128,-16 0 96,31 0-128,-31 0 32,15 16-160,1-16-64,15 0 64,-15 0 0,-1 0 32,16 0 64,-15 0-160,15 0-32,-15 16 0,-1-16 0,17 15 0,-17 16 64,16-15-32,0 15 64,1-15-64,14 15 64,1-16 64,0 1 64,-16 0-32,16-1-32,0 1-96,15-1-64,-15-15 224,-1-15 96,17-1-96,15 1 32,15-1-96,-15-15 0,0 15-96,0 1-64,0-1 32,-16 16-32,0 0 0,16-15 0,0 15-96,0 0 64,0-16 96,16 0 32,-1 1-32,-15-1-64,0-15 96,15 15 64,17 1 0,-1-16 0,0 15-192,-16 1 32,-15 15 0,16 0 64,-17-16-32,33 16-32,-17 0 32,1 16-32,-1-16 0,1 0 0,-1 0-96,32 0 64,-16 0 32,15 0 64,-14 15-32,-1-15-32,31 0-64,-15 16 32,15-16 32,-16 31 64,1-16-96,0 17 0,15 14 32,0-14 64,-15-1-32,0-16-32,30 16 160,-14-15 32,-1 0-160,0-1 0,16 1-32,0-1 0,-16 1 0,16 0 0,-16-1 0,16 1 64,0-16-32,0 15-32,15-15 32,-31 0 32,32-15-96,-17 15 0,-14-16 32,-1 1 64,-31-1-32,31 0-32,-15-15 32,-16 0-32,-15 0 0,-1 0 0,-15-16 0,0 0 64,-16 16-32,-15 0-32,15 0 32,-15-16 32,0 16-32,-16-32-32,-15 17 32,-1-1 32,-15 0-32,0 0 64,-31 1-64,15-1 64,-15-15-64,-16 30-32,-15-14 32,0 15 32,-1-1-96,-30 1 0,-1 16 32,17-1 0,-17-15 0,1 15 0,15-30 0,-16 14 0,-31-14 0,16-1 0,16 16 0,-16 0 0,15-16 0,-30 0 0,-17 16 64,17 0 32,-1 0-32,0-1 32,-15 1-128,-16 16 0,16-1 32,0-15 64,0 15-32,-16 16-32,0-15 32,0 15-32,16 0 0,-32 0 64,17 0-96,-1 0 0,16 0 32,-16 15 0,0-15 0,0 0 64,0 16-32,16 0-32,-31-1 32,15 1 32,16 15-32,-16-16 64,0 17-128,-16-1 0,32 0 32,-16-15 0,1 15-96,-1 15 0,15-30 64,-14 15 64,30-15 0,-15-16 64,-16 0 0,16-16 32,31 1-64,0-1-64,-1-15-64,1 0 32,-15 15 32,-1 1 64,16-1-96,0 0 0,15 16 32,-15 0 64,0 0-96,0 16-64,0-16 128,31 16 32,0-1-96,-15 1 32,15-16 0,15 15 0,-30 1-96,0-1 64,15 1 32,0 0 0,15 15 0,1 0 0,0 0 0,15 16 0,-15-32-96,30 17 64,-14-1 32,15 15 0,15 1 0,0 16 64,1-17-96,15 17-64,-16-17-32,32 17 96,-1-1-64,1 0 32,31-15 64,-1 31 0,-14 0 0,30 0 0,16-16 0,15 16 0,-15-31 0,16 15 0,-1-15 64,-15 0 32,16-16-32,-1-16-64,16 1 32,0-32 32,16-15-32,-16-31 64,16-16-64,15 16 64,-15-16-128,-1 31-64,-15 0-32,-31 16 0,0 16-480,0 15-224,0 15-1920,-31 32-768,-16 46-3167</inkml:trace>
  <inkml:trace contextRef="#ctx0" brushRef="#br0" timeOffset="157717.7114">12046 10753 11264,'-15'-16'4224,"-1"1"-2305,16 15-1663,-15 0 928,15 0-672,-16 0-128,16 0-288,0 15-96,0 17 0,16 14-96,-1 32 64,1 16-32,15-1 0,16 32 64,15 0 0,-31 15 0,16-15 64,-31-16-32,-16 0 64,-16 15 0,-15-15 32,-16 0-64,-15-15-64,-16-1 96,-31-30 0,-16-32-32,0-15 32,16-32-128,-15-31-64,15-15-32,31 0 96,15-32 0,32 1 32,31-63 256,0 16 160,31-1-64,16-30-32,15 15-288,16-15 0,0 15-32,0 16 64,0-1-32,-16 1-32,-15 15 32,0 32-32,-16-1 0,0 16 64,-31 16-32,16 0-32,-16 15 32,0 16 32,0 15-96,15 1-64,1 15-32,0 15 96,15 16 0,15 32 96,32 30-32,16 32 64,-16 31-64,0 15-32,15-15 384,-30-16 128,-17 1-64,1 14 64,-16-30-160,0 0 32,-15-16-224,0-31-32,-16-16-64,0-15 32,0-32 128,0-15 128,-16-31-288,0-31 0,-15-32-224,16-15 32,15-31 0,0 15 64,0 1-32,15 30 32,16 1 0,1 46-64,-1 16 0,0 15 96,0 32-64,31 31 32,-15 15 64,15 16 0,-15 0 64,0-16 32,-16 0-384,16 1-128,-16-32-928,16 0-352,-16 0-1504,0-15-607,0-32-961</inkml:trace>
  <inkml:trace contextRef="#ctx0" brushRef="#br0" timeOffset="158114.9904">13137 10379 9472,'-47'16'3584,"47"-1"-1920,-15 1-1664,15-1 672,0 17-384,15 14-96,-15 1-96,32 0-96,-1 0 32,0 15-32,16 0 0,-16-15 352,16-16 159,-1-15 1,-14-32 32,14-15-224,-15 0-64,1 0-544,-17-32-288,-15 1-160,0 0-31,-15-1 287,-1 1 192,0 31 256,-15 15 160,16 16 160,-16 16 64,15 31 255,0-1 65,16 48-192,0 15-64,0 0-224,16 0-128,0-15-128,15-17-32,0 1-160,16-46-64,-1-17-1471,1-30-641,15-48-1920</inkml:trace>
  <inkml:trace contextRef="#ctx0" brushRef="#br0" timeOffset="158854.6431">13760 10410 13440,'-31'16'5087,"31"-16"-2751,0 15-2656,0-15 800,0 16-576,0 15 0,0 16 32,16 0 96,-1 15 0,17 31-32,14-15 32,1 16-128,0-32 64,0-31 32,-1 1 64,1-48 160,15-15 192,-30-32-160,-1-14 0,-31-17-128,-16-15-32,1-16 32,-17 32 64,-14-1-160,-1 32-32,0 15 0,0 16 0,16 15-96,-15 16 64,30 32-32,-15 14 0,31 1 0,-16-16 0,32 16 0,-1-16-64,1-15-128,0-1-64,-1-15-128,1-31-32,15-16-96,-16-15-64,1 15-64,0-15-32,-16 15 416,15 1 224,1 14 32,-1 17 96,1-1 128,0 16 128,-1 16 160,16 15-320,0 16-64,32 15-64,-1 32 0,16-17-96,-16 1 64,1-15 32,-17-1 0,1-15 352,-16-16 160,-15 0 288,0 0 224,-32-31-192,0 0-32,-30-15-384,-1-32-160,-15-31-96,-1-31-32,16 15-160,16 1 32,16-1-64,-1 17 0,32-1 0,-1 31 0,16 0-96,1 16 32,-1 15-928,16 1-416,-16-1-1088,15 16-383,-14 0-1953</inkml:trace>
  <inkml:trace contextRef="#ctx0" brushRef="#br0" timeOffset="159305.9678">14789 9709 12288,'-16'16'4639,"16"-1"-2495,-15-15-2432,15 0 800,0 0-480,0 16-32,0-16-64,15 15-64,-15 16 96,32-15-64,-1 0 32,15-1 128,1-15 32,16-15 32,-17-17 0,1-14-64,0-17 32,-16 1-224,-15 15-32,-1-15 64,-30 15 96,-1 0-32,0 16 0,-15 0-128,-31 31-32,15 16-64,0 30 64,16 32 416,0 0 128,15 31 224,1 0 32,15 1-256,31 14-128,0-15-128,16-31 0,0 0 0,-1-47 96,1-15-320,0-47-128,15-32-1632,-15-15-703,0-46-2529</inkml:trace>
  <inkml:trace contextRef="#ctx0" brushRef="#br0" timeOffset="159570.3838">15225 9210 10368,'-62'0'3872,"46"-15"-2112,1-16-1408,15 15 895,0 16-543,15-16-128,-15 1-448,16 15-128,0 15-32,15 17 64,15 14 64,1 17-128,0 30-32,15 1 32,1 15 64,-17-31-160,17 0-32,-17-16-384,-14-15-32,-17-16-576,-15-16-127,-15-30-1377,-17-16-608,1-32-128</inkml:trace>
  <inkml:trace contextRef="#ctx0" brushRef="#br0" timeOffset="159891.9931">15116 9319 8448,'0'32'3168,"0"-17"-1728,16 16-640,-1-15 992,1-1-481,15 1-95,-15 0-224,15-1-64,0-15-512,0-15-32,0-1 32,1-15-384,-1-16-64,-16 0-512,16 1-192,1-17-256,-1 17-32,-16 14 192,1-14 96,0 46-127,-1 0-97,1 0 544,15 31 192,0 16 256,16 15 64,-16-15 96,31 15 32,-15 0 96,15-15 32,-15 0-96,0-16-96,0 0-160,-32-31-64,1-15-768,-16-1-224,0-31-3008</inkml:trace>
  <inkml:trace contextRef="#ctx0" brushRef="#br0" timeOffset="160147.9769">15397 8603 11776,'15'15'4384,"-15"1"-2369,16 31-1855,-1-32 864,1 1-576,0-1-96,-1 16-576,1-15-256,15-16-3263,0 16-1505,-15-32 960,-1-15 544</inkml:trace>
  <inkml:trace contextRef="#ctx0" brushRef="#br0" timeOffset="160322.1672">16300 8852 13952,'-15'0'5279,"-1"0"-2879,-15-16-2432,16 16 992,-1 0-672,-15-15-64,0-1-320,0 1 0,-1 15 32,17 0 32,-16 15 32,15 16-160,16 32-32,16-1 96,-1 32 32,16-17 64,16-14 0,15-16-224,1-16 0,-1-16-256,0-46-96,1-16-1248,-1-31-544,-15-31-2815</inkml:trace>
  <inkml:trace contextRef="#ctx0" brushRef="#br0" timeOffset="161032.8093">16597 8603 14720,'-16'15'5439,"16"-30"-2943,-16 15-2208,1 0 1216,15-16-1024,0 16-256,-16-16-160,1 16-64,-17 0 0,17 0-224,-1 32 0,1-1 96,15 16 64,15 15 64,1 16 0,15-31-160,0-1 32,0-30 192,1-32 192,-1-15-64,0-16 64,0-15-160,-31 0-64,0-1 64,0 17 0,-16-17-320,1 32-96,-16 0-128,15 15-32,1 16 160,-1 0 128,16 0 128,0 32 32,0-1 32,16 0 0,-16 0 0,31 0 0,-16-15 0,1-1 64,-1 1 96,1 0 128,-16-1-64,16-15-64,-16 16-64,15-16-96,-15-16-128,16 1-64,-1-1-64,1-15 0,15 0 64,0-16 64,0-31-32,16 0 32,0-15 160,0-32 32,-1-15 0,-14-16-64,-1 0 96,-16 16 64,-15-16 128,-15 16 160,-16 15 96,-16 31 64,-15 32-128,30 47-32,-30 46-256,15 47-128,1 77 96,14 32 128,48 47-96,15 16-32,47 14-64,16-45-96,30-48 224,16-62 96,32-62-32,30-47 0,17-78-1024,30-62-448,0-78-4256,32-63-1951,-48-62 1695</inkml:trace>
  <inkml:trace contextRef="#ctx0" brushRef="#br0" timeOffset="175606.3634">23344 5206 7808,'0'-16'2880,"0"0"-1536,16 16-992,-16 0 672,0 0-352,0 0 32,0 0-352,0 16-64,0 0-160,15 30-96,-15-15 64,0 16 0,16 16-32,-1 14 32,-15 1 0,0 0 32,16 16 64,-16-16 95,-16 0-63,16-16 32,-15 0-96,-1 16 0,-15 0-96,0-16-64,0 1 32,-32 15 32,1-16 32,15 0 32,0-15-64,-15-16-64,15 0 32,1 1-32,-17-17 0,17-15 64,-17 0 256,1-31 160,-16 15-288,16-30-128,-1 15-32,17-16-32,14-16-96,-14 1 64,30 15-128,-15 1-32,15-17 96,16 17 32,-15-1 64,30-16 0,1 1-96,-1 0 0,32-1 64,16 1 64,-17-16 192,32 16 128,0 15 0,16 0 32,30-15 288,-15 15 192,32-31 32,-17 16 96,17-31-256,-1-1-128,0 1-96,-15-17 0,-1 1-256,-30 0-96,-1-15-96,-15 30-64,0 1 32,-31-1 32,-16 16-32,-15 16-32,-16 15 32,0 0-32,-16 32-352,0-1-96,-15 32-192,0-1-32,0 17-192,-31 30-96,15 0-736,-15 16-288,-1 0-863,16 0-289,1-31-1056</inkml:trace>
  <inkml:trace contextRef="#ctx0" brushRef="#br0" timeOffset="176199.9852">25245 3382 8576,'31'-62'3232,"-15"46"-1728,-16 1-1056,0-1 832,0 16-416,-16-15-33,-15 30-351,0 1-64,-16-1-224,0 32 160,1 0 128,-1 46 128,-15 17 32,-16 45-96,15 32 64,-30 32-320,-16 45-96,15 17-128,-15 46 32,0 0 64,0 1 128,-16 14 288,1-30 192,-1 15-352,-15-15-128,15-16-128,32-125-32,30-30-64,-30 30-64,15-15 96,-16 0 0,16-16-32,16-31-64,0 0-320,15-46-192,0-1-544,32-31-128,-16-15-1344,31-32-607,0-15-2081</inkml:trace>
  <inkml:trace contextRef="#ctx0" brushRef="#br0" timeOffset="177730.5517">24419 7668 8064,'0'0'3072,"16"-32"-1664,-1 1-1152,-15 0 672,0 0 0,16 0 64,-16 0-97,0-32-95,0 1-416,-16 0 544,1-32 288,-1 1-192,1-1-96,-17-15-352,17 16-32,-1-1-128,1-15 64,-1 16-64,0 15 0,1 0-160,15 15-96,0 17 0,-16-1-32,16 16-64,0 0-64,0 15 32,0-15-32,0 31-96,0-16 0,16 32 64,-1-16 0,17 31-64,14 47 64,17 0 32,-1 15 64,0 16-32,1 16-32,-1 0 32,0-16-32,-15 0-96,15-31 64,-15 15 32,0-30 64,0-17-96,-16 1 0,0-16 96,0-15 32,-31-1 32,16 1 0,-32-32 0,16 1 0,-31-16-64,15-1 32,1-30-64,-16-31 64,0 15-128,-1-31 0,1 15 32,16-15 64,-17-16-32,17 16-32,-16 16-64,15-1 32,1 16-32,-17 16 0,17 0 64,-1-1 0,1 17-160,-1 15-32,0-1 0,1 1 64,-1 0-32,1 15 128,-1 1 0,16-1 96,-15 16-192,15 0 32,0-15 32,15 15 32,-15 0 32,16-16 64,-1 16-96,16-15 0,32-32 96,-1-16 160,32 1 128,15-31-64,31-16 64,0-32-128,16 17-64,0-17-160,-16 32 0,-15 0 0,-32 16 0,-15-1-96,-15 32 64,-17 15-256,1 16-128,-31 15-352,-16 16-160,-16 16-640,0 15-192,-15 16-480,-15 15-191,14 1-1729,1-1-1600,-16 0 2272</inkml:trace>
  <inkml:trace contextRef="#ctx0" brushRef="#br0" timeOffset="178496.7912">25510 6250 7424,'0'-16'2816,"0"0"-1536,0 1-640,0-1 864,-16 16 32,16-15 127,-15-1-287,15 16-32,-16-15-768,16-1 96,-15 16 0,15 0-224,-16 0-32,16 16-224,-16 15-128,16 31-32,-15 0-32,30 1-96,-15 30 64,16-15 32,0 16 64,-1-1-96,1-15 0,-16 0 32,15 0 0,-15-31 0,0-1 64,0 1 32,0-31 32,0 15 128,-15-31 160,-1 0 64,1-16 96,-1-15-320,-15-47-64,31 0-128,-16-31 32,16 0-128,16-16-64,-1 16 64,17-15 0,-1 15 32,16 0 0,-1-1 0,1 17 0,15-1 0,1 32 0,-17 0-160,1 31-32,0 15-192,-31 32 0,15 15 192,0 31 96,-16 0 96,1 32 0,15 15 128,-15 0 160,-1-15-160,17-1 0,-17-15-128,16-16-32,-15-15 32,15-16 64,0-15-96,0-16-64,16-31-1280,-16 0-608,16-16-3135,-16-16-2529,0-14 2912</inkml:trace>
  <inkml:trace contextRef="#ctx0" brushRef="#br0" timeOffset="179561.7234">23126 9179 13824,'0'0'5183,"0"0"-2815,47 0-2336,-32 0 1024,16-15-640,-15 15-128,31-16-192,-16 0 0,47 1-64,-16-16-32,63 0 32,-16-1 96,47-14 160,-16-1 128,78-15 128,-47-1-96,79-61 64,-48 30 0,63-62-32,-47 16-96,47-63-64,-47 32-64,32-78 64,-32 46-96,16-93 32,-32 47-384,1-79-64,-16 32-192,-16-62 0,-15 46-96,-31-62 64,-1 47 64,-15-31 160,-31 46 32,-15-15 96,-17 46 32,-30 1 32,-16 46-96,-62 0 0,-1 32-32,-61 15 96,30 46-64,-93 1 32,47 31 0,-47 16 0,16 15 64,-63 31 0,47 0-96,-47 32 64,32-1-32,-63 32 0,46-1 64,-30 32 64,31-16-96,-63 47-64,48-16-32,-48 63 96,32-31-160,-47 46 64,47 0 64,-48 31 96,48-30-64,-16 61 0,31-30 32,1 46 0,15-16-96,-1 63 64,48-46 32,-16 92 64,31-62-32,0 125 64,47-77-64,31 123-32,16-92 96,62 77 0,0-63 224,78 32 128,0-46-32,93-17 64,-15-46 32,125-47 64,-32-31-32,125-77-32,-62-17-256,124-93-96,-62 0-32,78-93 0,-63 15-160,63-94 32,-62 16-416,-16-77-224,-31 30-2400,-47-93-1056,-47 62-2687</inkml:trace>
  <inkml:trace contextRef="#ctx0" brushRef="#br0" timeOffset="190378.5665">28237 3491 8064,'0'-15'2976,"0"15"-1600,16-16-704,-16 16 896,0 0-544,15 0-129,-15 0-319,16-15-96,-1-1-288,1 1 96,-1-1 32,32-31-160,0 0-32,15 1-64,16-17-64,0 1 32,0-16-32,-16 31-96,1 1 0,-32 14 64,16 1 0,-32 16-768,1-1-256,-16 1-927,-16 15-385,16 15-1600</inkml:trace>
  <inkml:trace contextRef="#ctx0" brushRef="#br0" timeOffset="190678.4404">28019 4302 11136,'0'0'4224,"15"-31"-2305,17-16-1823,-17 16 896,16 0-512,32-1-96,-17-30-224,32 0-128,0-1 0,0 1-32,0 0 64,0-1-672,-16 17-224,1-1-640,-17 16-223,-14 0-353,14-1-96,-15 17-1344</inkml:trace>
  <inkml:trace contextRef="#ctx0" brushRef="#br0" timeOffset="191827.9416">29889 2385 8064,'0'-16'2976,"0"1"-1600,0 15-832,0 0 864,-16-16-512,16 16-128,-15 0-448,15 0-129,-16 16-127,0-1-128,1 17-32,15 14 65,0 1-1,0 15-64,15 16 64,1 16 32,15-1 64,-15 1-32,15-1-32,0-15-64,-15 0 32,-1 0 96,1-31 32,-32 15-33,1 1-63,-1-1 32,-31 0-32,16-15 0,0 15 64,-16-31-32,16 16-32,0-16 32,0-31 32,0 16-32,-1-32 64,1 16-64,16-31 64,-17-16-128,1 1 0,0-17-128,0 1 32,0-31 0,15 15 65,1 0 31,-1 0 32,16 0 0,0 16 0,16-1-96,-1 16 64,1 1 96,-1-17 32,32 17 95,-16-1 97,16-15-128,15 15-32,16-31 0,0 16 0,0-16-64,-16 15-64,16 1 32,-15 15-32,-17-15 0,1 0 64,-16 15 32,-15 0 96,0 0-160,-16 1-96,0-1 32,0 0 64,-16 16-224,0 15-96,1 1-640,-16 15-255,15 0-1249,-15 31-416,-16-16-640</inkml:trace>
  <inkml:trace contextRef="#ctx0" brushRef="#br0" timeOffset="192411.5354">30746 2681 7936,'15'-15'2976,"-15"15"-1600,0 0-832,0 0 800,0 0-576,0 15-160,-15 1-480,15-1-64,-31 16-64,15 32-96,-15 15 64,0 15 32,0 16 64,-1 0-96,1 16 0,16-16 32,-17-15 64,17-1-96,-1-31 0,16 1 32,-15-16 64,-1-16-608,16-16-1856,-15-15-384,15-31-704</inkml:trace>
  <inkml:trace contextRef="#ctx0" brushRef="#br0" timeOffset="192711.7065">30200 3040 10240,'16'0'3872,"0"15"-2112,-1-15-1408,1 0 895,-1 0-543,1 0-128,-1 0-352,1 16-160,15-1-32,0 16-32,1 16 64,-1 0-96,15 0-64,-14-1 64,14 1 0,-14 0 32,-1 0 0,0-1-288,0-14-64,-15-17-576,-1 1-223,1-32-961,-1 16-320,-15-31-1408</inkml:trace>
  <inkml:trace contextRef="#ctx0" brushRef="#br0" timeOffset="193147.6578">30200 2775 8064,'0'0'2976,"0"0"-1600,0 0-544,0 0 928,0 0-576,0 0-129,0-16-415,0 16-160,-15 0-256,15 0-96,0 0 64,0 0-256,0 0 0,0 0 128,15 0 128,1-16 160,15 1 128,16-1-256,15-30-128,16-1-64,16-31 32,-16 0-256,-1 0-96,1 16-2048,-15-16-831,-17 15-1633</inkml:trace>
  <inkml:trace contextRef="#ctx0" brushRef="#br0" timeOffset="211321.0171">6405 10223 6400,'0'-15'2368,"0"15"-1280,0 0-864,-15 0 576,15 0-224,-16 0 64,16 0 0,-15 0 0,15 0-352,-16 0 320,0 0 128,1 0 0,15 0-64,-16 15-353,-15-15-127,16 16-128,-1-1-64,16 1 32,-16 0 32,16-1-32,-15 1-32,15-1 32,0 16 32,15-15 160,-15 15 128,16 0 0,-16 1 32,16 14 64,-16 1 64,15 0 64,-15 15 96,16 16-160,-1 0 32,1 15-256,-1 17-96,17-17-96,-1 47-96,0-31 32,0 16-32,16-16 256,-16-15 160,0-16-192,32-16-64,-17 0 96,17-15 96,-1 0-192,-15-16-32,-1 0-64,1-15-64,-16 15 160,1-16 32,-17-15-64,1 16-32,-1-16-32,1 15 32,-16-15-64,0 0 64,0 0-128,0 0 0,-16 16-32,16-16 0,0 0-160,-15 0-96,15 16-512,0-16-288,0 0-896,0 0-320,0 0-671,0 0-193,15 0-960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36:1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1 665 6784,'0'-15'2528,"0"15"-1344,0 15-1440,0 0 384,15 29-128,-15 15 0,14 30 192,-14 44 128,15 0-160,0 29 384,14-29 288,1 15-32,14-45 96,0-44 320,1-44 255,14-59-223,15-89-96,0-59-640,44-74-320,0 0-480,0 15-160,-15 15-1696,1 29-703,-30 45-1825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36:1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1034 3043 9216,'0'-45'3520,"0"31"-1920,0-1-1728,15 15 576,-1 0-416,1 0 0,15 0 96,14 29 160,15 30-160,0 15 0,15 0 0,15 29 128,14-14 160,30 14 127,15-29 65,14-44 160,15-45 160,15-29-96,30-60 64,14-58-224,0-45-96,0 0-256,1-29-64,-30 15-64,-30-1-32,0 30-192,-29-15 32,-15 30 64,-45 15 32,-29 14-128,-15-29 32,-29 29 0,-59-14 0,-15 14-352,-15 15-96,-44-14-64,-45 28 0,16 16 128,-45 29 96,0 30 64,-15 14 96,-14 16 64,-1 43 32,-14 1-64,0 29 0,-16 15 64,-13 14 64,-1 45-160,0 15 32,15 44-32,0 14-32,0 1 32,29 44 96,45 0 64,59 15 64,15 15 160,73-1 160,60-29 192,58-44 160,75-59-32,29-30 0,88-74-256,60-73-64,59-60-160,44-88 0,14-30-864,31-29-384,-30-15-3168,-45-30-1343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36:4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0 680 7552,'0'-15'2816,"0"15"-1536,0-30-448,0 16 928,0-1-512,0 0-65,0 0-511,15 1-96,-15 14-320,0 14-160,15 1 0,-15 15 64,15 14 64,-1 30-96,-14 0-32,0 0-32,15-15-64,-15 0 384,15-15 128,0-15 288,14 1 160,16-45-256,14-29-64,0-30-384,0 0-160,0-29-64,0 14 32,0 1-96,-15-1-64,1 15-928,-1 15-384,-15 15-896,1 29-383,0 0-1601,-16 30-1472,1 15 2272</inkml:trace>
  <inkml:trace contextRef="#ctx0" brushRef="#br0" timeOffset="4412.0125">709 2024 7040,'0'-30'2624,"0"30"-1408,0-15-448,-15 1 928,15 14-96,-14 0 95,14-15-479,-15 15-96,-15 0-640,16 0-64,-31 15 0,16-1-224,-45 31-32,0 28 96,0 46 96,15 13 288,0 31 160,0-1-160,30 16 32,-1-16-320,30-44-64,15-14-96,29-31 32,15-28-128,44-60-64,1-15 0,29-29-32,0-15-1152,0-29-480,-15 0-1568,0 14-639,-30 1-1409</inkml:trace>
  <inkml:trace contextRef="#ctx0" brushRef="#br0" timeOffset="4929.2804">1477 1861 10880,'-29'-29'4032,"29"29"-2177,0 0-2079,0 0 672,-15 14-224,15 1 96,0 15-96,0 14-64,15 45-64,-1-1 480,1 30 256,15-14-160,-1 14 32,1 0-480,-16-29-224,1-1 352,0-29 192,-15-29 576,0-30-640,-15-30-320,15 1-64,-15-16-32,30 1-448,-15 0-128,30 14 32,-1 1 128,1-1 128,14 30 64,15-15 96,0 30 96,15-15 128,30 0 128,-1 0 0,0-15 64,-14-14 0,-15-15 96,0-15-224,-1-30-64,-14 15-800,-29 0-288,0 15-2176,-16-15-895</inkml:trace>
  <inkml:trace contextRef="#ctx0" brushRef="#br0" timeOffset="5281.273">2718 768 9600,'0'-14'3584,"0"28"-1920,0 16-1440,14 14 832,-14 15-33,15 30 97,0-1-192,14 45-96,16 0-448,-1 0-160,-14-15-32,-1-14-96,1-1-64,-1-29 352,-14 0 192,0-30-288,-15-14 0,0-16-64,-15-28-1024,-15-1-416,-14-15-2720,0-14-1183,-1-45 543</inkml:trace>
  <inkml:trace contextRef="#ctx0" brushRef="#br0" timeOffset="5528.6372">2024 1197 12160,'-15'-15'4575,"15"15"-2495,0-15-1504,15 0 1152,-1 1-320,31-31-32,28-14-416,31 0-128,14-15-480,30-14-128,14-16-32,15-29-96,15 15-64,-15 15 0,-14 14 32,-30 1-32,-15 14-32,-15 30-1472,-14 14-672,-30 0-4767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37:2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931 2644 19967,'0'0'0,"-118"89"64,59-60 160,29 1-96,-29 0-416,-15-1 160,0-29-1664,15 0 992,0-29-2751,15-1 1983,15-14-3168,43-1 2720</inkml:trace>
  <inkml:trace contextRef="#ctx0" brushRef="#br0" timeOffset="719.7602">1 2349 8960,'14'15'3424,"-14"-15"-1856,30 74-1472,-30-60 1216,15 16-800,14 14 831,1 30-767,-1 0 672,1 14-704,-1 31 384,1-16-576,14 30 192,-14-30-320,14 30 64,-14-15-160,-16 15 64,16-29-96,-15 14-64,-1-15 0,-14-14 512,15-30-288,-15-15 320,0-14-320,-15-45-224,1-29-32,-16-60-288,15 1 160,-29-60-224,15 1 192,-1-45 0,0 30 96,1-118 0,29 29 0,29 44 0,16 60 0,29 29 64,14 30 0,30 43-96,-29 31 64,14 29 32,-29 29 0,-15 16 64,0-1-32,-14 30 128,-31 0-96,-14 14 32,-14-14-32,-31 0 32,-14 0-64,-15-30-736,-14 15 416,-1-44-1664,15 0 1088,-14-15-2239,29-15 1759,14 0-3936,16 0 2976</inkml:trace>
  <inkml:trace contextRef="#ctx0" brushRef="#br0" timeOffset="1554.7214">1167 2541 10112,'-88'29'3776,"88"-29"-2048,-45 74-1440,31-44 1503,14-1-1055,-15 30 704,15 1-832,0 13 224,0 1-480,0 0 448,15-15-480,14-15 640,1 1-544,-1-45-64,15 0-224,-14-45-448,0-14 192,-1-15-832,-14 15 544,0-14-576,-15 14 544,-15-1-96,0 31 320,-14-15 32,-1 29 128,0 15 64,16 15 0,-16 14 0,15 15 0,1-14 64,14 14-32,14-14 128,1-1-96,15-29 32,14-14-32,-14-31-128,14 16 32,0-30 32,-14 14 0,-1-28 0,1 28 0,-1-14-96,-14 0 64,0 30-128,0-1 96,-15 15-32,14 15 32,1 15 128,15 29-32,-16 30 320,16 0-160,0 29 512,14 16-384,0 13 512,-14 1-512,14-29 576,-15 14-512,1-15 224,-15 1-352,-15-60-160,0-29-32,-15-15-992,0-30 512,-14-44-1664,-1-14 1152,-14-30-1120,14 14 1184,1-44 32,-1 30 480,16-15 448,-1 15-32,30-59 416,-1 29-256,31 16 224,-1 43-224,15 30-128,0 29-64,-15 16 32,-14 14-32,-1 29-32,-14 15 32,-15 15 384,0 1-224,-29 13 416,-1 1-352,-14-15-320,-1 0 0,-14-14-1952,15-1 1088,0-29-4959,14-1 3263</inkml:trace>
  <inkml:trace contextRef="#ctx0" brushRef="#br0" timeOffset="2101.5912">2171 2113 11136,'-29'0'4224,"29"0"-2305,-15 59-1311,15-30 1024,0 1-960,0 14-352,15 0-224,0 15 96,-1-29-96,16 14 320,0-29-224,-1 0 96,1 0-160,14-45 0,-15 1-64,1-16-192,-15-14 64,-15-29-32,-30-16-384,15 16-64,-14 14 96,-1 29 128,1 1 192,14 15 0,0 14 64,1 15 64,14 15 64,14 14-96,-14-14-64,15 14 64,15 1 0,-16-15 96,16-15 32,44 0 224,-15-45 192,0-28-256,0-1-128,0-15-96,0-14 32,-15-30-96,-29-15 0,0 15-256,-15 0-128,-15 1-224,0 43 0,-14 30 0,-15 59 0,-1 15 480,1 58 224,14 60 1088,30 45 416,15 14-288,0-60-192,0-13 0,14 28 32,1-29-608,14-14-224,0-16-192,45-43 0,-30-1-832,15-74-384,44-29-3040,-15-44-1247,-14 14-65</inkml:trace>
  <inkml:trace contextRef="#ctx0" brushRef="#br0" timeOffset="2503.2514">3456 1330 14592,'-59'59'5439,"30"-44"-2943,-1 14-2400,1-14 992,-1 15-704,0 14-224,-14 15-96,0 15 0,0 0-32,-1 0-160,30-30 0,1 15 64,28 0 32,-14 0 32,30-29 0,0 14-160,14-59 32,-15 15-96,16-44 0,29-60 32,-30 1 64,0 0-288,-14-15-128,-1 29-224,-29 15-64,0 15 224,0 30 128,0 29 192,0 29 192,0 15 192,0 30 96,15 15 128,15-1 32,-16 1-160,16-15-128,14-30-32,0 0-32,15-44-576,-14-29-160,-16-15-1568,1-30-575,-15-15-1665</inkml:trace>
  <inkml:trace contextRef="#ctx0" brushRef="#br0" timeOffset="2688.3543">3707 725 9728,'-15'0'3584,"30"29"-1920,0 1-960,0-1 991,14 30-607,1 30-160,-1-1-352,1 1-96,-1 14-288,16 16-128,-16-1-32,-14 0-32,-15-30 0,15-14-1216,-30-29-448,0-16-1567,-14-44-609,-30-14-128</inkml:trace>
  <inkml:trace contextRef="#ctx0" brushRef="#br0" timeOffset="2987.8149">3530 1064 8704,'15'15'3328,"0"0"-1792,-1 14-736,16-14 1056,-1-15-417,30 15-63,-14-15-768,-1 0-288,15 0-224,0-15-160,0 0 32,-14-14-128,-1-1-32,0 1-608,-14-16-288,-15 16 288,-1 14 129,1-14 319,-15 29 224,15 0 224,-15 14 96,15 31 479,-15 14 289,14 14-32,1 1 96,0 0-448,0-15-160,-1-14-192,1-1-64,0-29 32,-15-1 32,0-28-1024,0-31-416,-15-29-1376,15-14-575,-15-16-1441</inkml:trace>
  <inkml:trace contextRef="#ctx0" brushRef="#br0" timeOffset="3233.6473">4209 547 9600,'15'45'3584,"0"-16"-1920,0 15-1504,-1-14 768,16-15-640,14 14-160,1 1-1568,-16-1-672,15 1-1952,1-15-864</inkml:trace>
  <inkml:trace contextRef="#ctx0" brushRef="#br0" timeOffset="3783.1415">4623 784 10368,'-30'0'3872,"30"0"-2112,-14 14-1568,-1-14 895,15 30-415,0-1-64,0 31-96,15-1 0,-1 0-256,1 14-160,15-13-64,-1-1-32,1-15 64,-1-29 96,1-1 64,-1-28-96,-14-31-32,0-14-32,0-15-64,-15 1 32,-15-16-32,-15-14 0,1-1 0,-1 30-288,1 15-64,14 15 192,0 29 64,0 1 0,1 43 64,14 1-32,0-1 0,14 15 64,1-14 64,0 14-32,14-29 64,1 15-64,0-16-32,-1-28 32,1-1 32,14-15 32,-15-14 32,1 0-160,-15-15 32,-1-15 0,1 15 64,0 0-96,-15 14 0,15 16-32,0-1-64,-15 16 0,0 28 0,14 16 96,1 14 64,15 0 0,-1 30 64,-14-15 128,14 0 192,1-14 64,0-16 96,14-14 320,-15 0 128,16-30-448,-16-29-192,16-15-224,-16-15-128,1 0-96,-1-15-32,1-14-96,-16 14-32,16 16-32,-15 13 0,-1 31 64,1 44 128,15 14 32,-1 30 32,16 30 352,-1 14 224,15-14-224,15-15-96,0-30-800,29-44-288,30-30-3456,0-43-1503,15-16 575</inkml:trace>
  <inkml:trace contextRef="#ctx0" brushRef="#br0" timeOffset="14014.5632">3899 2925 10752,'0'-89'4032,"0"75"-2177,0-16-1823,-15 15 864,1 0-480,-1 15-64,-15 0-192,-14 0-64,15 15-32,-31 0-128,16 44 32,-30 0 32,1 30 0,-31-1 64,16 45 32,-1-15 384,30 15 224,15-29-352,14-1-192,45-29-96,29-15 0,30-30-32,15-14-32,43-15 32,16-15 32,0-14-96,-1-1-64,1 16 64,-15-1 64,-30 30-64,-29 14 0,-29 1 96,-45 29 32,-30 15 32,-14-1 64,-15-13-96,-15-1-64,-30-15 0,1-15 32,14-29-1088,16-44-416,-1 0-1695,29-15-641,1-15-480</inkml:trace>
  <inkml:trace contextRef="#ctx0" brushRef="#br0" timeOffset="15021.4019">4638 3545 11648,'-30'0'4288,"30"0"-2305,-15 0-1823,15 15 864,-14-15-736,-1 15-128,15-1-128,-15 31-32,0-1 0,0 0 0,15 15 0,0-14-96,15-16 64,0 1 96,15-15 32,14-15 32,-15-45 64,1 1-96,-1-30 0,1 0-96,-15 0-96,-15 1-96,0 14-32,-15 29-224,0 0-64,0 16 224,15 14 128,0 44 192,0 0 64,15 15-128,0-14 32,15 14 0,-1 0 0,-14-30 0,14-14 0,1-15-448,-1-15-160,1-14-543,-15-30-161,-1 0-160,-14 0-32,-14-15-160,14 15-96,-15-15 1120,15 15 480,0 14 1376,0 1 576,0 15-192,0 14-160,0 15-544,0 0-160,29 29-288,-14 1-32,30-1-256,-16 16-32,1-16-65,-1 1-63,15-1 224,-29 1 96,15-15 256,-15-15 192,-1 0-224,1 0-64,0-30-352,-15 1-128,15-16-320,-15 1-128,14 0-96,-14-15 0,15 14 224,0 16 96,0 14 64,-1 0 128,1 30 64,15 0 64,-15 14 32,14 1 64,-14-1 32,0-14 96,-1 0 192,1 0 64,0-15-96,-15-15 32,15-15-448,-1 1-96,1-30-288,-15 14-128,15-14-32,-15 15-32,15 0 64,-1 0 96,-14 14 64,15 15 96,-15 0 192,15 30 64,0 30 192,14-1 160,-14 0-224,15 15-32,-1-15-96,1 1 32,-1-1-224,1-14-32,-15-16-1088,14-28-351,-14-1-3009</inkml:trace>
  <inkml:trace contextRef="#ctx0" brushRef="#br0" timeOffset="15266.2562">5878 2585 8576,'15'30'3232,"-15"-15"-1728,29 29-1600,-14-15 512,15 30-384,-1 15-64,16 30 64,14-1 32,0 15 0,14 15-1120,-13 0-384,-16-15-2048</inkml:trace>
  <inkml:trace contextRef="#ctx0" brushRef="#br0" timeOffset="15532.4795">5745 2630 10880,'0'-15'4032,"30"0"-2177,-1 0-1599,-14 0 864,15 1-704,14-16-224,15 1-480,-15-16-160,15 16 224,0 14-608,15 15-127,-30 0 63,1 30 96,-16 14 416,-29 0 192,-14 0 224,-31 16 128,1 13 288,-15-14 160,-15 1-96,0-1 32,15-30-480,0-14-96,15-15-1760,14-15-800,1-29-1312</inkml:trace>
  <inkml:trace contextRef="#ctx0" brushRef="#br0" timeOffset="15817.7697">6232 1507 8320,'30'89'3072,"14"14"-1664,15 45-1024,-29-89 832,-1 30-512,16 14-64,-16-14-384,16 14-160,-16-29-64,1-15-32,-1 0 64,-14-15-1312,0-14-512,-15-16-2336</inkml:trace>
  <inkml:trace contextRef="#ctx0" brushRef="#br0" timeOffset="16319.6164">6720 2039 8704,'-15'15'3328,"15"-1"-1792,15 16-1216,-15-1 800,15-14-480,-1 15-32,1 14-225,0-14 1,14-16-224,30 1-32,1-15 0,-1-29-64,0-1-64,0-14-480,0-1-159,0 1 31,-15-15 32,-14 15 192,-15-15 96,-15 0 0,-30 29 96,0 1 480,1 29 192,-15 14 480,-15 31 255,14-1-447,1 30-96,14 29-128,16-14-64,28 14-224,1-29-160,15 0-288,29-30-32,0-29-672,0-30-224,15-14-3295,14-31-2113,-14-13 2720</inkml:trace>
  <inkml:trace contextRef="#ctx0" brushRef="#br0" timeOffset="16719.9554">7768 1433 14208,'-29'-14'5343,"29"14"-2879,0 0-2432,-15 0 1024,15 0-704,-15 0-128,0 14-128,-14-14-96,-1 15 32,1 15-32,-1-1 0,1 16-96,29-1 0,-15-15-32,30 1 0,14-1-608,16-14-320,14-15 256,0 0 192,15-15 96,-1 15 96,1 0 160,-15 0 64,15 15-320,-30 0-32,-14 14 256,-15 16 160,-30-1 448,0 0 256,-29 15 192,-15-14 160,0 14 0,-15 0 0,-15-15-448,16-14-192,-1-15-3712,15-30-1695,0-44-97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37:1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2111 120 18431,'45'0'0,"-50"28"256,49-28 0,1 0 160,29-15 160,29 1-192,0-16-64,15 1-160,-14 14-128,-1-15 0,1 30-32,-1-15 0,0 15-96,-14 0 64,-15 0 96,0 15 32,-15 0-32,-15 0-64,0 0 96,-14-15 64,-1 14 0,1 1 0,-30-15-96,15 15 32,-15-15-416,0 0-96,0-15-2624,0 0-2591</inkml:trace>
  <inkml:trace contextRef="#ctx0" brushRef="#br0" timeOffset="47290.6801">6966 855 2304,'-14'0'960,"14"0"-512,14-30-1504,-12 16-320</inkml:trace>
  <inkml:trace contextRef="#ctx0" brushRef="#br0" timeOffset="47941.4781">7133 768 4224,'0'0'1664,"0"0"-896,0 0-128,0 0 672,-15 0-288,15 0-96,0 0-288,-15 0 0,15 0-352,0 0 32,-14 0 32,14 0-64,0 0 64,-15 0-128,15 14 32,0-14-96,0 0 0,0 0-32,15 0 0,-15 0-160,0 0-32,14 0 32,-14 0 0,0 0 32,0 0 64,15 0-96,-15 0 0,0 0 32,0 0 0,0 0 64,0 0 32,0 0-128,0 0 32,0-14 352,0 14 160,0 0-352,0 0-64,-15 0 0,15 0 0,0 0-128,0 0-32,-14 14-64,14 1 96,0 0 0,14 29 96,-14 1 320,0 14 127,30 29-223,-15-14-160,0-15 256,-1-15 128,1-14 352,15-15 256,-1-15-448,1-45-128,14-14-352,0-29-128,30-16-32,15-14-32,-15 0-96,-1 29 64,1 1-32,0 14 0,-15 15-704,0 15-384,-14-1-1503,14 1-705,-30 15-1152</inkml:trace>
  <inkml:trace contextRef="#ctx0" brushRef="#br0" timeOffset="56441.5462">5169 2584 2816,'-15'-15'1120,"15"0"-576,0 15-640,0 0 256,0 0 352,15 0 288,-15 30 448,-15 0 256,15 29-384,-15 0-96,-14 29-608,-1 30-32,16 1 32,-16-16-96,15-14 0,15-30 64,30-30 96,29-58-64,29-60 64,45-73-320,30-45-96,29-29-640,44-15-160,0 14-3104</inkml:trace>
  <inkml:trace contextRef="#ctx0" brushRef="#br0" timeOffset="59689.4711">2599 3633 6272,'-73'-60'2368,"43"46"-1280,1-16-928,-1 30 544,15-15-320,-14 15 32,-1-14-128,-14-1 0,-15 15-160,0 0 64,-15-15 0,0 15 192,-15 0 160,16 15-224,-16-15-32,-14 15-160,-1-1-32,1 16-32,-1 14 32,-14 15 0,15 15 32,-15 15-160,0-15 32,14 14 0,1 16 0,0 14-96,29 15 64,0-15 96,15 15 32,15 0 32,29-1 64,30 1-96,-1 0 0,45 0 32,15-15 0,44 15 0,30-29 0,29-16 0,15 1 64,59 14-96,0-14 0,45 14 32,14-14 0,15 14-1,0-14 1,14-30 192,1 0 128,-1-15-224,1-14-64,59-1 96,14-14 96,-43-30-192,13 0-32,-13-44-64,-16 0-64,1-15 288,-16-29 192,-29 15-288,-14-16-128,-31-14 32,-14-15 64,-14 0 0,-45 0 64,-15 15-128,-44-15 0,-30 45 32,1-45 0,-31 15-64,-43-1 32,-15 1-64,-30 15 64,-44-15-64,-15 14-32,-74 1-64,1 14 32,-30 1 96,-30-1 32,-15-29 32,-29 15 64,0-15-96,0 14 0,-15-14-96,0-15-32,-29-15 32,0 30 64,-15 0 96,-15-15 64,-15 59-96,-44 30-32,15 44-96,-44 44-32,-1 16 32,1 72 0,14 16 0,-15 15 0,30 29 0,30-15 64,44-15-96,14 15 0,31 1 32,43-31 0,30-14 0,30-44 0,58-15-1984,45-1-896,30-28-2687</inkml:trace>
  <inkml:trace contextRef="#ctx0" brushRef="#br0" timeOffset="398861.6826">945 1993 9984,'-44'-29'3680,"29"-1"-1984,1 1-1408,14 14 863,0-15-703,14 1-160,-14-1-256,15 1-128,-15 14 64,15 0-64,0 1 32,14 14 64,-14 14 0,29 1 0,15 0 0,15 0 0,0-1 0,15-14 256,-16 0 224,46-14 128,-1-1 32,0-15-288,15 1-64,0 14-224,29-15-128,-14 1 32,0 14 0,14 0 32,0 15 64,1-14-32,-15 14-32,14 0 32,15 0-32,15 0 0,-29 0 0,29 0 480,0 0 224,-15-15-320,29 0-224,-14 0-192,15 1 0,0-16 32,0 0 64,-15 16-96,14-16 0,16 15 32,-30 1 0,15-1 0,-15 0 0,59 15 0,-45-15 0,16 15 0,-30-14 0,-15-1 0,-14-15 0,-16 1 192,1-16 128,-15 1-32,-15-15 0,-29 15-96,-30 14-32,0 1 160,-30-16 128,1 1-160,-30 0-32,0-1-128,-30-14-96,-14 0 0,-15 0 32,-30-15-32,15 1 64,-29 14-128,-15 14 0,-15 1 32,-15 14 64,-14-14-32,-15 15 64,-1 14-64,-14 0-32,-14 0 32,-1 0-32,15 1-96,-44-1 64,44 15 32,-45-15 0,16 0-96,-1-14 64,16 14 32,-45 0 64,29 1-32,1 14 64,-30 0-64,29 0-32,-14 14 32,0 16 32,-1-15-32,1 14 64,29 1 0,-14-16 96,14 16-96,-15 0-64,30-30 0,15 14-32,-29 1 0,28-15 64,1 15-32,15 0-32,-1 14-64,16 15 32,-1 16 32,30-1 0,0 14 0,14 16 0,16-15-96,-1 14 0,15 16-32,30-1 96,14 30 0,30-30 32,15 1 192,15 14 128,29 0-160,15-29-32,44-15 0,29-15 0,31-15-64,43-29-64,1-1 32,43-14 32,16-29-32,0-1-32,14 1-64,0-30 32,15 15 32,1-1 64,-1 1-32,0-15-32,-15 0 96,-29 0 0,29-15-32,-29 0-64,-44 0 32,14-14 32,-15 29-1728,-29-15-704,0 0-4511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8-08T16:45:39.052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961 14192 4992,'0'-15'1920,"0"15"-1024,0-15-640,0 15 576,0 0-192,0-14-64,14 14-128,-14 0-32,15 0-224,-15-15 96,15 15 96,0 0-64,-1 0 64,1 15 64,15-15 32,-15 0-64,29 14 0,0-14-160,15 15-96,0 0 352,30 0 128,-15 0-320,14-1-192,16 16-64,14-1-64,15-14 0,0 0 63,0 0-31,29-1-32,0 1 448,-14-15 160,29 0-224,-14 0-128,14 0-160,-15 0 0,16-15 0,-1 15 32,-15-14-64,1 14 32,-1 0-128,-58 0 0,-16 0 448,16 0 256,58 0-320,-14-15-128,-15 15 160,-30 0 32,-14-15-192,-30 15-64,14-15-32,-43 15 0,-1 0 64,-14-14 32,-15-1-192,-15 15-64,-14 0-1632,-1-15-640,16 0-3359</inkml:trace>
  <inkml:trace contextRef="#ctx0" brushRef="#br0" timeOffset="-1884.7373">902 12139 6144,'0'0'2272,"0"0"-1216,14 0-736,-14 0 544,0 0-288,15 0-96,0 0-192,0 0-32,-1 0-160,16 15 96,-1-15 0,1 15 64,14-15 64,15 15 192,15-15 128,0 14-320,15-14-96,-1 15 256,16-15 160,14 0-321,15-15-95,0 15-160,-1 0-64,31-14 32,-1 14 32,1 0 32,14 14 32,0 1-160,0 0 32,30-15 544,-15 15 288,0-15-416,30 0-160,-16-15 256,-87 15 128,-16-15-128,59 15 32,104-15-320,-44 15-64,-1 0-96,-29 15-64,0 0 32,-44 14 32,-1 16-96,1-16 0,-15 1 96,-15-15 32,-29-1-32,-1-14-64,-29 0 32,15-29 32,-29-1-896,-16-14-288,-14 0-1728,-30-1-639,0 16-1217</inkml:trace>
  <inkml:trace contextRef="#ctx0" brushRef="#br0" timeOffset="-2934.3471">1034 10352 3840,'-14'0'1472,"14"0"-768,0 0-128,0 0 640,0-14-32,0 14 64,0 0-320,0-15-96,0 15-480,0 0-64,0 0 32,0 0-192,14 0-64,1 0-32,0 0 32,0 0 32,14-15 224,16 15 128,-1 0-160,30 0-32,0-15 160,14 15 32,1 0-224,29 0-64,0 0-160,0 15-32,0 0 32,30 14 64,0 16-96,-1-1 0,1-14 448,29 14 255,-14-15-319,14-14-128,-29 0 224,29-15 160,0-15-192,0-14-64,-29-16-128,0 16-64,-1-15-96,-58 14 32,-1 15-128,1 0 0,14 1 32,-14-1 0,-15 0-352,-15 15-160,-15 0-448,-14 0-128,-1 15-703,-14-15-289,15 15-2048</inkml:trace>
  <inkml:trace contextRef="#ctx0" brushRef="#br0" timeOffset="-3985.5522">1094 8846 8960,'-15'-15'3328,"15"15"-1792,-15-14-1152,15 14 832,0 0-288,0-15-1,-15 0-383,15 15-160,0-15-224,0 1-128,-15 14 0,15-15-128,15 15 64,-15 0 32,15 15 0,0-1-96,0-14 0,29 15 480,15 0 256,15-15-96,0 0-64,14 0 96,16-15 0,14 0-288,29 1-96,-14-16-64,15 15 0,14-14-64,16 14-64,-1 0 96,15-14 0,0 14 32,-15 0 0,15 0-64,0-14-64,-15 14 384,-29-14 128,-1-1-192,-14 15-96,-14 0-128,-16 1-96,-29-1 32,0 0-32,-30 0 0,0 15 0,-14 0 0,-16-14 64,1 14-32,0 0-32,0 0 32,-15 0 32,0 0-32,-15 0 64,15 0-128,-15-15 0,15 15-192,-15 0-96,15 0-800,-14 0-384,14 0-1792,-15-15-671,0 0-961</inkml:trace>
  <inkml:trace contextRef="#ctx0" brushRef="#br0" timeOffset="33011.6388">14877 7765 7424,'-14'-15'2816,"14"0"-1536,-30 15-1440,30 15 544,-15-15-96,1 15 64,-1-15 32,0 29 64,-15 16-224,16-1 288,-1 15 192,0 15-160,0 0 32,15-1-160,0 1 63,15-15 97,0-29 32,29-1 96,1-29 32,14 0-384,0-44-224,0-15-64,0-15-64,0-14 0,-30-1 64,-14 15 32,0 15 32,-30-15-64,0 30-64,-14 14 32,-15 16-32,-1-1-96,-14 30 0,15-1 64,14 1 0,1 15-1024,29-1-416,15-14-3711</inkml:trace>
  <inkml:trace contextRef="#ctx0" brushRef="#br0" timeOffset="-34297.9649">8699 1728 17407,'0'-15'0,"29"15"352,1 0 32,-15-14 0,29 14 32,15-15-192,15 30-64,29-15-64,1 29-160,58 1 32,0 14-32,16 0 0,43 1 64,15-16 0,15 1 352,15-15 160,30-30 224,-31-15 192,31-29-96,-1-29 64,-14-1-448,-15 0-160,-15-14-288,-30 0 0,-14-16 64,-30 16 32,-29 14-128,-30 30 32,-30-14 0,-14 14 0,-29-1-160,-31 1-32,-28 0-128,-31-15-32,-29 1 192,-29-1 64,-30 15 0,-14-15 64,-31 0 96,-28 15 32,-1-15 96,-29 15 32,-15 15-96,-15 14-96,-15 15 64,-29 15 0,-15 30-192,-15 0 0,16 14 32,-31 44 32,16 1-64,-1 29 64,15 0 32,0 15 64,45 30 32,28-1 96,31 15-96,29 1-64,74-16 64,59-29 64,44 0 128,74-30 160,74-14-128,103-60 0,89-14-128,59-59 32,74-45-128,44-44 0,44 0-96,16-44-32,-16 15-608,-14 29-288,-75 15-3968,-87 29-1791</inkml:trace>
  <inkml:trace contextRef="#ctx0" brushRef="#br0" timeOffset="-30552.8565">4401 3072 8576,'-14'-74'3232,"14"45"-1728,0-16-1056,14 16 832,-14-1-160,0 1 63,0 14-383,15 0-160,-15 15-352,15 45-128,0 14-32,0 44 0,-15 15 0,29 30 192,-14-15 192,14-30 224,1-29 192,14-45 256,30-73 224,15-74-704,44-74-288,44-118-1280,44-89-480,30-88-5536</inkml:trace>
  <inkml:trace contextRef="#ctx0" brushRef="#br0" timeOffset="-24693.7382">1802 3958 10112,'-14'-15'3776,"14"1"-2048,-15-16-1952,15 30 608,-15-15-320,0 15 32,1-14-64,-16-1-32,0 0 32,-14 15-32,15 0 64,-30 0 96,-1 0 63,-13 15-31,14 14-32,-15 1-96,15 44 32,-30 14 224,15 16 96,0 29 64,1 29 128,-1 15-224,15 30 32,14 14-256,31-43-96,14 28 160,29-43 160,30-15 160,15-45 128,44-29-64,30-30-64,29-59-288,45-29-160,-1-45-64,15-44 32,15-14-32,-44-30-32,-15-15 96,-15 29 0,-44 1-32,-59-15 32,-44 14 224,-45 15 160,-74-14-288,-44-15-128,-103 14-192,-30 16-64,-29 28-128,0 46-32,14 28 384,45 60 192,44 74-416,44 73-256,30 60-6048</inkml:trace>
  <inkml:trace contextRef="#ctx0" brushRef="#br0" timeOffset="-16704.6284">2142 2112 8576,'-59'0'3232,"29"0"-1728,-43 0-1536,43 0 576,1 0-256,-31 15 64,1 0 0,-14 14 32,-16 1-192,-14-1 0,14 16 128,-14 14-128,-16 15-32,16-1-160,-30 1 0,15 30 0,0-1 64,15 30 255,-1-30 161,16 30-160,14 0-96,15 15-128,29-1-96,30 16 448,30-1 224,14-29-128,74 0 32,30-30-224,44-29 32,29-15-288,45-29-64,15-15 320,14-15 224,0-15-288,15-29-64,1 14-96,13-29 64,-13 0-96,-1 0-64,-30-30 64,-14-14 0,-15-15-32,-29-15-64,-30-15 288,-30-29 192,-44 15-160,-29-30-96,-45-15-64,-59 0-32,-59-44-64,-44 30-64,-44 14-128,-45 44-64,-29 45-128,-30 30-32,-15 29 384,-14 29 192,-30 30-64,0 59-96,-29 15 32,0 44 0,-1 0-128,15 15-32,-14 30-64,59-16 96,-1-14 0,45 0 32,45 0-448,58-15-160,30 0-4896</inkml:trace>
  <inkml:trace contextRef="#ctx0" brushRef="#br0" timeOffset="-10568.7355">2216 6232 5632,'-15'0'2112,"15"0"-1152,-15-14-416,15 14 704,0 0 0,0 0 32,-14 0-480,14 0-224,0 14-352,0 1-160,0 0 160,14 14 160,1 1 160,0 14 63,0 1-63,-1 14 64,1-15-32,-15 15 0,15-29 352,0-1 160,14-44 96,1-14-32,14-45-608,30-74-256,15-14-192,43-60-96,1-29-1376,30-29-608,14-45-4223</inkml:trace>
  <inkml:trace contextRef="#ctx0" brushRef="#br0" timeOffset="18892.5185">11534 6882 7424,'0'0'2816,"0"0"-1536,0-29-1088,15 29 640,-15 0-448,0 0-128,0-15-320,15 15-96,-1 0 64,-14 0 384,30 0 288,-15 0 192,14-15 160,1 15-128,-15 0-97,14 0-191,15-15 0,-14 15-288,-1 0-128,16 0-160,-16-15-32,16 15 128,-1 0 96,15 0-96,15-14-32,-15 14 0,15 0 0,0 0-96,14-15 64,-14 15 32,0 0 64,29 0-192,-14 0 32,14 0 96,-14 0 64,-1 0 0,1 0 32,0 0-64,29 0-32,-30 0 32,16 0-32,-1 0 0,0 0 0,16 0-96,-1 0 64,-15 0 32,15 15 64,-14-15-32,-1 0 64,15 0-128,-14 0 0,-1 0 32,0 14 0,15-14 0,-29 0 0,14 0 0,16 15 0,-1-15 0,0 15 64,-15-15-192,30 0 32,-15 0 96,15 0 64,-15 0-96,15 0 32,0 0 64,0 0 32,-15 0-128,15 0 32,0 0-160,0 0 32,0 0 192,0 0 128,0-15-256,14 15 0,16 0 64,-16 0 64,-14 0-96,0 0 32,-15 0-64,15 0 0,-15 15 128,0-15 32,-14 15-128,14 0 32,-29-1 0,14-14 64,0 15-96,1 0 0,-1 0 32,0-15 64,-14 14-32,-15-14-32,15 0-128,-1 0 0,15 0 128,-14 0 64,0 0 192,-1-14 96,1 14-128,0-30-64,-1 15-160,15 15 0,-14-14 64,0-1 32,-1 15-128,1-15-32,0 15 32,14-15 64,0 15-64,1-15 0,-1 15 96,-14-14 96,-1-1 0,16 0 64,-1 0-128,0 1-64,-14-1 0,0 0-32,-1 15 0,1-15 0,14 1-96,0 14 64,-14 0 32,14-15 64,1 15-32,-16-15-32,16 15 32,-1-15-32,15 1 64,-14-1 32,-1 0-32,-14 0-64,14 15 32,0-15 32,1 15-32,-1-14-32,-14 14-64,14-15 32,1 15 96,14 0 32,-15 0-32,15-15-64,-14 15 32,-1 0 32,0-15 96,15 15 128,-14 0-128,-1-14-32,1 14-64,-16 0-64,1-15 32,14 15-32,0-15 0,-14 15 0,0 0-96,-1-15 64,-14 15 32,0 0 0,0 0 0,0 15 64,14-15-32,1-15-32,-15 15-64,0 0 32,-1 0 32,1 0 64,-15-14-32,0 14 64,0 0-64,0-15-32,15 15-64,-15 0 32,-14 0 32,14 0 64,-15 0-96,0 15 0,15-15 32,-14 14 0,-1-14 0,0 0 0,1 0 0,-16 0 0,30 0 0,-14 0 64,-1-14-32,15 14 64,-15 0-64,1 0-32,-16 0-64,1 0 32,-1 0 32,-14 0 0,14 0 0,-14 0 0,0 0 0,-15 0 0,15 0-96,-15 0 64,0 0 32,15 0 0,-15 0-352,0 0-96,14 0-416,-14 0-160,0 0-256,0 0-63,0 0-1121,0 0-384,15 0-864</inkml:trace>
  <inkml:trace contextRef="#ctx0" brushRef="#br0" timeOffset="22225.568">11821 7174 7168,'-15'0'2720,"15"0"-1472,0-15-1376,0 15 480,0 0-256,0-14 0,0 14-96,15-15-32,-15 0 32,0 0-96,14-14 0,-14 14 64,0-15 0,0-14 32,0 15 0,0 14 0,0-15 64,-14 1-1440,14-1-672,-15-14-640</inkml:trace>
  <inkml:trace contextRef="#ctx0" brushRef="#br0" timeOffset="22478.5053">11909 6391 8576,'-15'0'3232,"15"0"-1728,0-14-1600,0 14 608,0 0-384,0-15 0,0 15-128,0-30-96,0 1 64,0-1-768,0 1-352,0-16-1664,0 1-1440,0 15 1440</inkml:trace>
  <inkml:trace contextRef="#ctx0" brushRef="#br0" timeOffset="22726.7214">11894 5668 6784,'0'-15'2528,"0"15"-1344,0 0-1024,0 0 544,0-15-608,15 15-160,-15-15-3104,0 1-1312</inkml:trace>
  <inkml:trace contextRef="#ctx0" brushRef="#br0" timeOffset="22899.5938">11924 5166 8960,'-30'14'3328,"16"-14"-1792,14 0-2144,-15 0 352,15-14-2400,0 14-896,0-30 768,0 15 384</inkml:trace>
  <inkml:trace contextRef="#ctx0" brushRef="#br0" timeOffset="23060.5543">11894 4664 6656,'-14'-15'2464,"-1"15"-1344,15-15-832,0 15 608,0 0-512,0-15-160,0 1-128,-15 14 0,15-15-64,0 15-96,0-15 32,-15 15-256,15 0-128,0-15-640,0 15-256,15-15-1376,-15 15-736,15-14 1664</inkml:trace>
  <inkml:trace contextRef="#ctx0" brushRef="#br0" timeOffset="23308.1401">11865 4176 7040,'-30'0'2624,"30"0"-1408,-14 0-1408,14 0 384,-15-15-480,15 15-128,0 0-2464,0 0-1120</inkml:trace>
  <inkml:trace contextRef="#ctx0" brushRef="#br0" timeOffset="23492.2932">11835 3674 7936,'-29'0'2976,"29"15"-1600,-15-15-1472,15 0 608,-15-15-544,15 15-32,0-15-2368,0 1-1024,0-1 704,0-15 352</inkml:trace>
  <inkml:trace contextRef="#ctx0" brushRef="#br0" timeOffset="23644.3655">11850 3128 7808,'-15'0'2880,"1"0"-1536,-1 0-1216,15 0 608,0 0-576,-15 0-128,15-15-2240,0 0-992,-15 0 224,15-14 192</inkml:trace>
  <inkml:trace contextRef="#ctx0" brushRef="#br0" timeOffset="23808.0812">11835 2729 5888,'-29'-15'2176,"29"15"-1152,0 15-416,-15-15 672,15 0-448,0 0-128,-15 0-416,15 15-128,0-15-96,0 0-64,0 0 32,15 0-544,0-15-192,-15 0-2752</inkml:trace>
  <inkml:trace contextRef="#ctx0" brushRef="#br0" timeOffset="32209.8078">15025 6465 6400,'0'-15'2368,"0"15"-1280,0 0-864,0 0 576,0-14-224,0 14 64,0 0-224,0 0-96,0 0-160,0-15 32,0 15 96,0 0-32,0 15 96,0-15 0,0 14 96,0 1-160,0 15-96,0 14 256,0 15 160,0 0-33,0 15-31,0 0-32,-15-15 96,15 0 0,-14-15 96,14 1-320,-15-1-128,15 0-96,0-14-32,0-1-64,0-14-64,0 15 32,0-30-32,0 14-96,0 1 64,0-15-384,0 0-224,0 0-1408,0 0-671,0 0-2113</inkml:trace>
  <inkml:trace contextRef="#ctx0" brushRef="#br0" timeOffset="33973.2072">24757 6037 6528,'0'-15'2464,"0"15"-1344,15-15-672,-15 15 704,0 0-160,0 0-32,0-14-256,0 14-32,0 0-384,14 0 32,-14 0 32,0 14-128,0 1-64,0 15 287,0 14 65,-14 15 32,14 0 64,-15 15-32,0 0 0,0 29 64,15-29 0,-14 0-288,14 0-128,0-15-128,0-15-96,0 0 32,14-14-32,-14-15-352,15-15-96,0 0-1888,0-15-863,-1-15-1857</inkml:trace>
  <inkml:trace contextRef="#ctx0" brushRef="#br0" timeOffset="34641.4679">24639 7499 9984,'0'-15'3776,"14"0"-2048,-14 15-1376,0 0 831,0 0-639,15-14 128,-15 14-32,0-15-384,15 15 96,-15-15 0,15 0-128,0 1 32,-1-1-96,1 0 0,0-14-96,0-1-64,-1-14 32,16 14 32,-15 1-32,14-1 64,-14 1-128,0-1 0,-1 15 32,1-14 64,-15 14 32,15 0 96,-15 15-160,0 15-96,0 0 32,0 14 0,0 16 32,0 14 0,0 0 0,0 0 0,0 0 0,0 0 128,0-15 160,0 0-96,0 1-32,0-16-64,0 1-96,0-1 32,15-14-32,-15 0 0,0 0 64,0-1-320,0 1-64,0-15-1184,0 0-448,0 0-1119,0 0-417,-15 0-576</inkml:trace>
  <inkml:trace contextRef="#ctx0" brushRef="#br0" timeOffset="35010.4214">24668 8016 10880,'0'-15'4128,"0"15"-2241,0-15-1567,15 15 960,0-14-416,-15-1-32,29 0-288,1 15 0,-15-15-320,29 15-128,-15 0-64,30 0-32,-14 0 0,14 0 0,0 0 64,0 0-96,-15 0 0,1 0-320,-16 0-96,15-15-992,-29 1-320,15-1-1631,-15 0-737</inkml:trace>
  <inkml:trace contextRef="#ctx0" brushRef="#br0" timeOffset="40940.4263">15099 6864 3328,'0'0'1312,"0"0"-704,0-15 128,0 15 576,0 0-256,0 0-128,-15-15-192,15 30-96,0-30-320,0 15 64,-15 0 64,15 0 32,0 0 32,-14 0-192,14-14-64,0 14 0,0-15 0,0 15 0,0 0 64,0-15-32,-15 15 0,15-15-96,0 15 32,-15-14-64,15-1 64,0 15-64,0-15 64,0-15-64,0 16 63,0-16-63,0 15 0,0-14-96,0-1 32,0 16-64,0-16-32,0 1 32,15-1 32,-15 0 96,0 1 128,0-15-64,0-1 32,0 1-160,0 0-64,0-1 0,0 1 32,0 0-32,0-1-32,0-14 32,0 15-32,15 15 0,-15-16 64,0 1-32,0 0-32,14-15 32,-14 14-32,15 1 352,-15 0 224,0-15-288,0 0-160,15 14-64,-15-14-64,15 15-96,-15 14 64,0-14 32,0 0 0,14-15 64,-14 14 32,0-14-128,15 15-32,-15-15 96,15 0 32,-15 0-96,0 15-32,0-1 96,0-14 32,0 30 0,0-30-64,0 14-64,0 1 32,-15-15 32,15 15 64,0-1-32,0-14-32,0 0-64,0 15-32,0-1 64,0-14 64,15 30 0,-15-15-32,0 14 32,0 1 32,0-16-32,0 16-32,0-1 32,-15 1-32,15-1-96,0 15 64,0-14 96,-15 14 32,15 0-128,0 0 32,-14 1 0,14-1 0,0 0-96,0 15 64,0-15 32,0 15 0,0 0 0,0-14 64,0 14-96,0 0 0,0 0 32,0 0 64,0 0-32,0 0-32,0 0-128,0 0 0,0 0 128,0 0 64,0 0-96,14 0 32,-14 0 0,15 0 0,0 0 0,0 0 0,0 0 0,-1 0 0,1-15 0,0 15 0,0 0-96,-1 0 64,16 15 32,-15-15 0,-1 0 0,16 0 64,-1 14-32,1-14-32,14 0 32,1 0-32,-16 15 0,15-15 0,1 0-96,-16 0 64,16 0 32,-1 0 0,0-15 0,1 15 64,-16 0-96,1 0 0,14 0 32,0 0 0,15 0 0,-14 0 64,14-14-32,-15 14-32,0 0-64,15 0 32,-14 0 32,14 0 64,-15-15-32,0 15-32,-14 0 32,29 0-32,0 0 0,0 0 0,0 0-96,0 0 64,-15 0 32,1 0 64,14 0-96,-15 0 0,15 0 32,-14 0 64,14 0-96,0 0 0,0-15-32,15 15 0,-15 0 128,14 0 32,-13-15-128,-1 15 32,0 0 0,0 15 64,-15-15-96,15 15 0,-15-15 32,30 15 64,-15-15-96,0 0 0,0 0 32,1 0 0,-1 0 0,0 0 64,0 0-32,-15 0-32,15-15 32,0 15-32,0-15 0,15 15 0,-15 0-96,-15 0 64,1 0 32,-1 0 0,15 0 0,-15 0 64,1 0-32,-1 0-32,0 15-64,-14-15 32,29 0 96,-15 0 32,15 0-128,15 0-32,-30 0 32,16 15 0,-16-15 32,15 14 64,-15-14-96,1 15 0,-1 0 32,0-15 0,0 0 0,1 0 64,14 15-32,0-1-32,0-14-64,0 15 32,-15-15 32,1 0 0,14 15 0,0 0 0,-15 0 0,0-15 0,1 0-96,14 0 64,0 0 32,0 14 64,0-14-32,0 0-32,-15 0 32,15 15-32,0-15 0,1 0 64,-16 0-96,0 0 0,15 15 32,-15-15 0,30 0 0,-15 15 64,0-15-96,1 0 0,-1 0 32,0 0 64,0 0-96,0 0 0,-15 14 32,0-14 64,1 0-32,-1 0-32,15 0-64,0 15 32,0-15 32,-14 15 64,14-15-32,-15 15-32,15-15 32,0 0-32,-15 0 0,1 0 0,-16 14 0,30-14 0,-14 0-96,14 0 64,0 15 96,0-15 32,0 0-128,-15 0-32,15 0 32,0 0 0,-14 0 32,-1 0 0,15 0 0,0 0 0,0 0 0,0 0 64,0 0-96,-14 0 0,-1 0 32,15 0 64,-15 0-32,1 0 64,-1 0-128,0 0 0,-14 0 32,14 0 0,-15 0-96,16 0 64,-16 0-32,16 15 0,-1-15 128,0 0 32,-14 0-32,14 0-64,-14 15 32,-16-15-32,16 0 0,-15 0 0,-1 0 0,1 0 0,0 0 0,0 0 64,0 0-32,-1 0 64,1 0-128,-15-15-64,15 15 64,0 0 0,-1 0 32,1 0 64,15 0-96,-16 0 0,1 0 32,0 0 64,0 0-96,14 0 0,1 0 32,-1 0 0,1 0 0,14 0 64,0-15-32,-14 15-32,14 0 32,-14-15-32,-1 15-96,-14 0 64,15 0 32,-16 0 0,1 15 0,-15-15 0,15 0 0,0 0 64,-15 0-96,0 0 0,0 0 32,15 0 0,-15 0 0,0 0 0,14 0 0,-14 0 64,15 0-32,0 0-32,-15 0-64,15 0 32,-15 0 32,0 0 64,14 0-32,1 0-32,0 0-64,14 0 32,-14 0 32,15-15 0,-1 15 0,16 0 0,-16-14 64,1 14 32,-1 0-32,1 0-64,-16 0-64,1 0 32,0 0 96,0 0 32,-15 0-128,0 0 32,0-15 64,0 15 32,0 0 224,0 0 128,0 0-224,0 0-64,15 0-160,-15 0-96,0 0 64,0 0 0,0 0 32,0 0 64,0-15-32,0 15-32,0 0 32,0 0-32,-15 0-96,15 0 64,0-15 32,0 15 64,0 0-96,0 0 0,0 0 96,0 0-32,-15 0-32,15 0-64,0 0 32,0 0 32,0 0 0,0 0-96,0 0 64,0 0-32,15 0 0,-15 15 64,0 0 0,0-15 0,0 15 0,0-1 0,0-14 64,0 15-32,0-15-32,0 15-64,0-15-32,0 15 128,0 0 32,0-15 0,0 29-64,-15-14 32,15 14-32,0 1-96,0-1 64,-15 1 32,0-1 64,15 1-32,-14 0-32,14 14 32,-15-15-32,15 16 0,-15-16 0,0 1-96,15 14 64,-14-14 32,14-1 64,-15 1-32,15-1-32,0 1 32,-15-1-32,15 16 0,-15-1 64,15 0-32,0-14-32,0 14 32,-14-14-32,14 14 0,0-15 64,-15 16-32,15-1-32,0-14 32,-15-1-32,15 1-96,-15-1 64,15 1 32,0-1 64,0 1 320,0 14 224,0 0-384,-15 1-128,15-1-64,0 0 32,0-14-32,-14 14 64,14 0-64,0 1-32,-15-1 32,0 0-32,15-14 0,0-1 64,0 1 32,0-1 224,15 1 128,0 14-224,-15-14-128,14 14-64,-14-14 32,0 14-32,0 0-32,0-14 32,0-1 32,0 1-32,0-1-32,-14 1 32,14-1 32,0 1-96,0-15 0,0 14 32,0 1 64,0-15 160,0-1 128,0 1-288,0 15 0,0-16 0,0 16-32,0-15 64,0 0-64,0-1-32,-15 16 32,15-15-32,-15-1 0,15 16 0,0-15-96,0-1 64,0 1 32,0 15 64,0-30-96,0 14 0,0 1 32,0 0 0,0-15 0,0 15 64,0-15-320,-15 0-64,15 0-896,0 0-416,0 15-1952,0-1-831,-14 1-577</inkml:trace>
  <inkml:trace contextRef="#ctx0" brushRef="#br1" timeOffset="68217.6891">5899 9758 6912,'-15'-29'2624,"15"29"-1408,-15-30-800,15 30 704,0-14-288,-15-1-32,15 0 96,-14 0 160,-1 0-576,0 15 31,0-14 1,1-1-128,-1 0 32,-15 15-320,16 15-64,-16 0 32,15 14 32,-14 30 160,-1 15 96,1 15-192,14-15-32,0-1 288,30 1 96,-15-15-224,29-29-96,1-15-64,29-15 0,0-15-160,15-29-32,0-16-1248,0 1-544,-1-14-1119,-28 14-449,14 14-576</inkml:trace>
  <inkml:trace contextRef="#ctx0" brushRef="#br1" timeOffset="68622.1654">5928 8872 8704,'0'-14'3328,"15"14"-1792,-15 14-1792,0 1 512,15 0-256,-15 14 0,0 1 0,29 29 64,-14 30-32,0-1 256,14 16 128,16 14 224,-16 0 64,1-30 63,-1 1 65,-14-15-256,0-15 0,14-15-288,-29-14-32,15-15 224,-15-15 128,0-15-512,-15-44-192,15 14-672,0-28-320,0-1 416,15 0 224,0 15 192,0 15 128,0 14-32,14 30 128,1 15 0,14 0 32,-15 29 0,1 0 64,-1 15-32,-14-14-32,0-1 32,0-15-32,-15-14-1855,0-30-737,0 15-1440</inkml:trace>
  <inkml:trace contextRef="#ctx0" brushRef="#br1" timeOffset="69020.436">6770 9315 11008,'-29'30'4128,"-1"-30"-2241,0 29-2047,16-14 736,-1 0-384,0 0-32,-14 14-160,-1 1 0,1-1 0,-1 16-96,15 14 64,15 0 32,30 0 64,-15-15-96,14-14 0,1-16 320,14-43 96,0-1-160,-14-29-128,14 0-160,-29 0-32,0-15-96,-1 15 32,-14 0-128,-14 15-32,-1 14 0,15 30 32,-15 0 192,15 15 32,0 15 64,15-1 0,0 15 0,-1 1 64,16-1-96,-15-14 0,14-16-895,1 1-417,-15 0-2976</inkml:trace>
  <inkml:trace contextRef="#ctx0" brushRef="#br1" timeOffset="69389.2337">6903 9064 7936,'0'-14'2976,"0"14"-1600,0 14-1472,0-14 608,0 15-448,15 0-32,-15 14 32,15 1 32,14-1-32,-14 16-64,14-1 96,16-14 224,-16-1 160,-14 1-224,14-1-64,-29 1 288,0-16 224,0-14-224,-14 0-33,-1-14-255,0-16-128,0-14-128,15-15 32,0 0-191,0 14-1,30 1-64,-15 15 96,-1 14 64,16 30-32,14 14 128,-14 15 64,14 1 0,-14 14 64,14-15-992,-14-14-416,-1-16-2592,1 1-1280,-1-30 2624</inkml:trace>
  <inkml:trace contextRef="#ctx0" brushRef="#br1" timeOffset="69883.6425">7494 8843 9984,'-30'74'3776,"15"-45"-2048,-14 15-1728,14 1 672,15 14-544,-15 0-32,15 0 95,0-15 193,15-14-192,-15-15 192,30-15 96,-1-45-160,1-14-96,-1 0-352,-14-29-96,15 14-32,-16-15 0,1 0 64,-15 16 64,15 14-160,-15 14-32,-15 30 0,15 30 129,0 30 31,15 28 96,0 16-32,-1 44 32,16 15 128,14 29 32,-14 0-128,-16-15 32,1-29 64,-15-15 32,-29-29 383,14-30 161,-15-29-256,-14-16-64,15-28-352,-1-45-32,15 0-352,1-30-64,14 15-32,0 0 1,29 0 287,1 1 96,14 28 32,15 1 0,0 14-224,0 16-64,0 14-896,0-15-384,0 0-2016</inkml:trace>
  <inkml:trace contextRef="#ctx0" brushRef="#br1" timeOffset="70120.2338">8055 8606 8704,'0'45'3328,"15"-30"-1792,-15 44-1024,14-30 864,1 1-736,0 14-193,0 0-287,-1-14-128,1 14 0,15-14-32,-30-1 0,15 1-575,-1-15-257,-28-15-832,-1-15-384,-15 0-1664</inkml:trace>
  <inkml:trace contextRef="#ctx0" brushRef="#br1" timeOffset="70287.8326">7907 8355 5888,'15'-14'2272,"-15"28"-1216,15-14-736,-1 15 640,-14 0-576,15 29-128,0-14-1216,15 14-480,-16-14-1344,16-1-544</inkml:trace>
  <inkml:trace contextRef="#ctx0" brushRef="#br1" timeOffset="70550.7238">8217 8503 8960,'-14'-15'3328,"14"30"-1792,0-15-1792,0 15 512,0 0-352,0 14 64,0 1 32,14 14 64,1 0-32,0 1-32,0-16 32,14 1 96,-14-1 160,0-14 384,-1-15 512,-14-30-353,0 1-415,0-15-256,-14-30-224,-1 15-32,15 14 64,0 16 0,0-1-64,0 1 0,15 29-32,-1 0 96,16 29 0,-1 1 32,1-1 0,0 16 0,-1-1-288,-14-29-63,14-15-1441,1 0-640,-1-45-1504</inkml:trace>
  <inkml:trace contextRef="#ctx0" brushRef="#br1" timeOffset="71088.2435">8631 7883 8192,'-30'29'3072,"30"1"-1664,-15 14-1280,15-14 672,0-15-512,-14 29-64,14 0-224,0 0-32,0 1 32,14-16 64,1 16 32,0-31 384,0 16 224,0-30 192,14 0 95,-14 0-383,0-30-192,-1 1-256,1-30-64,-15 14-96,0-28-32,-15-1 32,15 15 64,-14 0-320,14 0-64,0 14 96,0 16 32,14 29 32,1 0 128,15 29-64,-1 30 32,16 30 64,28 14 64,-14 15-32,0-14-32,1-1-64,-16-14-32,-15-1 480,-14-28 192,0 13-64,-30-28-32,-29-1-288,-15-29-64,14-1 0,1-28 0,0-16-224,14-14 0,1-15-544,29 0-192,0 14 256,15 1 160,29 0 192,30 0 96,14 14 64,1 0 32,14 1-1311,1-1-609,-1 1-2272</inkml:trace>
  <inkml:trace contextRef="#ctx0" brushRef="#br1" timeOffset="71588.9948">8557 9685 9984,'-44'-60'3776,"29"16"-2048,-29 29-1184,14 1 1055,0-1-767,1 15-128,-1-15-416,16 30-192,-16 0-64,1-1-128,-1 16 0,15 29 64,-14 0 64,29-15 0,0 15-32,15-14 32,-1-16-32,16-14 128,14 0 64,0-30-64,15-14-96,1-1-96,-16 15 32,0 0 32,-14 30 0,-16 0 0,1 15 64,-15 29-32,-15 0-32,-29 0 32,0 0-32,14 0 0,-14-15 0,0-14 0,14-30 64,15-15-1792,-14-29-735,29-30-2593</inkml:trace>
  <inkml:trace contextRef="#ctx0" brushRef="#br1" timeOffset="71917.0653">8557 9035 11136,'15'0'4224,"-15"0"-2305,14 29-1887,-14 1 800,0 14-672,15 0-64,0 16-64,0 13-32,14 1 0,1 0 0,-1 0 0,1 0 128,-1-15 160,1 0 320,-15-30 192,0 16-160,-1-31-32,-14 1 0,0-30 0,0-14-320,0-15-160,-14-1-192,14-29 32,-15 15-128,30 0 32,-15 15-160,14 14-32,-14 16 64,30 14 160,-1 14 128,16 16 64,-1 0-192,15 14 0,-29-15-896,-1 1-352,1-15-896,-1-15-351,1-15-2049</inkml:trace>
  <inkml:trace contextRef="#ctx0" brushRef="#br1" timeOffset="72234.4418">9207 9079 10624,'0'0'3936,"-15"30"-2112,15 29-1984,-15-45 639,15 31-223,0-1 0,-15 15 64,1 0 32,14 0-160,0 0-128,0 0-32,14-29 160,1-15 128,0-15-32,0-15 64,14-29-256,1-15-128,-15-15-224,-1 0 0,-14-15 64,0 30 96,0 15-288,-14 0-128,14 29-448,0 15-127,-15 29 575,30 30 256,-1 1-352,16-1-224,-15 14-704,14-14-224,1-14-1472</inkml:trace>
  <inkml:trace contextRef="#ctx0" brushRef="#br1" timeOffset="72532.6377">9340 8902 7552,'-15'29'2880,"15"1"-1536,15-1-1216,-15 1 608,14 14-288,-14 1 0,15 14-256,0 0-128,14 0-32,-14-15-32,0 0 64,0-14 320,0-15 224,-15 14 320,14-29 191,-28 0-511,-1-15-192,0-14-544,-15-30-160,1-15-512,-1 0-191,1-29-641,-1 14-224,1 15-416,14 1-192,15 13-224</inkml:trace>
  <inkml:trace contextRef="#ctx0" brushRef="#br1" timeOffset="73336.7384">9310 8961 10880,'-15'-15'4128,"30"15"-2241,-30 0-2143,15 0 736,0 0-448,15 15-96,0 14-64,14 16 96,1 14 0,-1 29 96,1 1 32,0 14-128,-1 16 32,15-16 0,-14-14 64,-1 14 448,1-29 224,-15 0-224,-1-30-128,-14-15 384,0-14 288,-14-30-480,-1-44-224,-15-15-224,1-44-128,14-15-64,0-14-32,1-1 64,-1 0 0,15 30 32,0 15 0,0 14-96,15 30 0,14 15 64,15 0 0,1 29 32,-1 15 64,0 0-96,1 15-64,-16 14-224,1 1-64,-16-1 288,1 1 128,-15 14-96,-29-14 64,-16 14 0,-14 15 64,15-15-96,-15 1 0,15-16-480,14 1-128,1-16-960,14 1-383,15-30-1665,15 1-1984,-1-31 1728</inkml:trace>
  <inkml:trace contextRef="#ctx0" brushRef="#br1" timeOffset="73702.4427">9842 8474 10368,'-15'59'3936,"15"-15"-2112,0 0-1856,0-14 799,15-1-159,-15 1 96,29-1-96,-14-14 0,29 0-320,1-30 96,-1-14 64,0-16-160,15-14-96,-14 0-192,14 15 0,-30-15-288,1 15-64,-30-1-96,-15 1-32,0 14 32,-29 16 32,0 28 160,-1 1 160,-14 44 608,15 15 384,14 29-160,16 16-128,-1-1-192,15-30-96,29-14-288,16-30 0,43-44-1792,16-29-800,14-60-2943</inkml:trace>
  <inkml:trace contextRef="#ctx0" brushRef="#br1" timeOffset="100234.7896">12101 9921 3456,'-15'-15'1312,"15"15"-704,0 0-288,0 0 448,0-15 64,0 15 128,0 0-160,0 0-32,0-14-416,0 14 128,0 0 96,0 0-128,0-15 64,0 15-160,0 0-32,0 15-192,0-15-32,0 14 32,0 1 64,0 15 32,0-16 32,0 1-64,0 15-32,0-16-32,0 1 0,0 15-64,0-16-64,0 1 32,0 0-32,0 15 64,0-16-96,0 16 0,0-15 224,0-1 128,0 16-96,0-15 32,0-1-160,0 16-64,0 14 0,15-14-32,-15 14 0,0-14 0,0 14 0,15 0 0,-15 1 0,0-1 0,0-15 0,0 16 64,0-1-32,0 0 64,0 1-64,0-1 64,0 15 0,0 0 32,15-15 0,-15 15 63,0-14-95,14-1-64,-14 0 256,15 1 192,-15-16-224,0 1-64,0-1-128,0 1-64,0-1 32,0-14 32,0 15-32,0-16 64,0 1-128,0 15-64,0-1 128,-15 16 32,15-16-160,0 15 0,0-14 96,0-1 128,0 1-96,0 0-32,0 14 64,0-15 32,0 1 224,0-1 192,-14-14-192,14 15-96,0-16-224,0 1 0,0 15 0,-15-15 64,15-1-32,0 1-32,-15 0 32,15-15 32,0 15-96,0-1-64,0-14 64,0 15 64,0-15-64,0 15 0,0-15 32,0 15 0,0-15 0,0 14 0,0 1 0,0 0 0,0-15-96,0 15 64,0 0 96,0-15 32,0 0-32,0 0-64,0 0 32,0 14 32,0-14-96,0 0 0,0 15 32,0-15 0,-15 15 0,15-15 0,0 15-96,0-1 64,0-14 32,0 15 64,-14 0-32,14-15-32,0 15-64,0-1 32,0 1 32,0 0 64,0-15-32,0 15-32,0-15 32,0 0-32,0 15 0,0-15 0,0 0 0,0 0 0,0 14-96,0-14 64,0 0 32,0 15 0,0-15 64,0 15 32,0-15-128,0 15-32,0-15 96,0 0 32,0 14 0,0-14-64,0 0-64,0 15 32,0-15 96,0 15 32,0-15 32,0 0 64,0 0-160,0 0-32,0 0 0,0 15 64,0-15-32,0 0-32,0 0 32,0 14-32,0-14 0,0 0 0,0 0 0,0 0 64,0 0 160,0 0 192,0 0-224,0 0-32,0 0-32,0 0 0,0 0-64,0 0 32,0 0-128,0 0 0,0 0 96,0 0 32,0-14 32,0 14 64,0 0-96,0 0-64,0 0 0,0 0-32,0 0 0,0 0 0,0 0-96,0 0 64,0 0 32,0 14 64,14-28-96,1 14 0,-15 0 32,30 0 0,-16 0 0,31 0 64,-16 0-96,16 0-64,-1-15 64,-15 30 0,16-30 32,-1 30 0,-14-15 0,14 0 64,0 0-96,-14 14-64,14-14 128,0 0 32,1-14-96,14 14 32,14-15 0,-13 15 64,-1 0-96,-15 0-64,15 0 64,0 15 0,-15-15 32,15 0 64,-14 14-32,-1-14-32,15 0 32,0 0 32,0 0-96,0 0 0,0 0 32,0 0 0,1 0 0,-1 0 64,-15 0-96,0 15-64,1-15 64,14 15 64,0 0 0,0-1 64,0-14-128,0 15 0,15-15 32,-15 15 0,0-30 0,0 15 64,0 0-32,0-15-32,0 15 32,15-14-32,0 14-96,-15 0 64,15 0 32,-15 14 0,0 1 0,0-15 64,-15 15-96,15-15 0,-14 15 32,-1-15 0,30-15 0,-15 15 64,15-15-32,-15 15-32,-15-15 32,15 1 32,0 14-96,-15-15-64,16 15 64,-31 0 0,15 0 32,1 0 0,-1 0-96,0 15 64,15-15 32,-14 0 64,-1 0-32,0 0-32,-14-15 32,14 0 32,-14 15-96,14 0 0,-15-15 32,16 15 64,-16 0-96,1 0 0,-1 0 32,1 15 0,-1-15-96,1 0 64,-1 15 32,16 0 64,-1-15-32,0 0-32,1 14 32,-16-14 32,1 0-32,-1 0-32,16 0-64,-16 0 32,15-14 32,-14 28 0,0-14 0,-1 0 0,1 15-96,-1 0 64,1-15 32,-1 15 0,1 0 0,-1-15 64,16 14-32,-16-14 64,1 0 0,-1 0 96,1 0-96,-16 0 0,16 0 32,-15-14 0,0 14-160,-1 0 32,-14-15 0,15 15 0,0 0-224,-15 0 0,15 0-256,-1 15-96,-14-15-896,15 14-384,0-14-1727,-15 15-737,15-30 352</inkml:trace>
  <inkml:trace contextRef="#ctx0" brushRef="#br1" timeOffset="103099.7969">12441 10157 3712,'0'-15'1472,"0"15"-768,0 0-64,0 0 608,0 0-416,0 0-64,0 0-96,0 0-32,0 0-352,0 0-32,15 0 64,-15 0 0,0 0 128,0-14-160,0 14-32,0 0 0,0 0 0,0 0 0,0 0 0,0 0-64,0 0-32,0 0-32,0 0 64,0 0-32,0 0 0,0 0-32,0 0 64,0 0-96,-15 0-64,15 0 0,0 0-32,0 14 0,0-14 0,0 0 0,0 15 0,0-15 0,0 15 64,0-15-32,0 15-32,0-15 96,0 14 0,0-14-32,0 15 32,0-15 0,0 15 96,0 0-32,0-1 0,0 1-97,0 0 33,15 15 128,-15-1 128,0 1-192,14-1-32,1-14-64,-15 14 32,15 1-64,-15-15 64,15 14 0,-15-14 32,14 0-64,-14 0 32,15-1 0,-15 1 32,15 0-64,0 0 32,-15-15 64,14 14 64,1 1-192,-15 0 0,15 0-32,0-1 64,-15 1-32,15 0-32,-1 0 32,-14 0 32,15-1-32,-15 1-32,15 0 288,-15 0 128,15-1-128,-15 1-96,0 0-192,14 0 0,-14-1 0,15 1 64,-15 15 32,15-15 32,0-1-64,-15 16-64,14-1 96,1 1 0,15-1 160,-16 1 160,1-15-224,15 14-32,-15-14-96,-1 0 32,16 14-128,-1-14 0,-14 0 96,15 0 96,-16 14-64,1-14-64,0 0 0,0 14 32,0-14 96,-1 0 128,1 14-64,0-14-64,14-15-64,-14 15 0,0 0 0,0-1 96,-1 1-96,1-15 0,0 15-32,15 0 32,-16 14-64,1-14-32,0 0 32,0 14 32,-15-14-96,14 15 0,1-16 96,15 16 32,-16-15-32,1-1 32,0 16-64,14-15-32,-14 0 32,15-1 32,-15 1 32,-1 0 32,16 0-64,-15-1-64,-1 1 32,1-15 32,0 15-32,0 0 64,-1-1-64,1-14-32,0 15 160,-15-15 32,15 15-64,0 0-96,-1-15 0,1 14-32,0 1 0,0 0 0,-1 0 0,1 0 0,0-1 0,0 1 0,14 0 0,-14-15 64,0 0 96,0 15 0,-1-1-96,1-14-32,0 15 64,0-15-64,-1 0-32,16 15-64,-15-15 32,-1 15 32,1-15 64,0 14-32,0-14 64,-1 0-64,16 15 64,-15-15 0,14 15 32,-14-15-64,0 0-64,14 15 32,-14-15-32,15 15 0,-16-15 0,1 14 0,0-14 64,0 15-96,0-15 0,-1 15 32,1 0 0,0-1 0,0-14 0,-15 15 0,14-15 64,1 15-32,0 0 64,0-15-128,14 14 0,-14-14-32,0 15 0,0-15 64,-1 0 64,1 15-96,0-15 0,0 0 32,-1 15 64,1-15-96,0 15 0,14-15 32,-14 14 0,15-14-96,-16 0 64,16 15 32,0-15 64,-1 0-96,1 15 0,-1-15 32,1 0 64,-16 0-32,16 15-32,-15-15-320,0 0-192,-1 14-608,1-14-160,0 0-960,0 0-384,-1 0-1311,1 15-545,-15 0 480</inkml:trace>
  <inkml:trace contextRef="#ctx0" brushRef="#br1" timeOffset="111116.6897">13283 13184 3968,'0'0'1472,"0"0"-768,0 0-256,0 0 544,0 0-128,0 0-32,0 0-320,0 0-96,0 0-224,0 0 96,0 0 32,0 0-256,0 0 0,14 0-64,-14 0 64,15 0-96,-15 0 0,15 0 32,0 0 0,-15 0 192,14 0 192,-14 0-128,15 0-64,-15 0-32,15 0 32,-15 0-96,15 0 0,-1 0-32,1 0 32,0 0-128,0 0 0,14 0 32,-14 0 0,15 0 0,-16 0 0,16 0 0,-1 15 64,-14-15-32,15 0-32,-16 0 32,16 0-32,-15 0 0,0 0 64,14-15 32,1 15 32,-1-14-64,-14 14-64,14-15 32,1 0 32,-15 15-96,14 0 0,-14 0-32,0 0 0,14 15 64,-14-15 0,0 15 0,-15-1 0,15-14 64,-1 0-32,1 0-32,0 0 32,0 0 32,14 0-32,1-14-32,-15-1-64,14 15 32,-14-15 32,14 15 64,-14 0-96,0 15 0,14 0-32,-14-15 0,0 14 64,0-14 64,0 0-32,-1 0 64,1 0-64,0 0-32,14 0 96,-14 0 64,15 0-64,-1 0-64,1-14-96,-15 14 32,14 0 32,-14 0 64,14 0-96,-14 0 0,0 14 32,14-14 64,-14 0-96,0 0 0,0 0 32,-1 0 64,16 0-32,0 0-32,-1 0-64,1 0 32,-1-14-1664,1-1-768,-1 0-800</inkml:trace>
  <inkml:trace contextRef="#ctx0" brushRef="#br1" timeOffset="111911.3596">14538 13214 5888,'-15'-15'2272,"15"30"-1216,0 0-1312,0-15 384,0 14-128,0-14 0,0 15 0,0-15 0,0 15 0,0-15 0,15 0 64,-15 0 160,15 0 192,-1 0-96,1 0 64,0 0-160,14-15-64,16 15 0,-1 0-32,15 0 0,-15 0 64,1 15-32,14 0 0,-30 0-96,16-1 32,-16 1-64,1 0-32,-16-15 32,-14 15-32,0-1 192,0 1 128,-14 0-160,-31 0-32,1 14 128,-15 1 160,0 14-160,-15-14-64,15 14-32,0 0 32,0-14-160,15 14-32,-1-14-1984,1-1-800</inkml:trace>
  <inkml:trace contextRef="#ctx0" brushRef="#br1" timeOffset="150622.6983">4422 13790 20863,'15'44'0,"29"0"512,-29-44 0,29 0 416,0-44 224,30-44-768,15-60-256,44-59-128,15-29-608,14-30-224,15-44-5696</inkml:trace>
  <inkml:trace contextRef="#ctx0" brushRef="#br2" timeOffset="173653.7967">20253 9699 8064,'-30'-14'3072,"30"-1"-1664,0 15-1440,0-15 576,0 15-320,0 0-64,15 0 64,-15-15 64,0 15-128,15 0 128,-15 0 32,0 0-160,0 0-32,15 15 224,-15 0 64,0 14 0,14 1-1,-14 14-159,0 0-96,15 16 128,-15-1 64,15 0-192,0 0-96,-1 0 224,-14 15 192,15 14-224,-15 1-128,0 14-32,-15-14 0,1-1 224,-1 31 192,-15-1-256,1 0-64,14 0-128,-15 0 32,16 15 0,-1-15 32,0 0 64,15-14 96,0-1-64,0-14-64,15-16 0,-15 16-32,15 0-160,-15-15 32,0-1 64,14 1 32,-14 0-32,-14 0-64,14 0 288,0 14 192,-15 1-224,15 0-64,0-1-192,-15 1-32,15-15 96,0-1 32,0-14-32,0 1 32,0 13-64,15 1 64,-15-15-64,0 15-32,0 0 32,0-15 32,-15 15 32,15-15 96,0-15 96,-15-14 64,15 14-160,-14-14-128,14-16 160,0 1 160,0 0-64,0-15 64,0 0-224,0 0-32,0 0-64,0 0 32,0 0-128,0 15-64,0-15 64,0 0 0,0 14-64,0-14 64,0 0 32,0 15 64,0-15-32,0 0-32,0 0-64,14 0 32,-14 0 32,15 0 64,-15-15-32,30 15-32,-16 0-64,1 15 32,15-15-32,-1 0-64,1 15 96,-1-15 64,1 15-64,14-15 0,0 0 96,16 0 32,-1 0-128,0 0-32,15-15 32,-15 0 0,14 15 32,1-15 0,0 1 0,0 14 0,15 0-96,-1-15 0,-14 15 64,0 0 64,-15 0-64,15 0-64,-15 0-32,15 0 96,-1 0 64,16 0 64,-15 0-32,0 0-64,0 0-64,-1 0 32,1 0-32,0 0 0,15 0 0,-15 0-64,-1 0 96,1 0 0,15 0 32,-15 0 0,0 15-96,-1-15 64,16 0-32,0 0-64,-1 0-64,1 0 32,14 0 96,-14 0 32,-1 0-64,16 0 64,-16-15 32,16 15 64,-1 0-32,-14 0-32,-1 0 32,30-15-32,-14 15 0,-16 0 0,16 0 0,-1-15 0,-14 15-96,-1 0 64,16-14 96,-1 14 32,-14 0-128,-1 0 32,1 0-64,-15 0 0,0 0 64,14 0 64,16 0-32,-16 0-32,1 0 32,-15 0-32,14 0 0,-14 0 0,0 0-96,0 0 64,14-15 96,-29 15 32,15 0-128,-15 0 32,0 15 0,0-15 64,1 0-32,-1 0-32,0 14-64,14-14 32,31 0 32,-16 15 64,1-15-96,0 15 0,-1-15 32,-14 15 0,15-15 0,14 14 64,-14-14-32,-15 15 64,14-15-128,-14 0 0,-15 0 32,15 0 0,-15 0-288,0 0-128,0-15-928,0 15-384,0 0-3775,-29-29-2433,14-15 3328</inkml:trace>
  <inkml:trace contextRef="#ctx0" brushRef="#br2" timeOffset="176408.5997">20105 13819 6656,'0'0'2464,"0"0"-1344,15 15-960,0-15 608,-15 0-128,14-15 96,1 15-288,15-14-96,-16-1-192,16 0-64,-15 15 96,14-15-32,1 1 64,-1 14-128,-14 0 0,15-15-32,-16 15 32,31 0 224,-16-15 96,16 0 64,-1-14 32,0-1-129,0-14-63,-14 14-192,14-14-96,-14 15 64,-1-1 0,1 0-128,-1-14-32,-14 15 32,15-1 64,-15 1 0,-1-1 64,1 0 64,0 1 64,0-1-96,-1-14-96,16 15 0,-15-16-32,-1 1 64,-14 0 32,15-1-128,0 1 32,0 0-64,-1 14 0,1 1 64,0-16 64,-15 16-32,15-1-32,0-14 96,-15 14 0,14-14-128,1 0-32,0 0 32,0-1 64,14 1 0,-14 0-32,0-1 32,-1 16-32,1-15 0,-15 14 64,15 0-96,0 1-64,0-15 64,-1 14 0,16-14 96,-30-1 96,29 16 0,-14-15 0,0-15-192,14 14 32,-14 1 0,0-15 0,15 29 0,-16-14 64,1 15-32,0-16-32,0 16 32,-1-16-32,1 1 0,0 0 0,0-1-96,-1 1 64,1-15 32,0 0 64,-15 15-32,15-1-32,-1 1 32,1 0-32,15 14 0,-15 1 0,14-16 256,15 16 160,-14-15-128,14 14-96,-14-14-192,14-1 0,0 16-64,1-15 0,-16 14 64,30-29 64,-14 30-32,-16-1-32,1 15-64,-1 0 32,-14 1 96,14-1 32,1 0-128,0 0 32,29 1 0,-15-1 0,0 0 0,1 15 64,-1-15-96,-15 15-64,1 0 64,-1 0 0,1 15 32,0 0 0,-1 0-96,-14 14 0,0 1 128,14-1 32,-14-14 0,14 15-64,-14-1 32,15 15 32,-16-29-96,16 15-64,0-1 64,-1 1 64,15-1 64,1 1 32,-16-15-160,16 14 32,-16 1-64,15-1 0,-14 1 416,-1 14 160,16 15-256,-1 0-128,0 0-96,-14 0-32,14-14 0,0-1 0,1 0 64,14 0 32,0-14-32,0 14 32,-15-14-128,1-15 0,-1 14 96,0 15 32,1 1-32,-1-1 32,0 0-64,-14 1-32,14 14 32,0-15-32,1 0 0,14 1 0,-15-1 0,15 0 0,-15-14 416,1-1 256,-1-14-384,0 0-160,1 14-96,-1 1-32,0-1 0,-14 16 64,14-1-96,0 0 0,-14 1 32,29-1 0,-15 0 0,15 1 64,0-1 32,-14 0 96,-1-14 32,0-1 32,1 1-128,-1-1-32,0-14-96,-14 15-32,-1-1 32,1 15 0,-16 16 0,16-1 0,-15-15 0,14 15 0,16-15 0,-1 1 0,0-1 256,1 0 224,14-14-224,-15 14-128,0-14-32,1-16 64,-1 1-64,-15 15 0,16-16-32,-16 16 32,1-1-64,-1 1-32,16 0-64,-1 14 32,15-15 32,0 1 64,0-1-32,0 1 64,0-15-64,15 0-32,-15-1 96,0-14 0,15 0-128,-15-14-32,15-1 32,-15 15 64,-15-15-1056,1 0-416,-31-14-4640,-28 14-2847,-31-44 3743</inkml:trace>
  <inkml:trace contextRef="#ctx0" brushRef="#br0" timeOffset="181341.2768">20149 13657 4096,'0'0'1568,"0"15"-832,15-15-224,-15 0 576,0 0-160,0 0 0,15 0-320,0 0-128,-15 0-256,14 0 64,1 0 32,0 0-256,0 0 0,14 0-64,-14 15 0,0-15 0,0 14 64,-1 1 32,16 0 32,-15 0 192,14-1 128,1 1-32,-1-15 64,1 15-64,14-15 64,-14 0-128,14 0-32,15 0-192,-15-15-96,1 15 0,-1 0 32,15 0-96,-15-15 0,1 15 32,-1-14 64,15 14 160,0-15 192,0 15-225,0-15-95,15 0 64,-15-14 128,15 14-160,-15-15-64,0 1-32,-15-15-32,15 14 0,0 15 0,1-14 0,-1-1 64,0 15-32,-15-14-32,15-1 32,0 1 32,0-1 32,-14 1 32,14-1-64,-15-14-64,30 0 96,-15-15 64,15 14-64,-1-14 0,-13 0-96,13 15-32,1 0 32,-15-1 0,0-14 0,15 0 64,0 0-32,0 0-32,0-15 224,0 0 96,-1 15-160,-14 0-96,1 0-32,-1 15 32,-15-15-32,15 14-32,0-14 32,0 0-32,0 0 0,0-15 0,-29 0-96,14 15 64,0 15 96,-14-15 96,14 15-128,1-15-32,-16 0 0,15 0 0,-14-15 0,-1 0 0,1 0 0,-1 15 0,1 0 0,0 0 0,14 0 256,-15 14 224,1-28-224,-1 28-64,1-14-128,0 0 32,14-29-128,-15 14 0,1 15-32,14 0 0,-14 0 64,-1 14 64,1-14-96,-15 0 0,14 15 32,1-15 64,-1 0-32,1-15 64,-1 15-128,1 0-64,-1 14 64,16 1 64,-1 0-64,15 14 0,0-14 32,-15 14 64,15 1-32,-14-1-32,14 1 32,-15 14-32,0-15-96,-14 16 64,14-16 32,1 15 0,14 1-96,-15-1 64,0 0 32,15 15 64,-14 0-96,-1 0 0,0 0 32,1 0 0,14 0 0,-15 0 0,-15 0 0,1 15 64,-1 0-96,-14-1 0,15 1-32,-15 0 0,-1 0 64,16 14 64,-30 1-32,15-1 64,-1 1-128,1-1 0,0 1 32,14-1 0,-14 16 0,15-16 64,-1 16-96,1-1-64,-1 0 128,-14-14 32,0 14 0,0 0-64,-15 1 32,0-1-32,0 0 64,0 1 32,0-1-128,0 15 32,14 0 0,-14 15 0,15 0 0,0-1 0,0-13 0,0-1 0,-1-15 352,1 0 224,0 1-288,-15-16-64,15 15-224,-1 1-32,-14-1 96,0 15 32,15 0-128,0 0 32,0 0 0,-1 15 0,1-15-96,15-15 64,-16 1 384,1-16 160,0 16-256,0-16-64,0 1-128,-1 14 32,1-14 0,-15 14 96,15 0-96,0 0 0,-1 15-96,1 1-32,0-1 32,0 0 0,-1-15 0,1 30 0,15-15 256,-15 15 224,14-15-160,1 0-32,-1 0-160,-14-15-32,14 1-32,-14-1-64,0-15 96,0 16 0,0-16-128,-1 1 32,1-1 0,0 1 0,0-1 0,-1 1 0,-14 14 0,15-14 0,0 14 0,-15-14 64,15 14 96,-1-15 128,1 1-128,0 0-96,14-16 32,-14 16 0,0-1-32,15 1-64,-16-1-64,16 16 32,14-16 32,-14 1 64,14-15-32,0 14-32,1-14 32,-1 14-32,0 1 0,1-1 0,-1 16 0,15-16 64,-30 1-32,16-1 64,-1 1-128,-14-1 0,14-14 32,0 15 0,-14-15 0,-1-1 0,1 16 0,-1-15 0,1-1-96,-1 1 64,1 0 96,-15-15 32,14 15-32,1-15-64,-1 0 32,-14 0 32,0 14-96,0-14-64,-1 0-448,-14 15-192,15 0-1312,-15 0-608,0 14-3807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16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6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17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5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19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0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9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10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0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11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2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13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14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15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1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16" y="586562"/>
            <a:ext cx="10911840" cy="105156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419352"/>
            <a:ext cx="5242560" cy="4389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1432052"/>
            <a:ext cx="5242560" cy="4389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233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  <p:sldLayoutId id="2147483727" r:id="rId10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customXml" Target="../ink/ink19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customXml" Target="../ink/ink2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7.emf"/><Relationship Id="rId18" Type="http://schemas.openxmlformats.org/officeDocument/2006/relationships/customXml" Target="../ink/ink29.xm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10.xml"/><Relationship Id="rId16" Type="http://schemas.openxmlformats.org/officeDocument/2006/relationships/customXml" Target="../ink/ink2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customXml" Target="../ink/ink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5.xml"/><Relationship Id="rId3" Type="http://schemas.openxmlformats.org/officeDocument/2006/relationships/oleObject" Target="../embeddings/oleObject2.bin"/><Relationship Id="rId7" Type="http://schemas.openxmlformats.org/officeDocument/2006/relationships/customXml" Target="../ink/ink12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8.png"/><Relationship Id="rId4" Type="http://schemas.openxmlformats.org/officeDocument/2006/relationships/image" Target="../media/image15.emf"/><Relationship Id="rId9" Type="http://schemas.openxmlformats.org/officeDocument/2006/relationships/customXml" Target="../ink/ink13.xml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customXml" Target="../ink/ink1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1192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5952" y="169490"/>
            <a:ext cx="10668000" cy="77288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Putting the Normal Distribution to Work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Areas Under the Normal Curve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1607" y="2028617"/>
            <a:ext cx="9592562" cy="2800767"/>
          </a:xfrm>
          <a:prstGeom prst="rect">
            <a:avLst/>
          </a:prstGeom>
          <a:solidFill>
            <a:srgbClr val="006747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Mean = 72</a:t>
            </a:r>
          </a:p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Standard Deviation = 14</a:t>
            </a:r>
          </a:p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This Year's Sales = 1,000,000 units</a:t>
            </a:r>
          </a:p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Warranty Replacement Cost = $200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014E4C-62A8-4BA9-8756-F4A2F566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21878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E4A318-DCCA-478B-B18C-3026D20FE969}"/>
                  </a:ext>
                </a:extLst>
              </p14:cNvPr>
              <p14:cNvContentPartPr/>
              <p14:nvPr/>
            </p14:nvContentPartPr>
            <p14:xfrm>
              <a:off x="7426599" y="1987937"/>
              <a:ext cx="712800" cy="61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E4A318-DCCA-478B-B18C-3026D20FE9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7959" y="1979297"/>
                <a:ext cx="7304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A3CEC8-C922-4026-904D-F47E04886219}"/>
                  </a:ext>
                </a:extLst>
              </p14:cNvPr>
              <p14:cNvContentPartPr/>
              <p14:nvPr/>
            </p14:nvContentPartPr>
            <p14:xfrm>
              <a:off x="8229399" y="2811977"/>
              <a:ext cx="1132560" cy="73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A3CEC8-C922-4026-904D-F47E048862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0759" y="2803337"/>
                <a:ext cx="115020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A802C-525D-40D0-AE08-30A049F8D02B}"/>
                  </a:ext>
                </a:extLst>
              </p14:cNvPr>
              <p14:cNvContentPartPr/>
              <p14:nvPr/>
            </p14:nvContentPartPr>
            <p14:xfrm>
              <a:off x="8590839" y="648377"/>
              <a:ext cx="2339640" cy="134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A802C-525D-40D0-AE08-30A049F8D0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82199" y="639735"/>
                <a:ext cx="2357280" cy="1357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5CB3C7-4000-49BD-86A2-A0199A735601}"/>
                  </a:ext>
                </a:extLst>
              </p14:cNvPr>
              <p14:cNvContentPartPr/>
              <p14:nvPr/>
            </p14:nvContentPartPr>
            <p14:xfrm>
              <a:off x="8904759" y="3976217"/>
              <a:ext cx="2536200" cy="1313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5CB3C7-4000-49BD-86A2-A0199A7356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95759" y="3967577"/>
                <a:ext cx="2553840" cy="13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42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393707"/>
            <a:ext cx="10668000" cy="77288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Assessing Normality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8303" y="1537689"/>
            <a:ext cx="9468195" cy="4187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Histograms</a:t>
            </a:r>
          </a:p>
          <a:p>
            <a:r>
              <a:rPr lang="en-US" sz="2000" b="1" dirty="0"/>
              <a:t>Q-Q Plots</a:t>
            </a:r>
          </a:p>
          <a:p>
            <a:r>
              <a:rPr lang="en-US" sz="2000" b="1" dirty="0"/>
              <a:t>Other Tools We’ll Discuss Later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FB3EE2-80DF-4E6A-A1D9-DEA09C565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8110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836759-4178-4DB6-8C7F-D78484E2CD99}"/>
                  </a:ext>
                </a:extLst>
              </p14:cNvPr>
              <p14:cNvContentPartPr/>
              <p14:nvPr/>
            </p14:nvContentPartPr>
            <p14:xfrm>
              <a:off x="5853039" y="185777"/>
              <a:ext cx="2547000" cy="98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836759-4178-4DB6-8C7F-D78484E2CD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4399" y="177137"/>
                <a:ext cx="256464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F1295F-7C7D-42FA-B4D5-F99CFA0617C5}"/>
                  </a:ext>
                </a:extLst>
              </p14:cNvPr>
              <p14:cNvContentPartPr/>
              <p14:nvPr/>
            </p14:nvContentPartPr>
            <p14:xfrm>
              <a:off x="1934799" y="1057697"/>
              <a:ext cx="744480" cy="153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F1295F-7C7D-42FA-B4D5-F99CFA0617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6159" y="1049057"/>
                <a:ext cx="76212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44D28F-8DEE-4EA7-BB04-B3CF8F038322}"/>
                  </a:ext>
                </a:extLst>
              </p14:cNvPr>
              <p14:cNvContentPartPr/>
              <p14:nvPr/>
            </p14:nvContentPartPr>
            <p14:xfrm>
              <a:off x="4635519" y="2280617"/>
              <a:ext cx="606240" cy="73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44D28F-8DEE-4EA7-BB04-B3CF8F0383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6879" y="2271617"/>
                <a:ext cx="623880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87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332164"/>
            <a:ext cx="10363200" cy="1828800"/>
          </a:xfrm>
        </p:spPr>
        <p:txBody>
          <a:bodyPr/>
          <a:lstStyle/>
          <a:p>
            <a:r>
              <a:rPr lang="en-US" dirty="0"/>
              <a:t>Sampling Distributions</a:t>
            </a:r>
            <a:br>
              <a:rPr lang="en-US" dirty="0"/>
            </a:br>
            <a:r>
              <a:rPr lang="en-US" dirty="0"/>
              <a:t>The Central Limit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6D62EC-54E1-4425-ADD0-EE35BF88825C}"/>
                  </a:ext>
                </a:extLst>
              </p14:cNvPr>
              <p14:cNvContentPartPr/>
              <p14:nvPr/>
            </p14:nvContentPartPr>
            <p14:xfrm>
              <a:off x="2158443" y="1887053"/>
              <a:ext cx="5061240" cy="3918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6D62EC-54E1-4425-ADD0-EE35BF888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083" y="1878413"/>
                <a:ext cx="5079600" cy="39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86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A Detour into Theory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4370" y="1314450"/>
            <a:ext cx="10911840" cy="4187952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Central Limit Theorem</a:t>
            </a:r>
          </a:p>
          <a:p>
            <a:r>
              <a:rPr lang="en-US" sz="2000" b="1" dirty="0"/>
              <a:t>Sampling Distributions</a:t>
            </a:r>
          </a:p>
          <a:p>
            <a:r>
              <a:rPr lang="en-US" sz="2000" b="1" dirty="0"/>
              <a:t>Basic Theoretical Concepts</a:t>
            </a:r>
          </a:p>
          <a:p>
            <a:r>
              <a:rPr lang="en-US" sz="2000" b="1" dirty="0"/>
              <a:t>Excel Demonstration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F1FFED-80AF-4BC0-AC38-2C98814BA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92004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57E5D0-E60A-4155-98E6-A9817F78FA33}"/>
                  </a:ext>
                </a:extLst>
              </p14:cNvPr>
              <p14:cNvContentPartPr/>
              <p14:nvPr/>
            </p14:nvContentPartPr>
            <p14:xfrm>
              <a:off x="313443" y="1020533"/>
              <a:ext cx="3844080" cy="154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57E5D0-E60A-4155-98E6-A9817F78FA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803" y="1011893"/>
                <a:ext cx="3861720" cy="15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60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The Central Limit Theorem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200" y="1314450"/>
            <a:ext cx="10911840" cy="4187952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As the sample size (the number of values in each sample) gets </a:t>
            </a:r>
            <a:r>
              <a:rPr lang="en-US" sz="3600" b="1" i="1" dirty="0"/>
              <a:t>large enough</a:t>
            </a:r>
            <a:r>
              <a:rPr lang="en-US" sz="3600" b="1" dirty="0"/>
              <a:t>, the sampling distribution of the mean is approximately normally distributed.  This is true regardless of the shape of the distribution of the individual values in the population.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E82194-0012-4676-9B41-D763A1A13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533097-7E2B-4411-8710-09C538108607}"/>
                  </a:ext>
                </a:extLst>
              </p14:cNvPr>
              <p14:cNvContentPartPr/>
              <p14:nvPr/>
            </p14:nvContentPartPr>
            <p14:xfrm>
              <a:off x="3524643" y="1860413"/>
              <a:ext cx="3163680" cy="72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533097-7E2B-4411-8710-09C5381086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5643" y="1851773"/>
                <a:ext cx="3181320" cy="7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95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The Central Limit Theorem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5037" y="1462436"/>
            <a:ext cx="1042828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800" b="1" dirty="0"/>
              <a:t>Consider a random sample of n observations selected from a population (any population) with mean        and standard deviation        .   Then, when n is sufficiently large, the sampling distribution of       will be approximately a normal distribution with mean                 and </a:t>
            </a:r>
          </a:p>
          <a:p>
            <a:pPr eaLnBrk="1" hangingPunct="1"/>
            <a:r>
              <a:rPr lang="en-US" sz="2800" b="1" dirty="0"/>
              <a:t>standard deviation                 .   The larger the sample size the better will be the normal approximation to the sampling distribution of       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8037513" y="1968500"/>
          <a:ext cx="439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4" imgW="190800" imgH="203040" progId="Equation.3">
                  <p:embed/>
                </p:oleObj>
              </mc:Choice>
              <mc:Fallback>
                <p:oleObj name="Equation" r:id="rId4" imgW="190800" imgH="203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513" y="1968500"/>
                        <a:ext cx="439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722563" y="2379663"/>
          <a:ext cx="4841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6" imgW="190800" imgH="177840" progId="Equation.3">
                  <p:embed/>
                </p:oleObj>
              </mc:Choice>
              <mc:Fallback>
                <p:oleObj name="Equation" r:id="rId6" imgW="190800" imgH="1778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2379663"/>
                        <a:ext cx="4841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178425" y="2694781"/>
          <a:ext cx="4889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8" imgW="177840" imgH="203040" progId="Equation.3">
                  <p:embed/>
                </p:oleObj>
              </mc:Choice>
              <mc:Fallback>
                <p:oleObj name="Equation" r:id="rId8" imgW="177840" imgH="203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2694781"/>
                        <a:ext cx="4889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956175" y="3097213"/>
          <a:ext cx="13049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10" imgW="660960" imgH="330120" progId="Equation.3">
                  <p:embed/>
                </p:oleObj>
              </mc:Choice>
              <mc:Fallback>
                <p:oleObj name="Equation" r:id="rId10" imgW="660960" imgH="33012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97213"/>
                        <a:ext cx="13049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324350" y="3584575"/>
          <a:ext cx="1470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12" imgW="966240" imgH="330120" progId="Equation.3">
                  <p:embed/>
                </p:oleObj>
              </mc:Choice>
              <mc:Fallback>
                <p:oleObj name="Equation" r:id="rId12" imgW="966240" imgH="33012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3584575"/>
                        <a:ext cx="1470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29013" y="4437063"/>
          <a:ext cx="4445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14" imgW="177840" imgH="203040" progId="Equation.3">
                  <p:embed/>
                </p:oleObj>
              </mc:Choice>
              <mc:Fallback>
                <p:oleObj name="Equation" r:id="rId14" imgW="177840" imgH="2030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437063"/>
                        <a:ext cx="4445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A5586C-3A92-40B0-BD78-38B4A061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CF23EB-1FE9-4C55-B6EA-63CD3880723C}"/>
                  </a:ext>
                </a:extLst>
              </p14:cNvPr>
              <p14:cNvContentPartPr/>
              <p14:nvPr/>
            </p14:nvContentPartPr>
            <p14:xfrm>
              <a:off x="5890203" y="1445693"/>
              <a:ext cx="962640" cy="64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CF23EB-1FE9-4C55-B6EA-63CD388072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81563" y="1437053"/>
                <a:ext cx="9802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99E26D-58F4-403F-9EA4-2EE2C7B06EE5}"/>
                  </a:ext>
                </a:extLst>
              </p14:cNvPr>
              <p14:cNvContentPartPr/>
              <p14:nvPr/>
            </p14:nvContentPartPr>
            <p14:xfrm>
              <a:off x="4114683" y="2285933"/>
              <a:ext cx="7379280" cy="1956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99E26D-58F4-403F-9EA4-2EE2C7B06E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5683" y="2276933"/>
                <a:ext cx="7396920" cy="19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03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A Detour into Theory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23802" r="34259" b="19751"/>
          <a:stretch/>
        </p:blipFill>
        <p:spPr>
          <a:xfrm rot="10860000">
            <a:off x="4230907" y="1246295"/>
            <a:ext cx="3263219" cy="466988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50327B-07A9-48BF-B8A1-C938B583C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61A940F-0A48-4AFE-914F-0F67E042DD24}"/>
                  </a:ext>
                </a:extLst>
              </p14:cNvPr>
              <p14:cNvContentPartPr/>
              <p14:nvPr/>
            </p14:nvContentPartPr>
            <p14:xfrm>
              <a:off x="3923163" y="1063013"/>
              <a:ext cx="4391640" cy="3870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61A940F-0A48-4AFE-914F-0F67E042D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4523" y="1054373"/>
                <a:ext cx="4409280" cy="38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63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Estimating Mean &amp; Standard Deviation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029075" y="2209800"/>
          <a:ext cx="33448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2209800"/>
                        <a:ext cx="334486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86163" y="3881438"/>
          <a:ext cx="42100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6" imgW="1218960" imgH="253800" progId="Equation.3">
                  <p:embed/>
                </p:oleObj>
              </mc:Choice>
              <mc:Fallback>
                <p:oleObj name="Equation" r:id="rId6" imgW="1218960" imgH="253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3881438"/>
                        <a:ext cx="421005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11346" y="5046122"/>
            <a:ext cx="3711272" cy="400110"/>
          </a:xfrm>
          <a:prstGeom prst="rect">
            <a:avLst/>
          </a:prstGeom>
          <a:solidFill>
            <a:srgbClr val="006646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EC393"/>
                </a:solidFill>
              </a:rPr>
              <a:t>Also Called “Standard Error”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0935" y="5504083"/>
            <a:ext cx="5211683" cy="400110"/>
          </a:xfrm>
          <a:prstGeom prst="rect">
            <a:avLst/>
          </a:prstGeom>
          <a:solidFill>
            <a:srgbClr val="006646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EC393"/>
                </a:solidFill>
              </a:rPr>
              <a:t>Also Called “Standard Error of the Mean”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2FCFB8-C8EA-4225-BA0B-0F881EE91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346" name="Ink 56345">
                <a:extLst>
                  <a:ext uri="{FF2B5EF4-FFF2-40B4-BE49-F238E27FC236}">
                    <a16:creationId xmlns:a16="http://schemas.microsoft.com/office/drawing/2014/main" id="{39BA131F-C1B4-4C40-BD03-8E4CD628A70A}"/>
                  </a:ext>
                </a:extLst>
              </p14:cNvPr>
              <p14:cNvContentPartPr/>
              <p14:nvPr/>
            </p14:nvContentPartPr>
            <p14:xfrm>
              <a:off x="2891763" y="504988"/>
              <a:ext cx="8655480" cy="5199480"/>
            </p14:xfrm>
          </p:contentPart>
        </mc:Choice>
        <mc:Fallback>
          <p:pic>
            <p:nvPicPr>
              <p:cNvPr id="56346" name="Ink 56345">
                <a:extLst>
                  <a:ext uri="{FF2B5EF4-FFF2-40B4-BE49-F238E27FC236}">
                    <a16:creationId xmlns:a16="http://schemas.microsoft.com/office/drawing/2014/main" id="{39BA131F-C1B4-4C40-BD03-8E4CD628A7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3123" y="495989"/>
                <a:ext cx="8673121" cy="52171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99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79972"/>
            <a:ext cx="12192000" cy="457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 in Excel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4200" y="1314450"/>
            <a:ext cx="10911840" cy="4187952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440680-9F98-44AE-86EA-7B478C780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0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What Have We Covered?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8" y="1275347"/>
            <a:ext cx="4892842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Statistical Distributions in General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Some Types of Distributions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Normal Distributions in Particular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Empirical Rule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Areas Under the Normal Curve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Sampling Distributions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4BD8F8-7022-4E26-A265-4296C893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60336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0453" name="Ink 60452">
                <a:extLst>
                  <a:ext uri="{FF2B5EF4-FFF2-40B4-BE49-F238E27FC236}">
                    <a16:creationId xmlns:a16="http://schemas.microsoft.com/office/drawing/2014/main" id="{67F6B072-C973-41F2-B5C2-2B6E1B7CC55B}"/>
                  </a:ext>
                </a:extLst>
              </p14:cNvPr>
              <p14:cNvContentPartPr/>
              <p14:nvPr/>
            </p14:nvContentPartPr>
            <p14:xfrm>
              <a:off x="308228" y="1054325"/>
              <a:ext cx="11113560" cy="4482720"/>
            </p14:xfrm>
          </p:contentPart>
        </mc:Choice>
        <mc:Fallback>
          <p:pic>
            <p:nvPicPr>
              <p:cNvPr id="60453" name="Ink 60452">
                <a:extLst>
                  <a:ext uri="{FF2B5EF4-FFF2-40B4-BE49-F238E27FC236}">
                    <a16:creationId xmlns:a16="http://schemas.microsoft.com/office/drawing/2014/main" id="{67F6B072-C973-41F2-B5C2-2B6E1B7CC5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88" y="1045685"/>
                <a:ext cx="11131200" cy="45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03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dirty="0"/>
              <a:t>Probability Distributions &amp; CLT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39D72-C1CE-4F41-BC5E-A80558EFEDF3}"/>
              </a:ext>
            </a:extLst>
          </p:cNvPr>
          <p:cNvSpPr txBox="1"/>
          <p:nvPr/>
        </p:nvSpPr>
        <p:spPr>
          <a:xfrm>
            <a:off x="7645552" y="489571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“Shape” of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251762-E3EC-4B9B-B205-6843EC0DB5EC}"/>
                  </a:ext>
                </a:extLst>
              </p14:cNvPr>
              <p14:cNvContentPartPr/>
              <p14:nvPr/>
            </p14:nvContentPartPr>
            <p14:xfrm>
              <a:off x="6958792" y="4577258"/>
              <a:ext cx="5098680" cy="181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251762-E3EC-4B9B-B205-6843EC0DB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0152" y="4568258"/>
                <a:ext cx="5116320" cy="18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22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Probability Distributions in General</a:t>
            </a:r>
          </a:p>
          <a:p>
            <a:pPr eaLnBrk="1" hangingPunct="1"/>
            <a:r>
              <a:rPr lang="en-US" sz="2000" b="1" dirty="0"/>
              <a:t>Fundamental Types of Distributions</a:t>
            </a:r>
          </a:p>
          <a:p>
            <a:pPr eaLnBrk="1" hangingPunct="1"/>
            <a:r>
              <a:rPr lang="en-US" sz="2000" b="1" dirty="0"/>
              <a:t>Normal Distributions</a:t>
            </a:r>
          </a:p>
          <a:p>
            <a:pPr eaLnBrk="1" hangingPunct="1"/>
            <a:r>
              <a:rPr lang="en-US" sz="2000" b="1" dirty="0"/>
              <a:t>Areas Under the Normal Curve</a:t>
            </a:r>
          </a:p>
          <a:p>
            <a:pPr eaLnBrk="1" hangingPunct="1"/>
            <a:r>
              <a:rPr lang="en-US" sz="2000" b="1" dirty="0"/>
              <a:t>Sampling Distributions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42050"/>
              </p:ext>
            </p:extLst>
          </p:nvPr>
        </p:nvGraphicFramePr>
        <p:xfrm>
          <a:off x="711199" y="5773271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4BCE27-68A4-4152-B4F4-FFEA6B2C54A9}"/>
                  </a:ext>
                </a:extLst>
              </p14:cNvPr>
              <p14:cNvContentPartPr/>
              <p14:nvPr/>
            </p14:nvContentPartPr>
            <p14:xfrm>
              <a:off x="5300272" y="776018"/>
              <a:ext cx="877320" cy="132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4BCE27-68A4-4152-B4F4-FFEA6B2C54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1276" y="767018"/>
                <a:ext cx="894953" cy="13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2D39F8-0AE1-4F6B-87CB-B88C660BE2C2}"/>
                  </a:ext>
                </a:extLst>
              </p14:cNvPr>
              <p14:cNvContentPartPr/>
              <p14:nvPr/>
            </p14:nvContentPartPr>
            <p14:xfrm>
              <a:off x="3519352" y="2222138"/>
              <a:ext cx="420480" cy="53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2D39F8-0AE1-4F6B-87CB-B88C660BE2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0352" y="2213138"/>
                <a:ext cx="4381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125CDA-C01A-47DC-82FB-12602F552C76}"/>
                  </a:ext>
                </a:extLst>
              </p14:cNvPr>
              <p14:cNvContentPartPr/>
              <p14:nvPr/>
            </p14:nvContentPartPr>
            <p14:xfrm>
              <a:off x="4715272" y="2828018"/>
              <a:ext cx="393840" cy="63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125CDA-C01A-47DC-82FB-12602F552C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6632" y="2819378"/>
                <a:ext cx="41148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28B56F-FCA9-4CAC-A577-EB1224D25BCA}"/>
                  </a:ext>
                </a:extLst>
              </p14:cNvPr>
              <p14:cNvContentPartPr/>
              <p14:nvPr/>
            </p14:nvContentPartPr>
            <p14:xfrm>
              <a:off x="637912" y="2418698"/>
              <a:ext cx="1643040" cy="129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28B56F-FCA9-4CAC-A577-EB1224D25B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8912" y="2410058"/>
                <a:ext cx="1660680" cy="13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4E8AF5-EFDE-410C-BBCE-6D71FCA7B8E1}"/>
                  </a:ext>
                </a:extLst>
              </p14:cNvPr>
              <p14:cNvContentPartPr/>
              <p14:nvPr/>
            </p14:nvContentPartPr>
            <p14:xfrm>
              <a:off x="3763792" y="3678698"/>
              <a:ext cx="1403640" cy="1207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4E8AF5-EFDE-410C-BBCE-6D71FCA7B8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54794" y="3669698"/>
                <a:ext cx="1421275" cy="12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0875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What Is a Statistical Distribution?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Graphical Representation</a:t>
            </a:r>
          </a:p>
          <a:p>
            <a:pPr eaLnBrk="1" hangingPunct="1"/>
            <a:r>
              <a:rPr lang="en-US" sz="2000" b="1" dirty="0"/>
              <a:t>“Shape” of a Distribution</a:t>
            </a:r>
          </a:p>
          <a:p>
            <a:pPr eaLnBrk="1" hangingPunct="1"/>
            <a:r>
              <a:rPr lang="en-US" sz="2000" b="1" dirty="0"/>
              <a:t>Peaks and Tails</a:t>
            </a:r>
          </a:p>
          <a:p>
            <a:pPr eaLnBrk="1" hangingPunct="1"/>
            <a:r>
              <a:rPr lang="en-US" sz="2000" b="1" dirty="0"/>
              <a:t>Skewness</a:t>
            </a:r>
          </a:p>
          <a:p>
            <a:pPr eaLnBrk="1" hangingPunct="1"/>
            <a:r>
              <a:rPr lang="en-US" sz="2000" b="1" dirty="0"/>
              <a:t>Types of Distributions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AD03E-5313-49E3-B282-A1C084B1E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91939"/>
              </p:ext>
            </p:extLst>
          </p:nvPr>
        </p:nvGraphicFramePr>
        <p:xfrm>
          <a:off x="711199" y="5773271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6EB019-9BCD-42AD-8065-32F32AA43530}"/>
                  </a:ext>
                </a:extLst>
              </p14:cNvPr>
              <p14:cNvContentPartPr/>
              <p14:nvPr/>
            </p14:nvContentPartPr>
            <p14:xfrm>
              <a:off x="5544653" y="924698"/>
              <a:ext cx="2945880" cy="1521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6EB019-9BCD-42AD-8065-32F32AA43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6012" y="916056"/>
                <a:ext cx="2963522" cy="1538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279" name="Ink 54278">
                <a:extLst>
                  <a:ext uri="{FF2B5EF4-FFF2-40B4-BE49-F238E27FC236}">
                    <a16:creationId xmlns:a16="http://schemas.microsoft.com/office/drawing/2014/main" id="{73C41F93-9A11-4F8F-8368-6F9EAB14E879}"/>
                  </a:ext>
                </a:extLst>
              </p14:cNvPr>
              <p14:cNvContentPartPr/>
              <p14:nvPr/>
            </p14:nvContentPartPr>
            <p14:xfrm>
              <a:off x="393279" y="2291258"/>
              <a:ext cx="3397320" cy="2371479"/>
            </p14:xfrm>
          </p:contentPart>
        </mc:Choice>
        <mc:Fallback>
          <p:pic>
            <p:nvPicPr>
              <p:cNvPr id="54279" name="Ink 54278">
                <a:extLst>
                  <a:ext uri="{FF2B5EF4-FFF2-40B4-BE49-F238E27FC236}">
                    <a16:creationId xmlns:a16="http://schemas.microsoft.com/office/drawing/2014/main" id="{73C41F93-9A11-4F8F-8368-6F9EAB14E8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279" y="2282257"/>
                <a:ext cx="3414960" cy="23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4588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Common Types of Distributions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Normal</a:t>
            </a:r>
          </a:p>
          <a:p>
            <a:pPr eaLnBrk="1" hangingPunct="1"/>
            <a:r>
              <a:rPr lang="en-US" sz="2000" b="1" dirty="0"/>
              <a:t>t</a:t>
            </a:r>
          </a:p>
          <a:p>
            <a:pPr eaLnBrk="1" hangingPunct="1"/>
            <a:r>
              <a:rPr lang="en-US" sz="2000" b="1" dirty="0"/>
              <a:t>F</a:t>
            </a:r>
          </a:p>
          <a:p>
            <a:pPr eaLnBrk="1" hangingPunct="1"/>
            <a:r>
              <a:rPr lang="en-US" sz="2000" b="1" dirty="0"/>
              <a:t>Uniform</a:t>
            </a:r>
          </a:p>
          <a:p>
            <a:pPr eaLnBrk="1" hangingPunct="1"/>
            <a:r>
              <a:rPr lang="en-US" sz="2000" b="1" dirty="0"/>
              <a:t>Poisson</a:t>
            </a:r>
          </a:p>
          <a:p>
            <a:pPr eaLnBrk="1" hangingPunct="1"/>
            <a:r>
              <a:rPr lang="en-US" sz="2000" b="1" dirty="0"/>
              <a:t>Exponential </a:t>
            </a:r>
          </a:p>
          <a:p>
            <a:pPr eaLnBrk="1" hangingPunct="1"/>
            <a:r>
              <a:rPr lang="en-US" sz="2000" b="1" dirty="0"/>
              <a:t>Weibull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F76943-DE07-4C73-BD1E-C432B8AD1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93752"/>
              </p:ext>
            </p:extLst>
          </p:nvPr>
        </p:nvGraphicFramePr>
        <p:xfrm>
          <a:off x="711199" y="5773271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4320" name="Ink 54319">
                <a:extLst>
                  <a:ext uri="{FF2B5EF4-FFF2-40B4-BE49-F238E27FC236}">
                    <a16:creationId xmlns:a16="http://schemas.microsoft.com/office/drawing/2014/main" id="{834F782F-B33B-4CC6-8F27-BF1B59521328}"/>
                  </a:ext>
                </a:extLst>
              </p14:cNvPr>
              <p14:cNvContentPartPr/>
              <p14:nvPr/>
            </p14:nvContentPartPr>
            <p14:xfrm>
              <a:off x="361239" y="308177"/>
              <a:ext cx="10300320" cy="5172840"/>
            </p14:xfrm>
          </p:contentPart>
        </mc:Choice>
        <mc:Fallback>
          <p:pic>
            <p:nvPicPr>
              <p:cNvPr id="54320" name="Ink 54319">
                <a:extLst>
                  <a:ext uri="{FF2B5EF4-FFF2-40B4-BE49-F238E27FC236}">
                    <a16:creationId xmlns:a16="http://schemas.microsoft.com/office/drawing/2014/main" id="{834F782F-B33B-4CC6-8F27-BF1B595213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599" y="299178"/>
                <a:ext cx="10317961" cy="51904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8519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7147"/>
            <a:ext cx="12192000" cy="457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Normal Distribution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43BD0F-E63A-4B47-A029-B98D8529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21116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C32D452-0E42-466C-818D-431C584EDB45}"/>
                  </a:ext>
                </a:extLst>
              </p14:cNvPr>
              <p14:cNvContentPartPr/>
              <p14:nvPr/>
            </p14:nvContentPartPr>
            <p14:xfrm>
              <a:off x="249639" y="924857"/>
              <a:ext cx="11068920" cy="4880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C32D452-0E42-466C-818D-431C584ED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999" y="915858"/>
                <a:ext cx="11086560" cy="48981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45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7147"/>
            <a:ext cx="12192000" cy="457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Normal Probability Density Function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706438" y="1951038"/>
          <a:ext cx="10802818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980000" imgH="483840" progId="Equation.3">
                  <p:embed/>
                </p:oleObj>
              </mc:Choice>
              <mc:Fallback>
                <p:oleObj name="Equation" r:id="rId3" imgW="1980000" imgH="483840" progId="Equation.3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951038"/>
                        <a:ext cx="10802818" cy="29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6B115-E5BC-4BCD-9D0D-9EED3DA7C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3143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2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7147"/>
            <a:ext cx="12192000" cy="457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Deviation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178050" y="1538287"/>
          <a:ext cx="7512050" cy="417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38226600" imgH="21120120" progId="Equation.3">
                  <p:embed/>
                </p:oleObj>
              </mc:Choice>
              <mc:Fallback>
                <p:oleObj name="Equation" r:id="rId3" imgW="38226600" imgH="211201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1538287"/>
                        <a:ext cx="7512050" cy="417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CFEAFD-6DBB-43F1-A7BE-0176CAB2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3143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55E334-540D-450F-B841-9D005C376DD8}"/>
                  </a:ext>
                </a:extLst>
              </p14:cNvPr>
              <p14:cNvContentPartPr/>
              <p14:nvPr/>
            </p14:nvContentPartPr>
            <p14:xfrm>
              <a:off x="4731279" y="254897"/>
              <a:ext cx="6411960" cy="1494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55E334-540D-450F-B841-9D005C376D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2639" y="246257"/>
                <a:ext cx="642960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04E2F7-D7D9-4D01-831A-AEAC02439FA0}"/>
                  </a:ext>
                </a:extLst>
              </p14:cNvPr>
              <p14:cNvContentPartPr/>
              <p14:nvPr/>
            </p14:nvContentPartPr>
            <p14:xfrm>
              <a:off x="6703719" y="4784417"/>
              <a:ext cx="1042200" cy="819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04E2F7-D7D9-4D01-831A-AEAC02439F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4719" y="4775777"/>
                <a:ext cx="105984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43FDEA9-6F12-42D9-8CEE-22C8724A0B08}"/>
                  </a:ext>
                </a:extLst>
              </p14:cNvPr>
              <p14:cNvContentPartPr/>
              <p14:nvPr/>
            </p14:nvContentPartPr>
            <p14:xfrm>
              <a:off x="5215119" y="1977497"/>
              <a:ext cx="6486120" cy="2456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43FDEA9-6F12-42D9-8CEE-22C8724A0B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06119" y="1968497"/>
                <a:ext cx="6503760" cy="24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AA9295-700F-4175-8B50-5441B59DFC6E}"/>
                  </a:ext>
                </a:extLst>
              </p14:cNvPr>
              <p14:cNvContentPartPr/>
              <p14:nvPr/>
            </p14:nvContentPartPr>
            <p14:xfrm>
              <a:off x="1940199" y="3891257"/>
              <a:ext cx="1371960" cy="1175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AA9295-700F-4175-8B50-5441B59DFC6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31559" y="3882617"/>
                <a:ext cx="138960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1BB2D42-58E3-47A0-96E9-82AD735332EE}"/>
                  </a:ext>
                </a:extLst>
              </p14:cNvPr>
              <p14:cNvContentPartPr/>
              <p14:nvPr/>
            </p14:nvContentPartPr>
            <p14:xfrm>
              <a:off x="568599" y="111617"/>
              <a:ext cx="2424600" cy="3136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1BB2D42-58E3-47A0-96E9-82AD735332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9959" y="102618"/>
                <a:ext cx="2442240" cy="31543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46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393707"/>
            <a:ext cx="10668000" cy="77288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The Empirical Rule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712" y="1668960"/>
            <a:ext cx="11482316" cy="4187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	</a:t>
            </a:r>
            <a:r>
              <a:rPr lang="en-US" sz="2000" b="1" dirty="0"/>
              <a:t>68% within 1 standard deviation</a:t>
            </a:r>
          </a:p>
          <a:p>
            <a:r>
              <a:rPr lang="en-US" sz="2000" b="1" dirty="0"/>
              <a:t>	95% within 2 standard deviations</a:t>
            </a:r>
          </a:p>
          <a:p>
            <a:r>
              <a:rPr lang="en-US" sz="2000" b="1" dirty="0"/>
              <a:t>	99.7% within 3 standard deviations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2DB778-33AE-46D6-9039-94E6F8F84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3143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683BB3-54CD-4DF8-AFA9-2C68AF59ED03}"/>
                  </a:ext>
                </a:extLst>
              </p14:cNvPr>
              <p14:cNvContentPartPr/>
              <p14:nvPr/>
            </p14:nvContentPartPr>
            <p14:xfrm>
              <a:off x="3806439" y="249857"/>
              <a:ext cx="4614840" cy="97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683BB3-54CD-4DF8-AFA9-2C68AF59ED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7439" y="240857"/>
                <a:ext cx="463248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801DCA-79E4-4589-9D47-462EA97B95D8}"/>
                  </a:ext>
                </a:extLst>
              </p14:cNvPr>
              <p14:cNvContentPartPr/>
              <p14:nvPr/>
            </p14:nvContentPartPr>
            <p14:xfrm>
              <a:off x="797199" y="1668977"/>
              <a:ext cx="5204880" cy="225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801DCA-79E4-4589-9D47-462EA97B95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559" y="1660336"/>
                <a:ext cx="5222520" cy="22723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248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977</TotalTime>
  <Words>604</Words>
  <Application>Microsoft Office PowerPoint</Application>
  <PresentationFormat>Widescreen</PresentationFormat>
  <Paragraphs>211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Wingdings</vt:lpstr>
      <vt:lpstr>green_gold_ppt_template</vt:lpstr>
      <vt:lpstr>Equation</vt:lpstr>
      <vt:lpstr>Analytical Methods for Business</vt:lpstr>
      <vt:lpstr>Module 2 Probability Distributions &amp; CLT </vt:lpstr>
      <vt:lpstr>Plan for This Presentation</vt:lpstr>
      <vt:lpstr>What Is a Statistical Distribution?</vt:lpstr>
      <vt:lpstr>Common Types of Distributions</vt:lpstr>
      <vt:lpstr>The Normal Distribution</vt:lpstr>
      <vt:lpstr>The Normal Probability Density Function</vt:lpstr>
      <vt:lpstr>The Standard Deviation</vt:lpstr>
      <vt:lpstr>The Empirical Rule</vt:lpstr>
      <vt:lpstr>Putting the Normal Distribution to Work Areas Under the Normal Curve</vt:lpstr>
      <vt:lpstr>Assessing Normality</vt:lpstr>
      <vt:lpstr>Sampling Distributions The Central Limit Theorem</vt:lpstr>
      <vt:lpstr>Sampling Distributions A Detour into Theory</vt:lpstr>
      <vt:lpstr>Sampling Distributions The Central Limit Theorem</vt:lpstr>
      <vt:lpstr>Sampling Distributions The Central Limit Theorem</vt:lpstr>
      <vt:lpstr>Sampling Distributions A Detour into Theory</vt:lpstr>
      <vt:lpstr>Sampling Distributions Estimating Mean &amp; Standard Deviation</vt:lpstr>
      <vt:lpstr>Demonstration in Excel</vt:lpstr>
      <vt:lpstr>What Have We Covered?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Satterfield, Ron</cp:lastModifiedBy>
  <cp:revision>49</cp:revision>
  <dcterms:created xsi:type="dcterms:W3CDTF">2016-05-01T20:38:57Z</dcterms:created>
  <dcterms:modified xsi:type="dcterms:W3CDTF">2018-08-08T19:01:38Z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