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9.xml" ContentType="application/vnd.openxmlformats-officedocument.presentationml.notesSlide+xml"/>
  <Override PartName="/ppt/ink/ink4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14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notesSlides/notesSlide17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notesSlides/notesSlide18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notesSlides/notesSlide21.xml" ContentType="application/vnd.openxmlformats-officedocument.presentationml.notesSlide+xml"/>
  <Override PartName="/ppt/ink/ink75.xml" ContentType="application/inkml+xml"/>
  <Override PartName="/ppt/notesSlides/notesSlide22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420" r:id="rId3"/>
    <p:sldId id="270" r:id="rId4"/>
    <p:sldId id="469" r:id="rId5"/>
    <p:sldId id="433" r:id="rId6"/>
    <p:sldId id="471" r:id="rId7"/>
    <p:sldId id="440" r:id="rId8"/>
    <p:sldId id="436" r:id="rId9"/>
    <p:sldId id="472" r:id="rId10"/>
    <p:sldId id="473" r:id="rId11"/>
    <p:sldId id="474" r:id="rId12"/>
    <p:sldId id="492" r:id="rId13"/>
    <p:sldId id="475" r:id="rId14"/>
    <p:sldId id="476" r:id="rId15"/>
    <p:sldId id="498" r:id="rId16"/>
    <p:sldId id="506" r:id="rId17"/>
    <p:sldId id="499" r:id="rId18"/>
    <p:sldId id="500" r:id="rId19"/>
    <p:sldId id="501" r:id="rId20"/>
    <p:sldId id="484" r:id="rId21"/>
    <p:sldId id="494" r:id="rId22"/>
    <p:sldId id="486" r:id="rId23"/>
    <p:sldId id="413" r:id="rId24"/>
    <p:sldId id="397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8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42" y="19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-2109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0:3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2458 3328,'0'-17'1216,"16"1"-640,-16 16-192,0 0 416,0 0-224,0-17 0,0 17 64,0 0 128,0 0-384,0 0-160,0 0-64,0 0 96,0 0 96,17 17 64,-17-17 96,16 0 192,1 0 128,16 16-544,-16-16-128,-1 0-64,18 17 0,-1-17-32,0 0-64,0 0 96,17 17 0,-17-1-32,34-16-64,-34 17 32,33-1 32,-16-16-96,33 17-64,0-17 128,17 17 96,-17-17 96,16 0 96,1 16-160,33-16-32,-17 17-64,0-1 32,17 1-64,-17-17 64,17 17 0,0-1 32,0 1-160,16-1-32,-16 1 32,0 0 0,16-1 32,0 1 0,-16-1 0,17 1 0,-1-17 0,17 0 0,0 17 0,-16-17 64,16 0-32,16-17-32,1 17 32,-17 0 32,16 0-32,18-17-32,-18 17 160,34-16 128,16-1-96,-32 17-32,-1 0-64,-16 0 0,16 0 0,-17 0 32,1 0-65,-17 0-63,17 0 32,-17 0-32,16-16 0,-16 16 0,0 0 64,17-17 96,-17 0 0,-17 17 64,1-16-128,16-1 0,-17 17-32,1 0-64,-18 0-64,1 0 32,0 0 32,0 0 64,0 0-96,-1 17 0,1-1 32,0-16 64,33 17-32,-33 0-32,16-17 32,-16 16 32,0-16-32,33 0-32,-17 0 32,1 0-32,-17 0 0,16 0 64,0 0-96,1 0 0,-1 0 32,1 0 0,-18 0 0,34 0 0,-16 0 0,-1 0 0,-16 0 0,16 0 0,1 0-96,-1-16 64,1 16 96,-17 0 32,-1 0-128,18 0-32,-17 0 32,-1 0 0,1 0 32,-17 0 0,17 0 0,0 0 64,-17 0-32,0 0-32,1 16-64,-18-16 32,17 0 96,-16 17 32,16-17-128,0 0 32,-33 16 0,34-16 0,-34 17 0,16-17 64,18 0-32,-18 0-32,17 0-64,1 0 32,-1 0 32,-17 0 64,18 0-32,15 0 64,-15 0-128,-1 17-64,17-17 416,-34 0 224,34 16-320,16-16-128,-32 0 0,15 17 0,-15-1-32,15-16-64,18 17 32,-17-17-32,16 17 0,-16-17 0,33 0 0,-17 16 0,1-16 0,-1 17 0,-16-17 0,33 16 0,-17 1-96,-16 16 64,17-16 32,-18 16 0,34-16 0,-16-1 0,-1 1-96,17-1 64,0 1 96,0-17 32,0 17-128,-16-1 32,16-16 0,16 17 0,-16-17 64,0 16 32,-16 1-32,32-17-64,-16 0-64,17 0 32,-34 0 32,17-17 64,17 1 160,-17-1 192,-16-16-224,-1-33-32,17 16 32,-17 0 32,17 0-96,-33 0-96,0 1 64,0-18 0,16-16-32,-33 0 32,17-16 64,-33-1 128,-1 17-64,-16 0-64,-16-17 64,-1 1 0,-33-1-32,1-16 32,-1 0 64,-33 16 160,0 0-192,-17 1-64,1-17-32,-1-1-32,-16 18-64,0-1-64,-1 1 32,-15-1-32,15 17 64,-15 0 96,-18-17-64,-16 17 0,0 0-32,-16 0-64,-1 17-64,0 16 32,-16 0 32,-17 17 0,17 17 0,-17-1 0,1 17 0,15 0 0,-32 17 0,16 16 0,0 17-160,17-1 32,0 34 128,16-16 64,-16 16-96,-17 0 32,34 0-64,16 16-64,0 18 96,0-1 64,16 17-64,34-34 0,0 34-32,16 0 0,17 0 64,17 16 0,16-49 0,0 16 64,50-16 32,17-1 32,-17 1 0,33-17 0,-16 0-64,32-17-64,18 1 32,-17-1-32,16-16 0,-16-17 64,16-16-32,17 16-32,-16-17 32,-1 1 32,1-17-32,16 0-32,-17 0 32,17 0 32,-17 0-32,1-17-32,16 1 32,-17-1 32,-16 17-32,0-16-32,16 16 32,1-17-32,-1 17 0,-16 0 0,0-17 0,0 17 0,33-16 0,-17 16 0,0-17 128,-16 1 160,33-18-160,0 18 0,-16-1 0,-18 1 0,1-1-64,0-16-64,16 16 32,-32 1-32,-1-1 0,-33-16 64,17 33-32,-17-17-32,-17 1 32,0 16-32,-16-17 0,0 17 64,0-17-96,0 17 0,-1 0 32,-15 0 0,-1 0-96,-17 0 64,1 0 96,0 0 32,-1 0-32,-16 0 32,0 0-128,0 0 0,0 17-32,0-17-64,0 17-1952,-16-1-864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45:06.513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05148756-59AD-4B42-9202-EE5EFED97EB1}" emma:medium="tactile" emma:mode="ink">
          <msink:context xmlns:msink="http://schemas.microsoft.com/ink/2010/main" type="writingRegion" rotatedBoundingBox="9398,16660 13044,13464 13937,14483 10291,17680"/>
        </emma:interpretation>
      </emma:emma>
    </inkml:annotationXML>
    <inkml:traceGroup>
      <inkml:annotationXML>
        <emma:emma xmlns:emma="http://www.w3.org/2003/04/emma" version="1.0">
          <emma:interpretation id="{D1ED5068-A645-4EDC-B42C-043C78AF39AF}" emma:medium="tactile" emma:mode="ink">
            <msink:context xmlns:msink="http://schemas.microsoft.com/ink/2010/main" type="paragraph" rotatedBoundingBox="9398,16660 13044,13464 13937,14483 10291,17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799E78-5841-4A76-BE3B-85D07EA7D3DE}" emma:medium="tactile" emma:mode="ink">
              <msink:context xmlns:msink="http://schemas.microsoft.com/ink/2010/main" type="line" rotatedBoundingBox="9398,16660 13044,13464 13937,14483 10291,17680"/>
            </emma:interpretation>
          </emma:emma>
        </inkml:annotationXML>
        <inkml:traceGroup>
          <inkml:annotationXML>
            <emma:emma xmlns:emma="http://www.w3.org/2003/04/emma" version="1.0">
              <emma:interpretation id="{897454ED-349F-4BAF-84F9-0EDC77F5A103}" emma:medium="tactile" emma:mode="ink">
                <msink:context xmlns:msink="http://schemas.microsoft.com/ink/2010/main" type="inkWord" rotatedBoundingBox="9398,16660 13044,13464 13937,14483 10291,17680"/>
              </emma:interpretation>
              <emma:one-of disjunction-type="recognition" id="oneOf0">
                <emma:interpretation id="interp0" emma:lang="en-US" emma:confidence="1">
                  <emma:literal>Linear</emma:literal>
                </emma:interpretation>
                <emma:interpretation id="interp1" emma:lang="en-US" emma:confidence="0">
                  <emma:literal>h in ear</emma:literal>
                </emma:interpretation>
                <emma:interpretation id="interp2" emma:lang="en-US" emma:confidence="0">
                  <emma:literal>h in fear</emma:literal>
                </emma:interpretation>
                <emma:interpretation id="interp3" emma:lang="en-US" emma:confidence="0">
                  <emma:literal>h in near</emma:literal>
                </emma:interpretation>
                <emma:interpretation id="interp4" emma:lang="en-US" emma:confidence="0">
                  <emma:literal>h in gear</emma:literal>
                </emma:interpretation>
              </emma:one-of>
            </emma:emma>
          </inkml:annotationXML>
          <inkml:trace contextRef="#ctx0" brushRef="#br0">13137 21653 384,'-17'-34'160,"17"34"-64</inkml:trace>
          <inkml:trace contextRef="#ctx0" brushRef="#br0" timeOffset="1009">14016 20441 7552,'0'67'2816,"0"-67"-1536,34 82-1280,-34-49 512,0 1-352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45:30.427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BB3B5614-5D3F-4DA3-B8E4-4ECEC30CEDAE}" emma:medium="tactile" emma:mode="ink">
          <msink:context xmlns:msink="http://schemas.microsoft.com/ink/2010/main" type="writingRegion" rotatedBoundingBox="23921,16103 29457,11947 30547,13399 25011,17555"/>
        </emma:interpretation>
      </emma:emma>
    </inkml:annotationXML>
    <inkml:traceGroup>
      <inkml:annotationXML>
        <emma:emma xmlns:emma="http://www.w3.org/2003/04/emma" version="1.0">
          <emma:interpretation id="{3096BCDA-6CBD-4A17-A4F2-2EC700F1575E}" emma:medium="tactile" emma:mode="ink">
            <msink:context xmlns:msink="http://schemas.microsoft.com/ink/2010/main" type="paragraph" rotatedBoundingBox="23921,16103 29457,11947 30547,13399 25011,175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7CF7FA-3A66-4E25-AC54-49E76C9DBEAE}" emma:medium="tactile" emma:mode="ink">
              <msink:context xmlns:msink="http://schemas.microsoft.com/ink/2010/main" type="line" rotatedBoundingBox="23921,16103 29457,11947 30547,13399 25011,17555"/>
            </emma:interpretation>
          </emma:emma>
        </inkml:annotationXML>
        <inkml:traceGroup>
          <inkml:annotationXML>
            <emma:emma xmlns:emma="http://www.w3.org/2003/04/emma" version="1.0">
              <emma:interpretation id="{16036DA9-23A4-4869-BC08-ABA1C1A91C9B}" emma:medium="tactile" emma:mode="ink">
                <msink:context xmlns:msink="http://schemas.microsoft.com/ink/2010/main" type="inkWord" rotatedBoundingBox="26200,14406 29464,11956 30547,13399 27284,15849"/>
              </emma:interpretation>
              <emma:one-of disjunction-type="recognition" id="oneOf0">
                <emma:interpretation id="interp0" emma:lang="en-US" emma:confidence="1">
                  <emma:literal>Variation</emma:literal>
                </emma:interpretation>
                <emma:interpretation id="interp1" emma:lang="en-US" emma:confidence="0">
                  <emma:literal>Variations</emma:literal>
                </emma:interpretation>
                <emma:interpretation id="interp2" emma:lang="en-US" emma:confidence="0">
                  <emma:literal>variation</emma:literal>
                </emma:interpretation>
                <emma:interpretation id="interp3" emma:lang="en-US" emma:confidence="0">
                  <emma:literal>variations</emma:literal>
                </emma:interpretation>
              </emma:one-of>
            </emma:emma>
          </inkml:annotationXML>
          <inkml:trace contextRef="#ctx0" brushRef="#br0">32372 19046 12288,'-16'0'4639,"-1"-17"-2495,34 17-2624,-17 17 608,16-17-320,1 33 128,0 0-128,15 17 64,2-1 64,-1 18-896,0-34-287,0 0-385,1 1-128,-34-51-992,-17-16-608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23T19:47:36.297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40B01B1C-E46D-40A1-8E8E-D35D4B52712F}" emma:medium="tactile" emma:mode="ink">
          <msink:context xmlns:msink="http://schemas.microsoft.com/ink/2010/main" type="writingRegion" rotatedBoundingBox="12062,9412 12467,9412 12467,9678 12062,9678"/>
        </emma:interpretation>
      </emma:emma>
    </inkml:annotationXML>
    <inkml:traceGroup>
      <inkml:annotationXML>
        <emma:emma xmlns:emma="http://www.w3.org/2003/04/emma" version="1.0">
          <emma:interpretation id="{336042A7-DFB6-4D92-A6AC-3B4AE5B6F7BC}" emma:medium="tactile" emma:mode="ink">
            <msink:context xmlns:msink="http://schemas.microsoft.com/ink/2010/main" type="paragraph" rotatedBoundingBox="12062,9412 12467,9412 12467,9678 12062,96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51B6E-8E9E-42BE-9EF2-03C4C735BCC6}" emma:medium="tactile" emma:mode="ink">
              <msink:context xmlns:msink="http://schemas.microsoft.com/ink/2010/main" type="line" rotatedBoundingBox="12062,9412 12467,9412 12467,9678 12062,9678"/>
            </emma:interpretation>
          </emma:emma>
        </inkml:annotationXML>
        <inkml:traceGroup>
          <inkml:annotationXML>
            <emma:emma xmlns:emma="http://www.w3.org/2003/04/emma" version="1.0">
              <emma:interpretation id="{1674CC50-A2AA-4D14-89DA-0A836F76BF71}" emma:medium="tactile" emma:mode="ink">
                <msink:context xmlns:msink="http://schemas.microsoft.com/ink/2010/main" type="inkWord" rotatedBoundingBox="12062,9412 12467,9412 12467,9678 12062,9678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/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15100 12643 7808,'-50'-100'2976,"33"67"-1600,-32 16-1408,49 17 576,-17 0-384,-16 17-96,-1 33-32,-32-17-32,-17 50 0,27 0-96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9:1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2955 1976 3712,'0'-33'1408,"0"33"-768,0-17-768,17 34 256,-17-17-128,0 0 64,0 0 256,0 0 96,0 0 352,0 0 224,0 0-224,0-17-64,0 17-416,17-17-32,-17 17-32,0-16 32,0 16 0,0 0-128,0-17-32,0 17-96,0 0-32,0 0 32,0 0 0,0 0 0,0 0 0,0 0 64,0-16 96,0 16 0,16-17 0,-16 0 32,0 17-96,0 0 0,0 0-32,-16 0 32,16 0-64,0 0 64,-17 0-128,17 0 0,0 17 32,0-17 64,-17 17-32,17-17-32,0 0 32,-16-17 32,16 17 32,0 0 32,0 0-160,0-17 32,0 17 128,0 0 64,0 0-160,0 0 0,0 0-192,0 0 32,0 0 128,0 0 128,0 0-32,0 0 0,0 0-96,0 0-32,16 0-128,-16-16 32,17 16 192,-17 0 128,17-17-96,-17 17 0,16-16-96,-16 16-96,17 0 64,-17 0 64,0-17-64,0 17 0,0 0 32,0 0 64,16 0-32,-16 0-32,0 0-64,0 0-32,0 0 64,0 0 64,0 0 64,0 0 32,0 0-160,0 0-32,0 0 96,0 0 32,0-17-96,0 17 32,0 0 0,0 0 64,0 0 32,-16 0 32,16 0-160,0 0 32,-17 17 0,17-17 0,0 0 0,0 17 64,-16-17-32,-1 16-32,17-16 32,0 17-32,0-17 0,-17 16 0,17 1 0,0 0 0,0-1-96,0 1 64,0-1 32,0 1 0,17 0 64,-17-1 32,17 18-32,-1-18-64,17 1 800,1-1 320,-1 1-544,33 0-321,17-17-159,0 0-32,0 0-32,17 0 64,-17 0-64,33 0-32,0 0-64,0 0 32,1 0 32,-1 0 0,0 0 0,33 0 64,-16 0-96,17 0 0,-17 0 96,-17 0 96,33-17-128,-16 17-32,16-17 0,-16 17 64,0 0 32,0 0 32,16-16-64,-16 16-64,0-17 32,0 17 32,-1 0-32,18 0-32,-17 0 32,-1 0-32,1 0 0,-33 0 0,33-16 0,-17 16 0,17-17 768,-34-16 352,1-1-544,16 1-224,-33 0-256,17-17 0,-17-16-128,16 16 0,1 0 32,-17 0 64,0 1-32,-17-1-32,1 0 32,-17-33 32,-1 17-32,-32-17-32,0 0 32,-17 16-32,-17 1 0,0 16 64,-32-16-96,-18 16 0,17 0 32,-16-16 0,0 16 64,16-33 32,-17 16-32,1 1-64,-17-17 288,0 17 192,0 16-288,-17 17-192,-16-17-96,0 0 64,16 33 0,-32 1 96,-1-1-96,0 17 0,17-16 32,-17 16 64,33-17-32,-33 17-32,17 0 32,-17 0-32,34 0-96,-17-17 64,16 34 32,-16-17 0,0 0 0,-17 0 0,17 17 0,-17-17 0,17 16 0,-34 17 0,1-16-96,16 33 64,0-17 32,17 0 64,16 0-96,-16 1 0,0-1-32,16 17 0,1-1 64,-1 1 64,0 0-32,17 0-32,-16 0 32,-17-17 32,-1 17-96,18-1 0,-1 18 32,1-1 0,16-16 0,0 16 0,16 17 0,1-16 0,-1 16-96,1-33 64,16 16-32,17 0 0,0 1 128,33-1 32,0 1-32,16-1 32,18 0 416,-1-16 288,17 17-384,-1-34-224,34 17-64,-16-17-32,16 0-32,16-16-64,18 16 32,-18-16-32,1-1-96,-1 1 0,1-1 128,0 1 32,16 0 0,0-1 32,-33 1-64,17-17-32,-1 16-64,-16-16 32,0 0 96,17 0 96,-1 0-64,-16 0-64,1 0-96,-18 0 32,17 17 512,-33-17 224,16 0-320,-16 0-224,0 0-32,0 0-32,-1 0-128,-15-17 32,15 17 0,18-16 0,-34 16 0,17 0 64,-17-17-32,0 17 64,0 0-128,-16-16 0,16 16 32,-16 0 0,-1 0 0,1 0 0,-17 0 0,17 0 64,-17 0-32,0 0-32,16 0 96,-16-17 0,0 17-1248,0 0-480,17 17-4192</inkml:trace>
  <inkml:trace contextRef="#ctx0" brushRef="#br0" timeOffset="3571.1065">781 3188 4352,'0'0'1664,"0"0"-896,0 0-832,0 0 288,0 0-256,0 0 32,0 0 0,16 0 0,-16 0 0,17 0 256,-1 0 224,1 0 192,-17-17 64,17 17-192,-1-16-64,-16 16-160,17-17 32,-1 17-192,1 0-32,-17 0 0,17 0 0,-1 0 128,1 0 96,-1 0-128,1-17 32,16 17-96,17-16 64,16-1 64,-16 1 64,17-18-96,-1 18 0,0 16-96,17-17 0,-16 1-96,-1 16 32,17-17-128,0 17 0,0 0 96,0 0 96,17 17 64,-17-17 32,0 16-128,17-16-96,-1 17 0,17-17 32,-16 16-32,0-16 64,-1 0-64,1 0-32,-1-16 32,18-1 32,-18 17-96,1-16 0,-17 16 32,0 0 64,0 0-32,0 0-32,-17 16 32,17-16-32,0 17 0,17-17 64,-34 0 512,17 0 287,0 0-447,-16 0-224,-1 0-128,0-17 0,1 17-96,16-16 0,-17 16 32,17 0 64,0-17-96,-16 17 0,16 17-32,0-17 0,-17 16 64,1-16 64,-1 17-32,17-17-32,17 16 32,-34-16-32,34 17 0,-17-17 0,0 0 0,0 0 64,16 0 32,1-17 96,-1 17-160,1-16-96,0 16 512,-17-17 320,16 17-448,1-16-160,16 16-192,-16 0-32,-1 0 64,1 0 64,-17 0-96,16 0 0,-16 0 32,17 0 64,0 0-32,-1 0-32,1 0 32,16 0 32,-16 0-32,-17-17-32,-17 17-64,34 0 32,-17 0 32,16 0 64,-16 0 448,0 0 224,-16 17-352,16-17-224,-17 16-96,1-16-64,-1 0 0,34 0 64,-1 0-32,-16 0-32,0 0 32,0 0-32,-16 0 0,16 0 0,-17-16 0,17 16 0,17 0 0,-17 0 0,0 0 0,0 16 0,0-16 0,0 0 0,0 0 0,0 0 64,16 0 32,1 0 32,-17 0 192,17-16 128,-17 16-224,16 0-64,-16-17-96,17 17-64,-1-17 32,18 17-32,-34 0-96,16 0 64,1 0 32,-17 0 64,16 0-32,18 17 64,-1-17-128,0 17 0,-16-1 32,16 1 0,0-17 0,34 16 64,-18-16 320,1-16 224,-17 16-320,1-17-160,15 1 0,1-1-32,-17 17-32,-16-17-64,16 17 32,-16-16-32,-17 16-96,0 0 64,33 0 32,0 0 0,-33 0 0,0 0 0,17 0-96,-17 16 64,0-16 32,33 0 64,-16 0-32,16 0 64,-33 0 224,17-16 160,-1 16-224,-16 0-128,17-17-96,-1 17-32,18-16-96,-34 16 64,16 0 224,1-17 128,-17 17-96,0 0-64,16-17-160,1 17 0,-17 0 64,0 0 96,-17-16-128,-16 16-32,17 0 0,-34-17 0,17 17 0,-17 0 64,0 0-96,0 0 0,0 0 32,-16 0 0,0 0 0,-1 0 0,1 0 0,-1 17 0,-16-17-96,0 0 0,0 0-864,-16 0-320,-1 33-1984,-33 17-768</inkml:trace>
  <inkml:trace contextRef="#ctx0" brushRef="#br0" timeOffset="17637.8338">19092 2723 9600,'0'-33'3584,"16"33"-1920,-32-17-1600,16 17 736,0-16-480,-17 32-96,1 1-1,-34-1 65,17 18-128,-17 15 128,0 51 96,0 0 160,-16-1 64,33 1 32,-1-17 0,18-33 0,32-1 0,18-32 0,-1-17 0,17-33-352,16-34-96,-16-16-192,0 17-32,-17-17 32,17 17 0,-17 16-96,-17 0 0,-16 33-96,0 17 32,0 0 96,0 34 32,-16 15-64,-1 18 64,1 16 32,16 0 64,0-33-32,0-1-32,16-15 32,1-18 32,-1-16-1312,34-16-512,-17-18-2623,17-15-1185,-17 15 1504</inkml:trace>
  <inkml:trace contextRef="#ctx0" brushRef="#br0" timeOffset="18039.6604">19789 2557 10112,'-17'-33'3776,"17"33"-2048,0 0-1600,-16 0 767,16 0-447,-17 16-32,1 18 192,-18-1 160,1 0-416,0 17 160,0-17 64,0 0-64,-1 0 32,18 1-224,-1-1-64,17-17-128,17 1-96,-1-17 0,18 0 32,-1 0-96,17-17-64,-1 17-96,1 0 32,17 17 32,-34 0-32,0-1 192,-16 34 32,-17 0-96,-17 0 32,0-1 64,1 1 32,-34-17-128,17 1 32,0-18 64,-1 1 96,1-34-416,17 17-224,-1-33-1728,17 0-799,17 0-2177</inkml:trace>
  <inkml:trace contextRef="#ctx0" brushRef="#br0" timeOffset="18457.9672">20287 2441 8320,'-16'-17'3168,"-1"17"-1728,17 17-1184,0-17 672,-17 16 0,1 1 64,-17 33-33,-1-17-31,1 0-512,0 17 96,0-17 64,-1 0-192,18-16-64,-1 0-160,17 16-64,33-33 32,1 0 0,-1 0-160,17 0-32,0 16-64,16-16 0,-16 17 0,-17-17 0,0 17 0,0-1 96,-16 1 64,-17 16 128,0-16-128,-33 16-96,16 0 96,-16-16 32,-17-1 0,17 1 32,0-1-64,0-16 64,-1-16-1344,34-1-576,0 1-2687</inkml:trace>
  <inkml:trace contextRef="#ctx0" brushRef="#br0" timeOffset="18766.853">20752 2474 10112,'-33'0'3776,"16"0"-2048,-16 17-1440,16-17 863,1 33-767,-17 0-192,16 17-32,0 0 32,1-1-64,16 1 128,0 0 128,0 0 0,33-17 32,17-16-32,16-17 64,-16-17-224,16 0-128,1-16-64,-17-33-32,-34 16 0,17 0 0,-33-33-224,17 33 128,-34-16-384,1 33 256,-34 0-160,0 16-352,0 34-96,17-1-895,0 17-321</inkml:trace>
  <inkml:trace contextRef="#ctx0" brushRef="#br0" timeOffset="19030.9217">21300 2208 9600,'-33'0'3584,"33"0"-1920,-34 34-1664,1-18 1024,17 17-640,-18 17 447,1 17-511,0-1 64,-17 17-160,34-17-64,-1-16 64,17 0 64,0-17-128,33-16-384,0-1-160,17-32-1791,0 16-737,33-50-1472</inkml:trace>
  <inkml:trace contextRef="#ctx0" brushRef="#br0" timeOffset="19262.9214">21665 2092 8704,'0'17'3232,"0"-17"-1728,0 16-1056,0 1 1024,17 0-864,-17 16 63,0 0-415,16 33-96,1 1-96,-1-1-192,1 1 64,0-18 32,-1 1-959,1-17-449,-17-16-2944</inkml:trace>
  <inkml:trace contextRef="#ctx0" brushRef="#br0" timeOffset="19527.0017">21848 1843 7040,'16'17'2720,"-16"-17"-1472,0 33-1536</inkml:trace>
  <inkml:trace contextRef="#ctx0" brushRef="#br0" timeOffset="19976.6623">22063 2076 11264,'-33'-17'4224,"33"17"-2305,-16 17-2175,-1-17 672,17 16-352,-17 1 224,1-1-160,-1 34 256,1-17-256,16 17 96,-17 0-128,34-17 160,-17 0-160,16-33 96,17 0-96,1-33-64,-1 0 0,0-17-32,0 17 0,-16-17 0,-1 17 0,-16 0-96,0 0 64,0 16 32,0 17 0,0 0 352,0 17-192,0-1 352,17 17-288,16 1 160,0-1-224,17-17 0,0 1-96,0-17-608,16 0 288,-16-33-1728,0 33 1088,0-50-2047,0 17 1663,-17-17-3200,0-16 2528,-16-18-288,-1 1 1344,1 17 4160,-17 0-1728,0-1 2752,16 1-2464,-16 33 543,0-1-1375,-16 1 96,16 17-608,0 16 128,0 0-352,-17 16 0,17 1-160,-16 49 0,16 17-32,0 0-128,0 0 32,0 17-320,16-17 192,-16 0-1440,17-17 896,-1 1-800,-16-34-767,17-16-321,-17-17-1408</inkml:trace>
  <inkml:trace contextRef="#ctx0" brushRef="#br0" timeOffset="20324.8193">22561 1760 9984,'0'17'3776,"0"-17"-2048,0 33-1248,17-33 1567,-17 16-1215,17-16 608,-1 17-864,18-17 64,-1-17-384,17 17-160,16-16-64,-16-1 32,16 1-32,-16-18-96,0 18 32,0-17 32,-17 16 0,-17-16 0,18 33 0,-34-17-160,16 17 96,1 17-32,-17-1 32,0 18 64,0-1 0,0 17 64,0-17-32,16 0 128,1 0-96,-17-16-384,17 16 192,-1-33-2656,-16 0 1536,17-33-5055,-17 0 3551</inkml:trace>
  <inkml:trace contextRef="#ctx0" brushRef="#br0" timeOffset="21200.847">23342 1328 11136,'-17'0'4224,"17"0"-2305,0 34-1535,0-34 1216,0 16-960,17 1-96,-17-17-352,16 16-1312,-16 1 576,17 0-2175,0 16 1535,-1-17-1024,17 18 1280,-16-18 160,16 1 480,-16-17 320,16 16 0,-16-16 768,-1 0-416,1-16 1440,-17 16-1024,0-17 768,16 17-897,-32-16-95,16 16-352,0 33 0,-17-17-128,1 34 160,16 0-160,-17 16 96,34-16-96,-1-17 96,1 17-128,16-17 256,17-16-192,-17-17 160,0 0-160,0-33 0,1 0-64,-1-17-64,-17 0 32,1-16-128,-17-1 64,0 17-32,0 1 0,0 15 0,0 1 0,0 17-96,-17-1 96,1 17 32,-1 17 32,1-17 64,16 16-32,0 1-32,0-1 32,0-16 32,0 17-32,16-34 64,1 17-64,16 0-32,0-16 32,-16-1-32,16 17 0,0-16 0,-16-1 0,16 0 0,0 1 0,-16-17-96,-1 16 64,1 0-128,0 1 96,-1-1-32,1 17 32,-1 0 64,1 17 0,-17-1 64,17 1-32,-17 16-32,16 0 32,-16 1-32,17-1 0,16 0 128,-16 0-64,16-16 128,0-1-128,-16-32-32,16 16 0,0-33-32,-16 16 0,16-16-96,-17 0 64,1-1 32,16-15 0,-16-1 0,-1 17 0,1-1-224,0 18 128,-17 16-32,16 16 64,-16 1 128,17 16-32,-1-16-32,-16 16 32,34-16-544,-1 16 288,0-33-2431,17 16 1439,16-16-4320,-16 0 3104</inkml:trace>
  <inkml:trace contextRef="#ctx0" brushRef="#br0" timeOffset="21623.3311">25500 698 9984,'0'-17'3776,"0"17"-2048,-33-17-1088,33 17 1439,0 0-1183,-33 0 128,33 0-640,-34 17 128,1-17-288,0 17 224,0-1-256,-34 17 160,18 1-192,15 15 0,1 18-96,0-34 96,33 0-96,16 0 32,18-16-32,-1 0-256,17-1 96,16-16-256,-16 0 224,16 0-96,1 0 128,-1 0 0,-16 17 32,-17-1-96,0 1 96,-16 16 32,-17 0 32,-33 1 128,0-1-64,-34 17 256,17-34-192,-49 17 320,16-16-256,-17 0 96,34-1-160,-17-16-64,16 17-32,17-17-1312,1 0 704,15-17-4352,18 17 2753</inkml:trace>
  <inkml:trace contextRef="#ctx0" brushRef="#br0" timeOffset="21963.7408">26562 1445 9984,'83'-17'3776,"-83"17"-2048,0 0-673,-33 0 1505,17 17-1408,-51-1 128,17 1-800,-82 33 544,32-17-576,-83 50 640,17-17-640,-116 34 128,33-17-320,-149 50-96,32 0-96,-165 49 32,33-16-64,-166 17 480,33 16-288,-166 17 320,84-17 128,132-16 64,99-17-480,100-50-128,100 0-96,66-50-384,117-32-2848,65-34-960,68-50 6048,49-17 2912</inkml:trace>
  <inkml:trace contextRef="#ctx0" brushRef="#br0" timeOffset="25479.6171">7886 4317 7808,'-50'-17'2976,"34"17"-1600,-34-17-1536,17 17 480,-1 0 288,1-16 256,0 16-32,0-17-32,-17 1-416,0-18 255,-16 1 193,-1 0-160,-16 0 0,-16 16-256,-1 17-96,0 0-160,1 17-128,-1-1 64,-33 18 0,17-1 224,0 0 128,16 0-160,-16 17-32,33 16-64,0 1-32,-16-17-32,16 33 64,0-33-32,0 16 64,0 0 64,33-16 160,0 0-256,0 16-32,17 1-96,16 32-64,17-16 32,17 17-32,49-17 64,17 0 32,17 0 320,33-17 192,16 17-256,50-16-32,1-1 0,32-16 32,-16 0-160,33 0-64,-17-1-64,1-15 32,32-1-64,-32 0-32,-1 0 32,34-33-32,-17 0 64,0 0 96,33-16-128,-33-1-32,17 0 64,-1-16 32,1-17 160,0 1 160,-17-1-96,-17 0 0,0 0-192,1 17-32,-34-17-32,-16-16-64,-17 16 32,-34-16 32,1-1 96,0-16 128,-33 0-64,-17 0-64,-33 0-64,-17 0 0,-33-33-64,-33 16 64,-17-16 0,17 0 32,-34 16-64,1-16-64,-17 16 96,-17 1 0,-33-17-32,17 16-64,0 17 32,-17 0-32,-33 17 0,0 16 64,-17 17-96,-16-1 0,-17 18 32,1-1 0,15 1-288,-15 16-64,-18 16 480,34-16 192,-50 17-128,16 16-32,18 0-448,-51 17-128,0 0 544,-32 16 256,-18 1-224,1 16-128,33-17-32,32 0-32,35-16 32,-18 17 0,51-1-96,16 17 64,33 0 96,33 0 32,1 0-128,49-16 32,0-1 0,17-16 0,16 0-224,17 33-96,0 16-1152,-16 17-480,-18 17-5760</inkml:trace>
  <inkml:trace contextRef="#ctx0" brushRef="#br0" timeOffset="30815.5894">1727 7786 7040,'-17'-16'2720,"17"16"-1472,-16-17-1024,16 17 640,-17 0-448,0 0-128,1 0-128,-1 0 32,-16 17-96,0-17 160,16 16 64,-16-16 32,16 0 32,1 17-128,-1-17 0,1 0-96,16 0 0,-17 17 160,17-17 128,17 0-33,-17 16 1,33 1 32,0-1 128,17 1-32,16 0 32,34-1 128,33-32 32,16-1-256,50 0-64,17-49-96,17-34-32,16-32-96,0-1-32,-17-17 32,-16-32 32,-34 16-96,-49 33-32,-33 0-32,-50 17-64,-67 16 32,-33 34-32,-49 16 0,-51 0 0,-49 50-96,0-16 0,-17 16 128,17 16 32,0-16-96,-1-16-32,18-1 32,49-33 64,0 17 0,17-33-32,16 16 32,17 0-32,0 0 0,-16 34 64,-34 32-96,17 17-64,-17 17 64,-17 33 0,1-16 32,16 32 0,0 1 0,34-1 0,-1 1 0,50-17 0,1 0 64,32-17 32,0-16 160,17 0 160,34 0-160,15 0 0,1 0 0,17 16 64,16 0-32,16 17 64,-16 0-192,33 0-96,17 0 32,33-16 0,-33-17 32,33 16 0,17-16 128,-1-17 160,-16 0-224,0 0-32,0-16-32,0-17 0,-16 0 0,-1-17 64,-16 1-96,0-1 0,-17-16-96,-16 0-32,16 0 96,-17-17 32,-16-17-128,17 34 32,-17-33 0,17 16 0,-17 0 0,0 0 0,-34 1 0,1 15 0,0-15 64,-33-1 32,-17 0-128,-17 0 32,-33-33 0,0 0 0,-16 0 0,0 0 0,-17 0 0,0 17 0,-34-17-96,18 16 64,-1-16 32,1 17 0,-18-1-96,18 1 64,-17 16 32,-17 17 64,0 16-96,-33 17-64,-17 17 64,1 16 0,-34 34 32,-33-1 64,-17 34-32,1-1-32,16 34-64,33-17 32,17 0 32,16 1 0,17 16 0,33-17 0,50 17-96,33-17 64,50 0 32,34 0 0,32 0 0,50-33 0,50 0-576,33-33-256,34 0-3648,-1-50-1599</inkml:trace>
  <inkml:trace contextRef="#ctx0" brushRef="#br0" timeOffset="32391.2881">11472 7903 8320,'0'-34'3072,"16"34"-1664,1 0-1440,0 0 576,16 0-128,0-16 96,17 16 64,16-17 32,17 1-320,33 16 192,1-17 63,-1 17 65,17-33 32,16 16-96,1-16 64,16 0-32,16 0 0,17-1-160,17-15 0,17 15-192,-1-15-64,0 15-64,51 1-96,-18 0 288,17 16 128,1 1-192,-1-1-64,33 17 192,-16 0 128,17-16-32,16 16 0,0 0-128,0 16-32,0-16 32,0 0 32,0-16 32,-17-1 0,-33 0-64,34-16 32,-34 0-64,-33 16 64,-17 1-192,-32-1-96,-18 1-128,-32 16 32,-34-17 32,-33 17 0,-17 0 0,-16 0 0,-17 0-224,-33 0-160,-33 17 0,-17-1-1024,-33 17-320,-33 17-4000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00:2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0 17023,'-17'117'0,"-16"65"256,16-65 0,1 32 96,-1 50 32,0 0 160,1-16 96,-1 0-320,-16-1 160,16-16 160,-16-50 0,17 1 96,-1-51-224,0 0 96,1-32-224,-1-18-192,1-16-64,16-16-128,0-1-96,0 17 64,0-17 0,0 1 32,16 16 0,1-17-96,-1 17 64,1 0 32,0 0 64,-1-16-32,34-1 64,16-16-128,1-17 0,32 17 96,1-17 32,16 0-32,17 17-64,17 0 32,-1 16 32,17 1-320,0 16-128,0 0 384,17 16 288,-17-16-128,33 0-64,-17 0-64,1 0-32,0-16 0,-1-18 64,1 1 32,-17 0 32,0 0-64,0 0 32,-17-1-128,1 34-64,-17 0 64,-17 0 64,0 17-64,0 0-64,0-1 64,-16 1 64,0-1 0,-17 1-32,-17-17 96,0 0 0,-16-17-32,0 1 32,-17-1 64,0-16 64,-33 16-32,0-16-32,0 0-96,-16 16-64,-1-16 32,1 17-32,-1-18 0,0 18 0,1-17 0,-1-1 64,17-15-32,0-1-32,0 17-64,0-34 32,0-16 32,0 0 0,0-33 0,17 16 64,-17 17-96,0 0 0,16 34 32,-16-18 0,0 34-96,0-17 64,0 33 32,0-16 64,17 17-96,-17-1-64,0 0 64,0 17 64,0-16-64,-17 16 0,17 0 32,-33 0 64,0 0-96,0 0 0,-34 0 32,18 16 64,-18-16-32,-16 17-32,-16-17 96,-34 17 0,-17-17-128,-32 16 32,-34 1 0,-16-1 0,-34 1 0,17-17 64,16 0 96,-16 0 128,17-17-128,16 17-32,34-16-64,-1 16-64,17-17 32,17 1-32,-1 16-96,17 0 64,17-17 32,0 34 0,-33-17 0,16 16 64,33 1-96,-16-17 0,16 16-32,17 1 0,0-17-704,33 17-384,1 16-1856,15 0-864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6:02:47.122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B9A9882E-BA38-4E42-AE05-7A8F6800D164}" emma:medium="tactile" emma:mode="ink">
          <msink:context xmlns:msink="http://schemas.microsoft.com/ink/2010/main" type="inkDrawing" rotatedBoundingBox="14929,14948 15031,15011 15014,15039 14912,14975" shapeName="Other"/>
        </emma:interpretation>
      </emma:emma>
    </inkml:annotationXML>
    <inkml:trace contextRef="#ctx0" brushRef="#br0">18989 19474 25919,'0'0'32,"17"0"-32,-17 0-64,0 17 32,0-17 32,0 0 0,0 0 0,0 0-96,0 0 64,0 0-672,0 0-320,0 0 512,-17 0-1312,0 0-480,-16-34-1727,0 1-705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6:02:42.563"/>
    </inkml:context>
    <inkml:brush xml:id="br0">
      <inkml:brushProperty name="width" value="0.02222" units="cm"/>
      <inkml:brushProperty name="height" value="0.02222" units="cm"/>
      <inkml:brushProperty name="color" value="#ED1C24"/>
    </inkml:brush>
    <inkml:context xml:id="ctx1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2-08T16:02:33.973"/>
    </inkml:context>
    <inkml:brush xml:id="br1">
      <inkml:brushProperty name="width" value="0.02222" units="cm"/>
      <inkml:brushProperty name="height" value="0.02222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E6449AFB-982A-44F8-A63C-A12BA72BCEEC}" emma:medium="tactile" emma:mode="ink">
          <msink:context xmlns:msink="http://schemas.microsoft.com/ink/2010/main" type="writingRegion" rotatedBoundingBox="22984,10463 23818,14244 23106,14401 22272,10620"/>
        </emma:interpretation>
      </emma:emma>
    </inkml:annotationXML>
    <inkml:traceGroup>
      <inkml:annotationXML>
        <emma:emma xmlns:emma="http://www.w3.org/2003/04/emma" version="1.0">
          <emma:interpretation id="{2ADB29F6-C762-4F3A-846C-71453F7B2AA8}" emma:medium="tactile" emma:mode="ink">
            <msink:context xmlns:msink="http://schemas.microsoft.com/ink/2010/main" type="paragraph" rotatedBoundingBox="23946,10655 23739,14426 22238,14344 22445,10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F1E444-C4F5-4CBE-A9F7-FFAC38CA8F61}" emma:medium="tactile" emma:mode="ink">
              <msink:context xmlns:msink="http://schemas.microsoft.com/ink/2010/main" type="line" rotatedBoundingBox="22493,10575 22473,10945 22425,10942 22445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69CFB244-F056-420F-B3DA-9ABAA1B6A799}" emma:medium="tactile" emma:mode="ink">
                <msink:context xmlns:msink="http://schemas.microsoft.com/ink/2010/main" type="inkWord" rotatedBoundingBox="22479,10575 22477,10610 22445,10609 22446,10573"/>
              </emma:interpretation>
              <emma:one-of disjunction-type="recognition" id="oneOf0">
                <emma:interpretation id="interp0" emma:lang="en-US" emma:confidence="1">
                  <emma:literal>\</emma:literal>
                </emma:interpretation>
                <emma:interpretation id="interp1" emma:lang="en-US" emma:confidence="0">
                  <emma:literal>`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28725 14639 2176,'0'0'0,"-34"34"-192</inkml:trace>
        </inkml:traceGroup>
        <inkml:traceGroup>
          <inkml:annotationXML>
            <emma:emma xmlns:emma="http://www.w3.org/2003/04/emma" version="1.0">
              <emma:interpretation id="{14D309FB-A025-4E98-A75A-2F2F4076E265}" emma:medium="tactile" emma:mode="ink">
                <msink:context xmlns:msink="http://schemas.microsoft.com/ink/2010/main" type="inkWord" rotatedBoundingBox="22478,10857 22473,10945 22425,10943 22429,10854"/>
              </emma:interpretation>
              <emma:one-of disjunction-type="recognition" id="oneOf1">
                <emma:interpretation id="interp5" emma:lang="en-US" emma:confidence="1">
                  <emma:literal>\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'</emma:literal>
                </emma:interpretation>
                <emma:interpretation id="interp8" emma:lang="en-US" emma:confidence="0">
                  <emma:literal>`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1" brushRef="#br1">28724 14921,'0'0,"-23"37,-7 12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6:05:44.481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7EA73320-93C3-4710-BE1F-C76B47C10D99}" emma:medium="tactile" emma:mode="ink">
          <msink:context xmlns:msink="http://schemas.microsoft.com/ink/2010/main" type="writingRegion" rotatedBoundingBox="25589,7503 29861,1842 33708,4745 29436,10406"/>
        </emma:interpretation>
      </emma:emma>
    </inkml:annotationXML>
    <inkml:traceGroup>
      <inkml:annotationXML>
        <emma:emma xmlns:emma="http://www.w3.org/2003/04/emma" version="1.0">
          <emma:interpretation id="{AA231094-CA70-407B-80D9-DD9C414A25EE}" emma:medium="tactile" emma:mode="ink">
            <msink:context xmlns:msink="http://schemas.microsoft.com/ink/2010/main" type="paragraph" rotatedBoundingBox="28592,5242 26547,6939 26052,6343 28097,464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1E02AAD-4E76-4DAE-9F62-F898F6DC8FD4}" emma:medium="tactile" emma:mode="ink">
              <msink:context xmlns:msink="http://schemas.microsoft.com/ink/2010/main" type="inkBullet" rotatedBoundingBox="26539,6652 26405,6768 26338,6691 26472,6574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40163 8024 12288,'83'-50'4639,"-33"16"-2495,16-15-2368,-49 49 768,16-17-928,0-16-192,-16 16-672,16 0-159,-16 17 735,0-16-832,-17 16-256</inkml:trace>
      </inkml:traceGroup>
      <inkml:traceGroup>
        <inkml:annotationXML>
          <emma:emma xmlns:emma="http://www.w3.org/2003/04/emma" version="1.0">
            <emma:interpretation id="{D6199DEC-497D-4809-A903-33587681F217}" emma:medium="tactile" emma:mode="ink">
              <msink:context xmlns:msink="http://schemas.microsoft.com/ink/2010/main" type="line" rotatedBoundingBox="28592,5242 27023,6543 26529,5947 28097,4646"/>
            </emma:interpretation>
          </emma:emma>
        </inkml:annotationXML>
        <inkml:traceGroup>
          <inkml:annotationXML>
            <emma:emma xmlns:emma="http://www.w3.org/2003/04/emma" version="1.0">
              <emma:interpretation id="{9D6D529E-588C-45E1-85DB-E5C6FEE0385D}" emma:medium="tactile" emma:mode="ink">
                <msink:context xmlns:msink="http://schemas.microsoft.com/ink/2010/main" type="inkWord" rotatedBoundingBox="26529,5947 28097,4646 28592,5242 27023,6543"/>
              </emma:interpretation>
              <emma:one-of disjunction-type="recognition" id="oneOf1"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F</emma:literal>
                </emma:interpretation>
                <emma:interpretation id="interp5" emma:lang="en-US" emma:confidence="0">
                  <emma:literal>£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BC0BE8F1-B23C-40DD-B426-BE70919D475F}" emma:medium="tactile" emma:mode="ink">
            <msink:context xmlns:msink="http://schemas.microsoft.com/ink/2010/main" type="paragraph" rotatedBoundingBox="26593,7747 28271,5522 28483,5682 26805,79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FEE30C-3807-4FDB-9D78-F411A384E10B}" emma:medium="tactile" emma:mode="ink">
              <msink:context xmlns:msink="http://schemas.microsoft.com/ink/2010/main" type="line" rotatedBoundingBox="26593,7747 28271,5522 28483,5682 26805,7906"/>
            </emma:interpretation>
          </emma:emma>
        </inkml:annotationXML>
        <inkml:traceGroup>
          <inkml:annotationXML>
            <emma:emma xmlns:emma="http://www.w3.org/2003/04/emma" version="1.0">
              <emma:interpretation id="{0997BBCE-B642-434F-8E8F-E436C7375D6C}" emma:medium="tactile" emma:mode="ink">
                <msink:context xmlns:msink="http://schemas.microsoft.com/ink/2010/main" type="inkWord" rotatedBoundingBox="26665,7828 26710,7564 26825,7584 26780,7847"/>
              </emma:interpretation>
              <emma:one-of disjunction-type="recognition" id="oneOf2"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*</emma:literal>
                </emma:interpretation>
                <emma:interpretation id="interp10" emma:lang="en-US" emma:confidence="0">
                  <emma:literal>.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68A9BC0-1399-4722-849F-4E8B3EA4FEF6}" emma:medium="tactile" emma:mode="ink">
                <msink:context xmlns:msink="http://schemas.microsoft.com/ink/2010/main" type="inkWord" rotatedBoundingBox="27131,7313 27152,6996 27294,7006 27273,7322"/>
              </emma:interpretation>
              <emma:one-of disjunction-type="recognition" id="oneOf3"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£</emma:literal>
                </emma:interpretation>
                <emma:interpretation id="interp13" emma:lang="en-US" emma:confidence="0">
                  <emma:literal>z</emma:literal>
                </emma:interpretation>
                <emma:interpretation id="interp14" emma:lang="en-US" emma:confidence="0">
                  <emma:literal>t</emma:literal>
                </emma:interpretation>
                <emma:interpretation id="interp15" emma:lang="en-US" emma:confidence="0">
                  <emma:literal>Z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06276D3A-C9BC-4679-AB6A-1A5F523CF018}" emma:medium="tactile" emma:mode="ink">
                <msink:context xmlns:msink="http://schemas.microsoft.com/ink/2010/main" type="inkWord" rotatedBoundingBox="27603,6678 27728,6450 27793,6486 27669,6714"/>
              </emma:interpretation>
              <emma:one-of disjunction-type="recognition" id="oneOf4">
                <emma:interpretation id="interp16" emma:lang="en-US" emma:confidence="0">
                  <emma:literal>~</emma:literal>
                </emma:interpretation>
                <emma:interpretation id="interp17" emma:lang="en-US" emma:confidence="0">
                  <emma:literal>-</emma:literal>
                </emma:interpretation>
                <emma:interpretation id="interp18" emma:lang="en-US" emma:confidence="0">
                  <emma:literal>_</emma:literal>
                </emma:interpretation>
                <emma:interpretation id="interp19" emma:lang="en-US" emma:confidence="0">
                  <emma:literal>•</emma:literal>
                </emma:interpretation>
                <emma:interpretation id="interp20" emma:lang="en-US" emma:confidence="0">
                  <emma:literal>S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6918D866-460C-496A-BF56-848C23975DCD}" emma:medium="tactile" emma:mode="ink">
                <msink:context xmlns:msink="http://schemas.microsoft.com/ink/2010/main" type="inkWord" rotatedBoundingBox="28111,5873 28261,5534 28369,5581 28219,5920"/>
              </emma:interpretation>
              <emma:one-of disjunction-type="recognition" id="oneOf5">
                <emma:interpretation id="interp21" emma:lang="en-US" emma:confidence="1">
                  <emma:literal>•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o</emma:literal>
                </emma:interpretation>
                <emma:interpretation id="interp24" emma:lang="en-US" emma:confidence="0">
                  <emma:literal>-</emma:literal>
                </emma:interpretation>
                <emma:interpretation id="interp25" emma:lang="en-US" emma:confidence="0">
                  <emma:literal>I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A543EE91-C207-4864-987A-3B74EA20776B}" emma:medium="tactile" emma:mode="ink">
            <msink:context xmlns:msink="http://schemas.microsoft.com/ink/2010/main" type="paragraph" rotatedBoundingBox="26771,8399 29074,5219 29479,5512 27175,8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7D3AA3-A6DE-443F-B37B-613C5F6A15F5}" emma:medium="tactile" emma:mode="ink">
              <msink:context xmlns:msink="http://schemas.microsoft.com/ink/2010/main" type="line" rotatedBoundingBox="26771,8399 29074,5219 29479,5512 27175,8692"/>
            </emma:interpretation>
          </emma:emma>
        </inkml:annotationXML>
        <inkml:traceGroup>
          <inkml:annotationXML>
            <emma:emma xmlns:emma="http://www.w3.org/2003/04/emma" version="1.0">
              <emma:interpretation id="{14AEE5C1-DB0E-453C-9090-183B9FA273D9}" emma:medium="tactile" emma:mode="ink">
                <msink:context xmlns:msink="http://schemas.microsoft.com/ink/2010/main" type="inkWord" rotatedBoundingBox="27412,7802 28307,6567 28574,6761 27680,7995"/>
              </emma:interpretation>
              <emma:one-of disjunction-type="recognition" id="oneOf6">
                <emma:interpretation id="interp26" emma:lang="en-US" emma:confidence="0">
                  <emma:literal>as of an.</emma:literal>
                </emma:interpretation>
                <emma:interpretation id="interp27" emma:lang="en-US" emma:confidence="0">
                  <emma:literal>snag a</emma:literal>
                </emma:interpretation>
                <emma:interpretation id="interp28" emma:lang="en-US" emma:confidence="0">
                  <emma:literal>snag a.</emma:literal>
                </emma:interpretation>
                <emma:interpretation id="interp29" emma:lang="en-US" emma:confidence="0">
                  <emma:literal>song do</emma:literal>
                </emma:interpretation>
                <emma:interpretation id="interp30" emma:lang="en-US" emma:confidence="0">
                  <emma:literal>song do.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7C537B8D-BE49-488F-9CF9-3913AAB11766}" emma:medium="tactile" emma:mode="ink">
            <msink:context xmlns:msink="http://schemas.microsoft.com/ink/2010/main" type="paragraph" rotatedBoundingBox="27728,8269 30704,4161 31364,4639 28389,87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BD6E28-822F-4C8B-A9E8-67A5A5EE9091}" emma:medium="tactile" emma:mode="ink">
              <msink:context xmlns:msink="http://schemas.microsoft.com/ink/2010/main" type="line" rotatedBoundingBox="27728,8269 30704,4161 31364,4639 28389,8748"/>
            </emma:interpretation>
          </emma:emma>
        </inkml:annotationXML>
        <inkml:traceGroup>
          <inkml:annotationXML>
            <emma:emma xmlns:emma="http://www.w3.org/2003/04/emma" version="1.0">
              <emma:interpretation id="{4D920B87-0E58-4F98-82AE-2186A53E717A}" emma:medium="tactile" emma:mode="ink">
                <msink:context xmlns:msink="http://schemas.microsoft.com/ink/2010/main" type="inkWord" rotatedBoundingBox="28555,7128 29861,5325 30521,5803 29215,7607"/>
              </emma:interpretation>
              <emma:one-of disjunction-type="recognition" id="oneOf7">
                <emma:interpretation id="interp31" emma:lang="en-US" emma:confidence="0.5">
                  <emma:literal>or-cogs</emma:literal>
                </emma:interpretation>
                <emma:interpretation id="interp32" emma:lang="en-US" emma:confidence="0">
                  <emma:literal>or-corgis</emma:literal>
                </emma:interpretation>
                <emma:interpretation id="interp33" emma:lang="en-US" emma:confidence="0">
                  <emma:literal>or-cobras</emma:literal>
                </emma:interpretation>
                <emma:interpretation id="interp34" emma:lang="en-US" emma:confidence="0">
                  <emma:literal>or-coos</emma:literal>
                </emma:interpretation>
                <emma:interpretation id="interp35" emma:lang="en-US" emma:confidence="0">
                  <emma:literal>or-coo's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84F56BE8-F999-45CB-B9C7-F28F63967A1A}" emma:medium="tactile" emma:mode="ink">
            <msink:context xmlns:msink="http://schemas.microsoft.com/ink/2010/main" type="paragraph" rotatedBoundingBox="33705,4740 30153,9577 28245,8176 31797,333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F1E6655-2CA1-409E-97E8-09F00A924327}" emma:medium="tactile" emma:mode="ink">
              <msink:context xmlns:msink="http://schemas.microsoft.com/ink/2010/main" type="line" rotatedBoundingBox="33022,4839 30210,8668 28699,7558 31510,3729"/>
            </emma:interpretation>
          </emma:emma>
        </inkml:annotationXML>
        <inkml:traceGroup>
          <inkml:annotationXML>
            <emma:emma xmlns:emma="http://www.w3.org/2003/04/emma" version="1.0">
              <emma:interpretation id="{D9FD983E-CA75-4937-9B1A-59C4CE8AB2ED}" emma:medium="tactile" emma:mode="ink">
                <msink:context xmlns:msink="http://schemas.microsoft.com/ink/2010/main" type="inkWord" rotatedBoundingBox="32889,4741 32119,5790 30740,4778 31510,3729"/>
              </emma:interpretation>
              <emma:one-of disjunction-type="recognition" id="oneOf8">
                <emma:interpretation id="interp36" emma:lang="en-US" emma:confidence="0">
                  <emma:literal>Fee-Eco.</emma:literal>
                </emma:interpretation>
                <emma:interpretation id="interp37" emma:lang="en-US" emma:confidence="0">
                  <emma:literal>Fee-Eco</emma:literal>
                </emma:interpretation>
                <emma:interpretation id="interp38" emma:lang="en-US" emma:confidence="0">
                  <emma:literal>Fee-Ebor</emma:literal>
                </emma:interpretation>
                <emma:interpretation id="interp39" emma:lang="en-US" emma:confidence="0">
                  <emma:literal>Ere-Eco.</emma:literal>
                </emma:interpretation>
                <emma:interpretation id="interp40" emma:lang="en-US" emma:confidence="0">
                  <emma:literal>Eve-Eco.</emma:literal>
                </emma:interpretation>
              </emma:one-of>
            </emma:emma>
          </inkml:annotationXML>
        </inkml:traceGroup>
      </inkml:traceGroup>
      <inkml:traceGroup>
        <inkml:annotationXML>
          <emma:emma xmlns:emma="http://www.w3.org/2003/04/emma" version="1.0">
            <emma:interpretation id="{7A4CA131-1283-405C-A4D8-609D1C4D7EC0}" emma:medium="tactile" emma:mode="ink">
              <msink:context xmlns:msink="http://schemas.microsoft.com/ink/2010/main" type="line" rotatedBoundingBox="31999,6126 33389,4485 33771,4808 32381,6449"/>
            </emma:interpretation>
          </emma:emma>
        </inkml:annotationXML>
        <inkml:traceGroup>
          <inkml:annotationXML>
            <emma:emma xmlns:emma="http://www.w3.org/2003/04/emma" version="1.0">
              <emma:interpretation id="{D8F281A6-F9CC-4DE8-8333-D1364E5199A0}" emma:medium="tactile" emma:mode="ink">
                <msink:context xmlns:msink="http://schemas.microsoft.com/ink/2010/main" type="inkWord" rotatedBoundingBox="31999,6126 33389,4485 33771,4808 32381,6449"/>
              </emma:interpretation>
              <emma:one-of disjunction-type="recognition" id="oneOf9">
                <emma:interpretation id="interp41" emma:lang="en-US" emma:confidence="0">
                  <emma:literal>o n</emma:literal>
                </emma:interpretation>
                <emma:interpretation id="interp42" emma:lang="en-US" emma:confidence="0">
                  <emma:literal>O n</emma:literal>
                </emma:interpretation>
                <emma:interpretation id="interp43" emma:lang="en-US" emma:confidence="0">
                  <emma:literal>on</emma:literal>
                </emma:interpretation>
                <emma:interpretation id="interp44" emma:lang="en-US" emma:confidence="0">
                  <emma:literal>On</emma:literal>
                </emma:interpretation>
                <emma:interpretation id="interp45" emma:lang="en-US" emma:confidence="0">
                  <emma:literal>on'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24:2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4480,'0'0'1760,"0"0"-960,0 0-800,0 0 320,17 0 160,-17-17 64,0 17-128,0 0-96,0 0-160,0 0-128,0 0 0,0-16-32,0 16 64,0 0-32,0 0-32,0 0 224,0 0 96,17 0 32,-17 0 32,0 0 0,0 0 64,0 0-96,0 0 32,0 0-224,0 0-32,0 0-64,16 0-64,-16 0 160,0 0 32,0 0-160,17 0 0,-17 0 32,0 0 32,16 0-32,-16 0 32,0 0 0,17 0 32,-17 0-160,17 0 32,-17 0 0,16 0 64,1 0-32,-17 0 64,16 0 64,1 0 128,0 0-128,-1 0-32,-16 0-64,17 0-64,-1 0 32,1 0-32,0 0-96,-17 0 64,16 0 32,1 0 0,-1 0 0,1 0 64,0 0 256,-1 0 160,17 0-160,-16 0-96,0 0-224,-1 0 0,17 0 0,-16 0 0,0 0 0,-1 0 0,1 0-96,-1 0 64,1 0 32,0 0 0,-1 0 0,1 0 64,-17 0-32,16 0-32,1 0 32,0 0 32,-1 0 256,1 0 95,16 0-191,-16 0-128,-1-17 0,17 17 0,-16 0 32,16-17 64,-16 17-160,-1 0-32,1 0 0,16 0 64,-16 0-96,-1 0 0,18 0 32,-1 0 64,0 0-32,0 0-32,0 0 32,1 0-32,15 0 0,-15 0 0,-18 0 0,17-16 0,1 16 0,-1 0 0,-17 0 0,18 0 0,-1 0 0,-17 0 0,18 0 0,-1 16 0,0-16 0,-16 0 0,16 0 0,0 0 0,17 0 0,-17 0 64,0 0-32,17 0-32,0 0 288,0 0 128,-17-16-128,0 16-96,0 0-96,-16 0-96,16 0 32,-16 0-32,16 0 0,-16 0 0,16 0-96,-17 0 64,1 0 96,16 0 32,-16 0-128,16 0-32,-16-17 32,-1 17 64,1 17-64,-1-17 0,1 0 32,0 0 0,-1 0 0,17 0 0,-16 0-96,16 0 64,0 0 32,1 0 0,15 0 0,-15 0 64,15 0-32,-15 0-32,-18 0 32,17 0-32,1 0 0,-1 0 64,0 0-32,0 0 64,0 0 128,1-17 128,-1 17-192,0 17-32,0-17-64,-16 0-64,16 0-64,-16 0 32,16 0 32,0 0 64,0 0-32,0 0-32,1 0-64,-1 0-32,0 0 128,0 0 32,0 0 0,1 0 32,-18 0-64,17 0-32,-16 0-64,0 0-32,16 0 64,-17 0 0,1 0 32,16 16 0,0-16 0,-16 0 64,16 0 32,-16 0 32,16 0-160,-16 0 32,16 0 288,-17 0 96,18 0-160,-18-16-64,1 16-96,16 0-64,-16 0 32,16 0-32,-17 0 0,18 0 0,-18 0-96,18 0 64,-18 0 32,17 0 64,-16 0-32,16 0 64,-16 0-64,-1-17-32,1 17 32,0 0-32,16-16 0,-17 16 0,1 0 0,0 0 64,-1 0-32,1 0 64,-1 0-128,1 0 0,0 0 32,-1 0 0,1 0 0,-17 0 0,16 0 0,1 0 64,-17 0-32,17 0-32,-1 0-64,-16 0 32,17 0 32,-17 0 64,0 0 96,0 0 128,0 0-64,0 0-64,0 0-160,0 0 0,0 0-64,16 0 0,-16 0 64,0 0 0,0 0 0,0 0 64,0 0-32,0 0-32,0 0-64,0 0 32,0 0-128,0 0 32,0 0-1632,0 0-672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24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1179 4736,'17'0'1824,"-17"-17"-960,0 17-864,17 0 320,-17 0 0,16 0 128,-16 0-192,17 0-64,-1 0-96,-16 0 128,17 0 160,0-16-64,-17 16 64,16 0-96,-16 0 64,17 0 96,-17 0 32,16 0 0,1 0 32,-17 0-128,17 0-64,-1 0-128,-16 0-32,17 0-96,-1 0-64,-16 0-64,17 16-32,0-16 128,-1 0 32,1 0 192,-1 0 160,1 0-160,16 0 0,-16 0-64,-1-16-32,1 16-96,16 0-64,0 0 96,1-17 64,-1 17-64,0 0-64,0 0 64,0 0 64,1 0-128,-18 0-32,17 0 0,1 0 64,-1 0-96,0 0 0,-16 0 32,16-17 64,0 17-32,0 0-32,0 0 95,-16 0 65,16 0 0,-16 0 64,-1 0-192,1 0-32,0-16-64,-1 16 0,17 0 64,-16 0 0,0 0 0,-1 0 64,17 0-96,1 0-64,-1 0 64,0 0 64,0 0 0,0 0-32,-16 0 32,16 0 32,0 0-32,1 0 64,-18 0-128,17 0-64,-16 0 64,16 0 64,0 0 0,1 0-32,-1-17 32,-16 17 32,16 0-96,-17-16 0,18 16 32,-18 16 64,1-16-32,16 0-32,-16 0-64,16 0 32,0-16 32,-16 32 64,16-16-96,-17 0 0,18-16 32,-18 32 0,17-32 0,-16 16 64,16 0-96,-16 0 0,-1 16 32,1-16 0,16 0 0,-16 17 64,-1-17-96,1 0 0,0 0 32,-1 0 64,17 0-32,-16 0 64,16 0-64,-16 0-32,-1 0 384,18 0 192,-18 0-288,1 0-160,-1 0-64,1 0-64,16 0 0,-16 0 64,16 0-96,-16 0 0,16 0 32,17 0 0,-17 0-96,0 0 64,17 0 96,-17 0 32,0 0-32,0 0 32,1 0 128,-1-17 128,-17 17-192,18 0-32,-1-16-64,0 16-64,0 0-64,-16 0 32,16 0 32,-16 0 0,16 0 0,-17 0 0,18 0 0,-1 0 64,-17 0-96,18 0 0,-1 0 32,0 0 64,0 0-32,0-17-32,1 17 384,-1-17 128,-17 17-352,1 0-64,16 0-64,-16 0-32,-1 0-96,1 0 64,0 0 32,-1 0 64,17 0-32,-16 0-32,16 0 32,-16 0 32,-1 0-96,18 0 0,-18 0 32,17 0 0,-16 0 0,0 0 64,-1 0-32,1 0-32,16 0-64,-16 0 32,16 0 32,-17 0 0,18 0 0,-1 0 0,0 0 64,-16 0 32,16 0-128,0 0-32,0 0 96,-16 0 32,0 0 192,-1-16 160,1 16-224,16 0-32,-16 0-96,16-17-64,-17 17-64,1 0 32,16 0 32,-16 0 64,16 0-96,-16-16 0,-1 16 32,1 0 0,-1 0 64,1 0 32,0 0-32,-1-17-64,1 17 32,-17 0-32,16 0 0,1 0 0,0-17 0,-1 17 0,1 0 0,-17 0 0,33 0 0,-16 0 0,-1 0-96,1 0 64,-1 0 32,18 0 0,-18 0-96,17 0 64,-16 0 32,0 0 64,-1 0 160,1 0 192,-1 0-224,1 0-32,0 0-96,-1 0-64,1 0 32,-1 0 32,-16 0-96,17 0 0,0 0 32,-1 0 64,1 0-96,-1 0 0,1 0 32,0-16 64,16 16-32,-17 0-32,1 0-64,-17 0 32,17 0 32,-1 0 0,1 0 0,-1 0 0,-16 0 0,17 16 64,0-16-32,-17 0-32,16 0-64,-16 0 32,17 0 32,-17 17 64,16-17-32,1 0-32,0 0 32,-1 0-32,1 0 0,-1 0 64,1 0-96,16 0 0,0 17 32,-16-17 0,16 0 0,-16 0 0,-1 0 0,1 0 0,16 0 0,-16 0 0,-1 0 0,1 0 0,0 0 0,-17 0 64,16 0-96,-16 0 0,0 0 32,17 0 64,-17 0 32,0 0 32,0 0-160,0 0-32,0 0 32,0 0 64,0 0 64,0 0 96,0 0-96,0 0 0,0 0-32,0 0-64,0 0 32,0 0-32,0 0-160,0 0-32,0 0-1664,-33-17-5407</inkml:trace>
  <inkml:trace contextRef="#ctx0" brushRef="#br0" timeOffset="6264.6601">415 1262 5120,'0'-17'2016,"0"17"-1088,0 0-608,0 0 640,0 0-160,0 0 0,0-16-64,0 16 0,0 0-416,0 0-32,0-17 32,0 17-128,0 0-32,0 0-64,0-17 0,0 17 64,0-16 128,0 16-64,0 0-64,0 0 0,0-17 32,0 17-160,0 0-32,0 0 0,0 17 0,-16-17-96,16 16 64,0 1 96,-17 0 32,17-17-128,0 16 32,0 1 0,0-17 64,0 16-32,0-16-32,0 0 96,0 0 0,17 0-32,-17-16 32,0 16-128,16-17 0,-16 1 32,0-1 64,0 0-96,17 1 0,-17-1 32,0 17 0,0-16 0,0-1 64,0 17-192,0 0 32,-17 0 32,17 0 96,0 17-64,-16-1 0,16 1 32,-17 16 0,17-16 64,0-1 32,0 1-32,0-1 32,0-16-64,0 0 64,0 0 0,17-16 32,-1 16-160,-16-17 32,17 1 0,-17-1 0,0 0 64,0 1 32,0 16-32,-17-17-64,1 17-128,-1 0 0,1 17 64,-1-1 32,0 1 32,1 16 0,-1 0 0,1 1 0,16-1 0,0-17 0,16 1 0,1 0 0,16-17 64,-16 0 32,-1-17-32,17 0-64,-16 1 32,0-17-32,-1 16 64,-16 0 32,0 1 32,0-1 63,-16 1-95,-1-1 0,0 17-32,1-17-64,-17 17-64,16 17-32,0-17 64,1 17 0,-1-1 32,17 17 0,-16-16 0,16 0 0,0-1 0,16 1 64,-16-17 32,17 16 32,-17-16 64,16 0 32,-16-16-96,17-1-96,-17 1 0,0-1 32,0-16-32,0 16-32,0-16 32,0 16-32,-17 1-96,17-1 0,0 17 64,0-16 0,0 16-64,0 0 64,0 0 32,0 0 0,0 0 0,0 16 0,0-16 0,0 17 64,0-1 32,17-16 32,-17 0 128,0 0 96,17 0-128,-1-16-64,-16-1-160,33 1-64,-16-1 32,0 0 64,-1-16 0,1 17-32,-17-18 32,16 18-32,-32-1 0,16 17 0,-17-16-96,1 32 0,16-16 64,-17 17 64,0-1-64,-16 18-64,17-18 64,-1 17 64,17-16-64,0 0 0,0-1 160,0-16 160,17 0-160,-1 0 0,1 0-64,16-16-64,-16-1 32,-1 0 32,1 1-32,-17-17 64,0 33-64,-17-17-32,1 0 32,-1 34-32,-16-17-96,0 17 64,16-1 32,0 1 0,1-1-160,16 1-32,16 0-4831</inkml:trace>
  <inkml:trace contextRef="#ctx0" brushRef="#br0" timeOffset="8581.212">7288 432 11648,'0'-17'4288,"0"0"-2305,0 17-2111,17 0 768,-17 0-352,0-16 0,0 16-160,0 0-96,0 0 0,0 0-128,17 16 64,-17 1-32,0 33-64,0 33 96,0 33 0,0 17 288,0 50 160,0 16 352,-17-17 160,17-16-224,0-16 0,0-17-288,0-34 0,0 1-192,0-34 32,0-16-96,0-17 64,0-16-480,0-34-160,-17-49-2304,17-1-1088,-16-16-1919</inkml:trace>
  <inkml:trace contextRef="#ctx0" brushRef="#br0" timeOffset="9121.3687">6973 598 11008,'-33'-17'4128,"33"17"-2241,-17-17-2143,17 17 672,0 0 352,0-16 256,17-1-288,-1 1-160,18-1-352,49-16-160,-17 0 32,34-34-128,16 17 0,0 1 32,0 32 0,0 0-96,-33 17 0,0 17-32,-33 16 0,-17 0 160,-16 1 32,-50 32 256,-34 0 192,1 17 224,-17-16 192,-17 16-224,17-33-32,0 16-384,0-33-160,17 1-96,16-18 32,50 1-384,0-17-32,17 0-64,16 0-192,17 33 0,0-16 160,-1 32 192,1 1 96,-17 17 96,-16-1 96,-17 0 64,-33 17 160,0-16 96,-34-17 0,-16-1 96,-16 1-96,16-33 32,-17-17-224,0-17-32,34-16-832,0-17-352,16-16-1568,16-1-639,34-16-2113</inkml:trace>
  <inkml:trace contextRef="#ctx0" brushRef="#br0" timeOffset="9921.614">8002 1295 11648,'0'-17'4288,"0"17"-2305,0 0-2367,0 0 576,0 0-320,0 34 96,17-18-64,-17 17 32,0 17 64,0 0 256,16 16 160,-16 1 64,0 16 128,0-33 64,0 16 128,0-16-352,0 0-96,0-17-224,0 0-96,0-16-96,0-17-32,0-34-2208,0 1-991,0-33-1953</inkml:trace>
  <inkml:trace contextRef="#ctx0" brushRef="#br0" timeOffset="10338.5721">8251 730 11136,'-16'17'4224,"16"-17"-2305,0 0-2367,0 0 608,0 0-224,16 0 32,1 0 512,16-17 320,0 1-416,17-1 32,16-16 0,17 16-224,-16-16-96,-17 17-160,16-1 32,-16 0-32,0 1 0,-17 16 0,0-17-64,-16 17-1312,-1 0-639,-16 17-2209,-16-17-1472,-18 16 2368</inkml:trace>
  <inkml:trace contextRef="#ctx0" brushRef="#br0" timeOffset="10617.2611">8118 1129 11136,'-16'0'4128,"32"0"-2241,-16 0-2207,0 17 704,17-17-64,0 0 160,16-17 64,0 17 32,17 0-288,16-17-96,1 1 0,-1-1-96,17 1 0,-17-1-96,-16 0-32,0 1 32,0-1 0,-17 1-96,0-1 64,-16 0-544,-1 17-256,1-16-416,-17 16-95,17-17-641,-1 17-192</inkml:trace>
  <inkml:trace contextRef="#ctx0" brushRef="#br0" timeOffset="11249.2083">9762 365 3200,'-17'0'1216,"17"0"-640,0-16 576,-16 16 864,16 0-512,0 0-128,-17 0-512,17 0-256,0 16-320,-16-16 224,-1 17 192,-16-1 64,0 18 32,16 15-32,-16 34-1,-17 17 129,0 16 96,0 1-64,17-1 64,33-17-352,0-16-128,17-16 64,16-17 64,33-50-256,1-34-64,32-15-416,1-18-96,16-16-64,-16-33 64,-34 16 128,-16-16 96,-17 16 0,-33 17-32,-33 0 224,-33 0 96,-17 50-256,0 0 0,-34 16-64,-15 34 64,15 0-32,18 16-32,-1 33-192,34-16-128,-1 16-2368,34 1-1056,33-34-1919</inkml:trace>
  <inkml:trace contextRef="#ctx0" brushRef="#br0" timeOffset="11730.2052">10177 17 11776,'17'-17'4480,"-1"17"-2433,-16 0-2399,17 0 768,-17 0-608,0 0-32,0 0 128,0 0 32,0 0 64,0 0 192,0 0 128,0 17-96,-17-1-64,1 1 0,16 16 32,-34 17 320,1-17 160,-17 33 0,1 1-32,-1 49-64,-17 17 32,-16 16-256,-16 34-64,-1 33 192,-33-17 64,34 0 224,16-33 160,0-16-384,16-34-64,17-33-448,17-17-160,0-49-2624,33-34-1184,17-82-2751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38:37.988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Group>
    <inkml:annotationXML>
      <emma:emma xmlns:emma="http://www.w3.org/2003/04/emma" version="1.0">
        <emma:interpretation id="{7A9175D1-B7C8-42C6-BF80-2561833F5C91}" emma:medium="tactile" emma:mode="ink">
          <msink:context xmlns:msink="http://schemas.microsoft.com/ink/2010/main" type="writingRegion" rotatedBoundingBox="14592,2582 17715,6016 13344,9991 10222,6558"/>
        </emma:interpretation>
      </emma:emma>
    </inkml:annotationXML>
    <inkml:traceGroup>
      <inkml:annotationXML>
        <emma:emma xmlns:emma="http://www.w3.org/2003/04/emma" version="1.0">
          <emma:interpretation id="{D57E1472-C356-4CCE-9CC4-4256EDB6D3E9}" emma:medium="tactile" emma:mode="ink">
            <msink:context xmlns:msink="http://schemas.microsoft.com/ink/2010/main" type="paragraph" rotatedBoundingBox="14592,2582 17715,6016 13344,9991 10222,6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67E2D3-5DFC-4C7D-9673-62493986EB89}" emma:medium="tactile" emma:mode="ink">
              <msink:context xmlns:msink="http://schemas.microsoft.com/ink/2010/main" type="line" rotatedBoundingBox="14592,2582 17715,6016 13344,9991 10222,6558"/>
            </emma:interpretation>
          </emma:emma>
        </inkml:annotationXML>
        <inkml:traceGroup>
          <inkml:annotationXML>
            <emma:emma xmlns:emma="http://www.w3.org/2003/04/emma" version="1.0">
              <emma:interpretation id="{E6B9F0DF-4A13-4651-81B7-B66BB258DEC6}" emma:medium="tactile" emma:mode="ink">
                <msink:context xmlns:msink="http://schemas.microsoft.com/ink/2010/main" type="inkWord" rotatedBoundingBox="15983,6884 16335,7271 13935,9454 13583,9067"/>
              </emma:interpretation>
              <emma:one-of disjunction-type="recognition" id="oneOf0">
                <emma:interpretation id="interp0" emma:lang="en-US" emma:confidence="0">
                  <emma:literal>%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17022 11100 5760,'33'-67'2176,"-16"34"-1152,-1-33-992,1 49 448,-1 0-320,18 1-96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22:39.37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67 3503 9344,'-33'-66'3520,"33"66"-1920,-17-50-1440,1 17 768,16 33-576,0 0-256,0 0-96,16 33 288,1 0-192,0 34 479,16-1-319,0 67 160,17 16-256,0 51 480,16-1-352,-16 0 640,-17-16-512,0-1 288,-16-32-416,0-17 192,-17-17-256,0-33 128,-17-33-192,0-34 0,17-16-96,-16-50-320,16-16 128,16-34-224,18 1 192,15-17 64,18 33 96,-1 0 0,1 33 0,32 0 0,-16 33 0,17 17 64,-34 0-32,17 17 64,-33-1-64,0-16-512,0 0 256,-34-16-4128,1-1 2401,-17-33-4641,0 1 3744</inkml:trace>
  <inkml:trace contextRef="#ctx0" brushRef="#br0" timeOffset="216.2928">1346 3802 12544,'16'0'4735,"-16"0"-2559,33 0-2240,-33 17 864,17-1-544,0 18-64,-1 15-128,1 1-128,16 0 32,-16 16-128,-1-16 96,1 0-1440,-17-17 800,0-16-5183,0-1 3263</inkml:trace>
  <inkml:trace contextRef="#ctx0" brushRef="#br0" timeOffset="401.7866">1379 3387 6528,'16'17'2464,"-16"-17"-1344,17 33-1312,0 0-2368,-1-16 1312</inkml:trace>
  <inkml:trace contextRef="#ctx0" brushRef="#br0" timeOffset="698.4204">1744 3786 12032,'-17'-17'4479,"17"17"-2431,-16 0-1888,16 0 960,0 0-736,0 0-256,0 0-128,0 17-64,0 16 0,16 0 64,-16 17 0,34 0 0,-18 16 0,17-16 0,-16-17 0,16 0 192,-16 0-96,-1-33 192,1 0-192,0-49 32,-17 15-64,16-49-128,-16 0 32,17 17-32,-17 0 0,16-1-160,1 17 128,-17 34-32,33 16 64,-16 0 64,16 33 0,0 0 0,0 0 0,1 17-448,-1-17 256,0 1-2592,0-18 1537,0-32-4609,1-18 3264</inkml:trace>
  <inkml:trace contextRef="#ctx0" brushRef="#br0" timeOffset="1034.7552">2391 3122 10112,'-16'33'3776,"16"-33"-2048,16 66-1376,1-33 1055,0-16-863,-1 16-96,17 0-320,17-16 64,-17 0-128,17-17 128,-17 0-128,17-34-32,0 1 0,-17-17-32,0 1 0,-16-1 0,0 17 0,-17-17-160,-17 0 96,0 17-192,-16 16 160,0 34-32,0-17 64,-17 50 64,17 16 0,0 34 64,33-1-32,0 1 128,0-17-96,33 0-1632,0-33 833</inkml:trace>
  <inkml:trace contextRef="#ctx0" brushRef="#br0" timeOffset="1728.5632">3305 2723 11776,'-67'0'4384,"67"0"-2369,-50 17-2143,34-17 768,16 33-480,-33 0-96,33 0-32,-17 34 96,0-1-64,17 17 384,0-16-224,0 16 384,34-34-352,-1-15 96,0-1-224,17-66 0,0-1-64,-17-49-256,0 17 96,0-17-448,-16 0 288,-17-17-512,-17 17 448,1 17-224,-1 16 352,0 17-64,1 16 160,-1 34 64,17 0 32,0 32 64,0-15-32,17 15 64,16-15-64,0-18 64,0 1-64,17-34-224,0 1 96,-17-51-96,0 17 96,1-16 64,-1 0 32,-17-1 64,1 1-32,0-1-32,-17 18 32,0-1-128,16 0 64,-16 17-32,0 16 0,0 17 256,17 0-96,-17 50 544,16-17-384,18 50 384,-18 17-352,34-1 480,-17 18-448,0-18 864,17-16-704,-33-33 704,-1 0-672,-16-17 96,0 0-352,-16-49-160,-1-1-64,-16-66-608,16 0 320,1-50-960,-1 0 704,34-33-704,-1 17 704,18-1-928,15 51 800,1-1-2911,0 34 1951,0 33-3840,0 16 3072</inkml:trace>
  <inkml:trace contextRef="#ctx0" brushRef="#br0" timeOffset="2194.1929">1462 5462 11136,'-17'-49'4224,"17"49"-2305,-16-17-1951,16 34 1024,16-17-672,1 49 448,-1 1-480,1 33 352,16 0-352,0 17 64,1 16-224,-1 0 0,0 0-64,0-16 96,0-17-96,-16-17-320,0-16 160,-17-33-2656,0 16 1504,-34-50-5055,1 1 3551</inkml:trace>
  <inkml:trace contextRef="#ctx0" brushRef="#br0" timeOffset="2407.7634">366 6209 11392,'-33'50'4224,"33"-50"-2305,66 17-1183,-32-17 2080,15-17-1600,51-66 640,0 17-1120,49-100-64,17 0-384,50-67-192,-17 1-64,0-17-32,0 50 0,17-34 0,-50 51-96,-33 49-1408,-17 33 832,-33 50-3776,-33 17 2496,-17 50-4767,-33 33 3807</inkml:trace>
  <inkml:trace contextRef="#ctx0" brushRef="#br0" timeOffset="2794.7683">2209 5512 11648,'16'-66'4288,"-16"66"-2305,17-67-2015,-17 67 800,17 0-512,-17 17 224,16 0-288,1 32 736,16 1-512,0 0 672,0 16-640,34-32 192,-17-1-352,-1-17 96,-15-16-224,-1-33 0,0-17-96,-16-16-64,-17 0 32,0-1-384,-17 17 192,-16 17-384,0 0 320,-17 16 64,0 34 64,17 33 32,0 0 0,-1 33 0,18 0 0,-1 16 128,17-16-32,17 0-96,-1 0 32,34-50-3072,0 1 1696</inkml:trace>
  <inkml:trace contextRef="#ctx0" brushRef="#br0" timeOffset="3078.3517">3155 4981 13696,'-66'-33'5183,"66"33"-2815,-33 0-2208,16 0 1056,17 16-800,-33 18-224,0-18-128,-1 51-64,1-1 0,0 50 0,16-16 0,17-1-96,0 1 64,17-34-32,16-16 0,0-33-928,1-34 544,32-33-2080,-16-16 1408,0-50-2303,-1 0 1951</inkml:trace>
  <inkml:trace contextRef="#ctx0" brushRef="#br0" timeOffset="3410.7635">2973 3952 8576,'-17'-17'3232,"17"17"-1728,17 66-1248,-17-32 1248,0 15-896,16 1 703,1 17-767,16 32 800,0 1-768,34 33 672,-18-17-704,18 0 576,-17 0-640,16-16 512,-16-34-544,-17 17 448,0-33-480,-16-17 128,-1-16-320,-16-17-128,0 0-64,0-50-672,-16 0 352,16-49-736,0 16 576,0-17-128,0 17 352,0 17 32,16 16 128,18 17 64,-1 16 0,0 34-96,0 16 64,0 17 32,1 16 0,-1-16 0,0 0 0,17-17-1216,-17 0 672,-16-33-5343,16 0 3263</inkml:trace>
  <inkml:trace contextRef="#ctx0" brushRef="#br0" timeOffset="3796.7321">3836 4234 10368,'0'50'3936,"0"-50"-2112,33 49-1505,-16-32 1057,-1 16-864,17-16 96,1 16-352,-1 0 256,0 0-288,0 1 96,0-1-192,1 0 416,-18 0-288,1-16 384,-17-17-384,0 0-64,0-17-96,0-33-160,-17 17 32,1-33-192,-1 16 128,17-33-160,0 0 128,0 17-64,0 16 96,17 17 0,-1 16 32,17 34 128,1-1-32,-1 17-96,0 17 32,17-17 32,-17 17 0,0-17-1280,0 1 704,-16-18-5471,16-16 3327</inkml:trace>
  <inkml:trace contextRef="#ctx0" brushRef="#br0" timeOffset="4042.8971">4516 3686 7552,'0'17'2816,"0"-17"-1536,34 49-864,-18-15 1120,1-18-864,16 34 160,17-17-512,0 17-128,-17 0-96,0-17 64,0 0-96,-16-16-224,-1-1 64,-16-32-4480,-16-1 2528</inkml:trace>
  <inkml:trace contextRef="#ctx0" brushRef="#br0" timeOffset="4197.1244">4400 3238 7040,'0'0'2624,"0"0"-1408,17 83-928,-17-50 608,16 0-512</inkml:trace>
  <inkml:trace contextRef="#ctx0" brushRef="#br0" timeOffset="4568.4429">5048 3387 10624,'-34'17'4032,"34"-17"-2177,-33 16-1663,17-16 800,16 0-608,-34 17-288,1 0-96,0 16 0,0 0 0,0 0 0,16 0 0,17 17 192,0-17-96,17-16 384,16 16-256,0-49 96,0 16-192,17-50 64,-17 17-96,17-50 0,-17 16-32,-16-16-128,-1 17 32,-16-17 96,0 33-32,-16 0-96,16 17 32,-17 16-128,1 1 96,16 49 96,0 0 0,16 50 416,1 17-256,-1 16 352,18 0-320,-1 34-32,17-34-128,-1 0 32,1-16-64,17-34-288,-17-16 128,-1-50-2848,1-17 1632,0-49-5055,0-17 3583</inkml:trace>
  <inkml:trace contextRef="#ctx0" brushRef="#br0" timeOffset="4984.2361">5579 2906 5760,'0'0'2176,"0"0"-1152,0 0-992,0 0 992,0 16-608,0 1 1088,0 0-864,17 16 992,-17 0-960,16 33 672,1 1-801,-1-1 289,18 17-480,-1-16 384,0-18-448,0-15 288,0-18-320,-16-49 0,16 0-160,-16-50-192,-1 16 32,1-32-192,-17 16 160,-17-33-96,1 16 96,-17 0 0,-1 17 32,1 17-96,17 16 96,-1 34-32,0-1 32,17 50-2112,0-16 1153,0 16-4641,17 17 3168</inkml:trace>
  <inkml:trace contextRef="#ctx0" brushRef="#br0" timeOffset="5369.3834">5944 2258 9344,'-16'0'3520,"16"0"-1920,-17 17-1248,17 0 1407,17 16-1055,-17 0 544,16 17-768,-16 16 512,33 1-544,1-18 448,-1-15-480,17-1 128,-1-33-320,1-33-64,0-1-96,16-49-64,-16 17 32,-17-50-128,17 33 64,-33-50 32,-17 33-160,-17 1 32,1 32-96,-18 17 64,-15 34 32,-1 66 128,-17-1 0,18 68 0,15 15 32,18 1-2496,32 17 1344,18-51-5471,49-16 3679,49-83-2304</inkml:trace>
  <inkml:trace contextRef="#ctx0" brushRef="#br0" timeOffset="9578.5397">10476 382 6144,'-16'-83'2368,"16"67"-1280,0-1-864,0 1 640,0-1-448,0 0-64,0 1-224,16-17-96,1-1 0,0 18-32,-1-17 0,1 16-96,-17-16 64,16 16 224,1 1 128,-17 16-32,-17 16 64,17 1 0,-16-1 96,-1 18-96,1 15 32,-1-15 64,0 49 32,17 16 96,-16 17 32,-1 1-257,17 15-127,-17 18 288,1 32 192,-1 1-352,1 16-192,-1 17-96,0 0 0,1 0 448,-1 0 224,1-17-288,16 0-160,-17 0-192,17-16-96,0-17 384,0-33 128,0-17-192,17 0-96,-17-33-64,0-17 32,16 1-96,-16-34 0,0 0 32,0 0 0,0-16 128,-16-17 160,16 17-288,0-17-64,-17 0-64,17 0 0,0 0-96,0 0 0,0 0 128,0 0 32,0 0 128,0 0 32,0 0-96,0-17-32,0 0-32,17 1-64,-17 16 32,16-17 32,-16 1-32,17 16-32,-1-17-64,1 17 32,0-17 96,16 17 32,17 0-128,0 0-32,-17-16 32,17 16 64,-1 0-64,18 0 0,-17 0 32,-1 0 64,18 0-96,-1 0 0,17 0 32,0 0 0,0 0 0,0 16 0,17-16 0,-17 17 0,16-17 0,34 0 64,-17-17-32,-16 17-32,16 0-64,0 0 32,1 0 32,15 0 0,-15 0-96,-1 34 64,0-1 32,0 0 64,0 0-32,34 0-32,-17 1-64,0-1 32,-1-17 32,18-16 64,16 0-32,-17 0 64,-16-16-128,16 16-64,1-17 64,-1 1 64,-16 16-64,0 16 0,-17-16 32,17 17 0,0-1 0,-1 1 0,-15-17 0,16 17 0,16-17 64,17 0 32,-17 0-32,17-17 32,0-16-128,17 0 0,-17-17 32,17 17 0,-17-1 0,66 1 0,-33 17-96,0-18 64,-33 18 32,34 16 64,-1-17-96,-16 1 0,-17 16 32,16 0 64,-16-17-32,17 17 64,-34-17-64,17 17-32,0-16 32,-33 16-32,0 0-96,0-17 64,-34 17 32,34 17 0,0-17 0,-17 0 0,0 0 0,1 0 0,-18-17 0,1 17 0,-1-16 0,1-1 64,-17 17-32,-17-17 64,1 1-64,-34 16 64,17-17 0,-17 1 96,-16 16-96,-1-17-64,1 17 0,-1-17-32,-16 17 0,17-16 0,0 16 0,-17-17 64,16 1-32,1-1 64,-17-16 128,16-17 128,1 0-192,-17-33-32,17 17-64,-1-17-64,17-33 32,-16-1-32,16-32 0,-16 33 0,-1-17 0,18-16 0,-34-1 0,16 1 0,1-1 0,-17 17 64,16 1-96,-16-18 0,0 17 32,-16 1 0,16 15-96,0-15 64,0 15 32,-17-15 64,17 32-32,0 0-32,-16 17 32,16 17-32,0 16 0,-17 17 0,17 0 0,-17 0 0,17 16-96,0 0 0,0 1 64,-16 16 0,16-17 96,-17 17 32,1 0-128,-18 0-32,18 0 32,-17 17 0,-1-17 32,1 0 0,-33 0 64,-1 16 32,-16-16-128,17 0 32,-17 0 0,0 0 64,0 0-96,-33 0 0,-17 0 32,17 0 64,-17 0-32,0 0 64,-16 0-64,-1 0 64,1 0 0,-17 0 32,0 0-64,-17 0 32,34 0-64,-17 0-32,0 0-64,-33 0-32,16 0 128,17-16 32,0 16 0,-33 0-64,16 0 32,0 0-32,17-17 0,-33 1 64,33 16-32,-16 0 64,-1 0-128,-16 0 0,0 0 32,16 0 64,-16 0-32,0 0 64,-17 16-128,33-16-64,-49 17 64,32-17 64,1 16 0,-17-16-32,17 0 32,0 0-32,0 0 0,0 0 64,-1 0-32,1 0-32,0 17 32,-17-17 32,17 0-32,16 0-32,-33 17 32,34-17-32,-17 16 0,33-16 64,16 0-96,-16 17 0,33-17 32,34 0 0,-1 0 0,1 0 0,32 0-96,1 0 64,-1 33-1248,18 17-480</inkml:trace>
  <inkml:trace contextRef="#ctx0" brushRef="#br0" timeOffset="25110.9675">10426 4350 5888,'-33'-17'2176,"17"1"-1152,-1-1-832,17 17 480,0 0-416,0-16-64,0 16-128,0 0-64,-17 16 32,17-16-32,0 17 0,-16-17 256,-1 33 160,17-16 0,-16 16 0,-1-17-32,17 1 0,-17 16-192,17 0-128,-16 34 32,16-17 64,-17 16 64,1 34 96,16-17 192,-17 33 128,17 0-320,-17 17-96,17 0 256,0 0 159,0-1-319,17 1-96,-17 33-96,0-16 0,0-1 128,0 34 96,0-17-128,0 0 32,-17 0-160,17 0-64,0 0 64,0-17 64,0 1 224,0-51 128,0 1-256,0-34-64,0 1-64,0-18 64,17 1-32,-17-17 0,17-16-32,-17 16 64,0-16-160,0-1-32,0 1 64,-17 0 32,17-1-32,-17 1-64,17-1 32,0 1-32,0 0 0,0-1 0,0-16 0,0 0 64,17 0 256,0-16 160,-17-1-224,16 0-128,1 17-96,-1-16-32,1-1 0,0 1 0,16 16 0,0-17 0,17 0-96,0 17 64,0-16 32,16-1 0,0 17 0,-16-16 64,17 16-32,-1 0-32,-16-17 32,33 17-32,0 0 0,0 17 0,-17-17-96,34 16 0,-1-16 128,-16 0 96,34 0-96,-1 0-32,17 0-64,-17 0 0,0 0 64,17-16 64,0 16-32,-1 0-32,-15 0 32,15 0-32,-32 0-96,33 0 64,0 16 32,0-16 64,-1 17-32,1-1-32,-17-16 32,50 0-32,-33 0 0,33-16 64,-33-1 448,33 17 224,-17-16-448,1-1-128,-1 17-128,-16 0 32,16-17-192,1 17 32,-17 0 32,-1 17 96,1-17 0,0 17 64,17-17-64,-18 16-32,1-16 32,0 0 32,0 0-32,16-16-32,1 16 32,-18-17 32,1 17-96,-17 0 0,17-17 32,17 17 0,-34 0 0,17 0 0,16 0-96,-16 17 64,16-17 32,1 17 0,-1-17 0,-16 16 64,0-16-32,-17 0-32,33 0 32,-16-16 32,17 16 256,-18-17 160,1 17-224,17-17-128,-18 17-96,1-16 32,0 16-96,0-17 0,0 17 32,16 0 0,-33 0-96,17 0 64,-17 17 32,17-17 64,0 0-32,0 0-32,-17 0 32,17 0-32,-17 0 0,17-17 64,0 1-32,-17-1-32,17 0 32,-17 1 32,0-17-96,-33 16-64,17 0 64,-17 17 64,-17 0 0,0-16 64,-16 16-64,0-17-32,-17 17 96,-16 0 0,-1 0 96,1 0 32,-17-16-32,0-1-32,0 0-32,0-16-64,0 0 32,0-17-64,0-33-32,17 17 32,-1-17 32,1-17-32,-1-16-32,-16-17-64,17 17 32,0-17 32,-17 17 0,0 0 0,0-34 0,0 17-96,0 17 64,0-17-32,0-16 0,0 0 64,16-1 64,-16 1-32,0-1-32,17 1-64,-17-17 32,16 17 32,-16 32 64,17-16-96,-17 17 0,0 0-32,-17 33 0,17 0 64,-16 17 0,16 16 0,-17 0 64,17 17-32,-16 0-32,16-1-64,-17 18 32,0 16 32,17-17 0,0 17 0,-16-16 64,16 16-96,-17 0 0,17-17 32,-16 17 64,-1 0-96,0 0 0,1 0 32,-17 0 0,-1 0 0,-15 0 0,15 17 0,1-17 64,-17 16-96,17 1 0,-17-17 32,1 16 0,-1-16 0,-17 0 0,1 17-96,-34-17 64,1 17 96,-1-17 32,17 0-128,-16 0 32,-18 0 0,-15 0 0,15 16 0,1-16 0,-17 0 0,17 0 0,-17-16 0,-16 16 64,16 0-32,-16 0-32,32-17-64,-32 17 32,0-17 32,-1 17 64,17 0-32,1-16-32,-34-1 32,16 17-32,17-16 0,-16 16 0,16-17 0,-16 17 0,-1 0-96,1-17 64,0 17 32,16-16 64,-33 16-32,16 0 64,1 16-128,-1-16-64,1 0-32,-17 17 96,0 0 0,17-1 32,16 1 0,-33-17 0,16 16 64,1 1 32,0 0-128,16-17 32,0-17 0,-33 17 64,17 0-96,-1 0 0,1 0 32,-1 0 64,1 0-32,-1 0-32,1 17-64,0-1 32,-1 1 32,1-1 0,16 1 0,-16 0 0,32-1 0,-15-16 0,-18 0 0,17 0 0,1 0-96,-1 0 64,-17-16 32,1 16 64,-1-17-32,1 17-32,0 0-64,-1 17 32,-16-1 32,0 1 0,17-1 0,16 1 0,0-17 0,-16 17 0,16-1 0,33-16 64,-16 17-32,17-17 64,-1 0-128,17-17 0,-17 17 32,17 0 0,-16 0 0,32-16 64,1 16-32,-1 0-32,1 0-128,0 0 0,-1 0 128,1 0 64,-1 16 0,-16-16-64,17 17 32,0-17-32,-1 16 0,34 1 0,-17 0-96,17-17 0,16 0-800,-16 0-352,17 16-2624,-18-16-1055,1-33 8158,-33-50 3873</inkml:trace>
  <inkml:trace contextRef="#ctx0" brushRef="#br1" timeOffset="52743.7262">16768 6641 1920,'0'0'768,"0"0"-384,0 0-384,0 0 160,0 0-96,0 0-64,0 0 576,0 0 256,0 0-160,0 0 32,0 0 0,0 0 32,0 0-192,0 0-64,0 0-288,0 0-64,0 0 0,0 0 64,17 0 32,-17 0-32,0 0-32,0 0-32,0 0 0,0 0 64,0 0 96,0 0-64,0 0 32,0 0-96,0 0 0,0 0-192,0 0 32,0 0 128,0 0 64,0 0 0,0 0-32,0 0-32,0 0 0,0 0 64,16 0 32,-16 0-96,0 0-32,0-17-32,0 17 32,0 0-64,0 0-32,17 0 32,-17 0-32,0 0 128,17 0 160,-17 0-96,0 0-32,0 0-160,16-16 0,-16 16 0,0 0 64,17 0-32,-17 0-32,0 0-64,16 0 32,-16 0 32,17 0 0,-17 0 0,17 0 0,-17 0 0,16 0 0,1 0 0,-1 0 0,1 0 0,0 0 0,-1 0 0,1 0 0,-1 0 0,1 0 0,16 0 0,-33 0 64,17 0-32,-1 0-32,-16 0 32,17 0 32,-17 0-32,0 0 64,0 0 0,17 0 96,-17 0-96,0 0-64,0 0 0,16 0-32,-16 0 0,17 0 64,-17 0-96,0 0 0,16 0 32,-16 0 64,0 0-32,17 0-32,-17 0 32,17 0-32,-17 0 0,0 0 0,16 0 0,-16 0 0,17 0 0,-17 0 64,16 0-96,1 0 0,-17 0 32,17 0 0,-1 0 0,1 0 0,-1-17 256,1 17 224,0 0-160,-17 0-96,16 0-128,1 0-96,-17 0 32,0 0-32,0 0 0,16 0 0,-16 0 0,0 0 0,17 0-96,-17 0 64,0 0 32,0 0 64,17 0-32,-17 0-32,16 0 96,-16 0 0,17 0-32,-1 0 31,-16 0-63,17 0-32,-17 0 32,17 0 32,-17 0-32,16 0-32,1 0-64,-1 0 32,1 0 96,16 0 32,-16 0 32,16 0 0,-16 0 192,16-16 128,0 16-224,-16 0-128,16 0 0,-17-17 64,1 17-224,0 0-96,-17 0 224,16 0 160,-16 0-160,0 0-32,17 0-32,-17 0 0,16 0 0,1 0 0,-17 0-96,17 0 64,-1 0 96,1 0 32,-1 0-32,1 0-64,0 0 96,16 0 64,-16 0-64,-1 0 0,-16-17-96,17 17-32,-1 0 32,-16 0 0,17 17 0,0-17 0,-17 0 0,16 0 0,-16 0 0,17 0 64,-1 0-32,1 0-32,-17 0-64,17 0 32,-1 0 96,1 0 32,-1 0-128,1 0 32,0 0-64,-1 0 0,-16 0 64,33 0 64,-33 17-32,34-17 64,-18 0-128,1 0 0,-1 0 32,18 0 0,-18 0 0,1 0 0,-1 0 0,18 0 64,-18 0-96,1 0 0,16 0 448,-16 0 192,-1 0-224,1 0-128,-1 0-256,1 0-64,0 0 96,-1 0 32,1 0-96,-1 0-32,1 0 96,0 0 32,-1 0-96,1-17 32,-1 17 0,1 0 0,0-17 0,-1 17 64,-16 0-96,17 0 0,-1 0 32,-16 0 0,17 0 0,0 0 64,-1 0-96,1 0 0,-1 0-32,1 0 0,-17 0 64,17 0 64,-1 0-96,17 0-64,-16 0 128,0 0 32,-1 17 0,1-17 32,-1 0-64,1 0-32,-17 0-64,33 0 32,-33 0-32,17 0-64,-1 0 160,1 0 32,0 17 0,-1-17-64,1 0-64,-17 0 32,16 0 96,1 0 96,0 0-128,-1 0-96,1 0 32,-1 0 64,1 0 0,0 0-32,-1 0-64,1 0 32,-1 0 32,1 0 0,0 0 0,-1 0 64,1 0-96,-1 0 0,1 0 32,0 0 64,-17 0-96,16 0 0,1 0 32,-1 0 0,1 0 0,0 0 64,-1 0-32,17 0-32,-16 0-64,16 0 32,0 0 32,1 0 0,-1 0 0,-17 0 64,18 0-96,-18 0-64,17 0 128,-16 0 32,0 0-96,16 0 32,-17 0 416,18 0 192,-18 0-384,1 0-96,-1 0-96,1 0 32,0 0-32,-1 0-32,1 0 32,16 0-32,-33 0 0,17 0 0,-1 16 0,1-16 0,-1 0 0,1 0 0,0 0 64,-17-16-96,16 16 0,1 0-32,-1 0 0,1 0 64,0 0 64,-1 0-32,17 0 64,-16 0-128,0 0 0,-1 0 32,18 0 0,-18 16 0,17-16 0,-16 0 0,0 0 0,-1 0 0,1 0 64,-1 0-96,1 0 0,0 0 96,-1 0 32,1 0-192,-1 0 64,1 0 64,0 0 0,-1 0-32,17 0 32,-33 0-32,17 0-96,0 0 64,-1 0 32,1-16 0,-17 16 0,16 0 64,1 0-32,0 0-32,-17 16 32,16-16-32,1 0-96,-1 0 64,-16 0 32,17 0 0,0 0 0,16 0 64,-17-16-96,1 16 0,16 0 32,0 0 64,-16 0-96,0 0 0,16 0 32,-17 0 64,1 0-32,0 0-32,-1 0 32,1 0-32,-17 0-96,16 0 64,1 0 32,0 16 0,-1-16 0,-16 0 64,17 0 256,-1-16 160,-16 16-224,17 0-128,0 0-96,-17 0 32,16 0-32,-16 0-32,17 0 32,-17 0-32,16 0 0,1 0 0,0 0 0,-17 0 0,16 0 0,-16 0 0,17 0 0,-17 0 64,16 0-32,1 0 64,-17 0-128,17 0-64,-17 0 64,0 0 0,16 0 32,-16 0 64,0 0-32,17 0 64,-17 0-128,0 0 0,0 0 96,0 0 32,16 0-192,-16 0 0,0 0 32,0 0 96,0 0 0,0 0-32,0 0-64,0 0-32,0 0-224,-16 0-128,16 0-32,0 0 32,0 0 192,0 0 64,-17 0 32,17 0 128,0 0 0,0 0 96,0 0-32,0 0 64,0 0-64,0 0 64,0 0-64,0 0-32,-16-17-64,16 17 32,0 0-672,0 0-256</inkml:trace>
  <inkml:trace contextRef="#ctx0" brushRef="#br1" timeOffset="135404.5943">25168 1345 7168,'-16'-50'2720,"16"34"-1472,0 16-1184,0 0 608,0-17-224,0 17 64,0 0-96,0-16 64,-17 16-256,17-17 160,0 17 32,0 0 224,0 0 64,0 0-97,0 0-31,0 17-320,0-17-160,0 16 480,0-16 320,0 17-448,0-1-224,0 18 384,0 15 224,0 1-512,0 0-128,0 0-160,0 33-32,0 0 480,0 16 224,0 1-320,0 0-224,17-1-96,-17-16 0,0 17-32,0 0 64,0-1 352,0 1 192,0-17-320,0 0-192,0 0-64,0-17 0,0 1-32,0-1-32,0 0 32,0 17-32,0-16 352,0-1 160,16 1-352,-16-1-64,0-16-64,0 16 32,0-16-32,0 0-32,0 0 32,0 16-32,0 0 0,0 1 0,0 16 192,0 0 128,0-17-32,0 1 0,0-1-256,-16-16 0,16 16-32,0-16 64,0 16-32,0 17 64,-17-16-128,17-1 0,0 17 32,0-16 64,0-1-32,-16-16 64,16 0-64,0 16-32,0 17 32,0 0 32,0-16-96,0-1 0,0 0 32,-17 1 64,17-17-32,0 16-32,0-16 32,0 0 32,-17-1-32,17 1 64,-16 17 0,16-1 32,-17 0-64,17 1 32,-16-17-64,16 16-32,-17 0 32,17-32-32,-17 15 0,17-15 0,0-1 0,-16 0 64,16-16-32,0-1-32,0 1 32,0-1 32,0 1 32,0-17 96,0 17-96,0-17 0,0 0-32,0 0-64,0 0 32,0 0-32,0 0-96,0 0 64,0 0 32,0 0 64,0 0-96,0 0 0,0 0 32,0 0 64,0 0-32,0 0 64,0 0-64,0 0-32,0 0 32,16 0-32,1 0 64,-17 0 32,17 0-128,-1 0 32,1-17 0,-17 17 0,16 0-96,1-17 64,16 17 32,-33 0 0,33 0 0,-16-16 0,16 16 0,0 0 64,1-17-32,15 17 64,-15 0-128,-1-16-64,17-1 128,-1 17 32,1-17 0,33 1 32,-16 16-64,-17-17-32,-1 1 32,18 16-32,-17-17-96,-1 17 64,1 0 32,0 0 0,-17 17 0,0-17 64,17 0-96,0 0-64,16 0 64,17 16 64,-16-16 0,-1 0 64,1 0-64,16 0 64,-17-16-64,0 16-32,17 0-64,17-17 32,-17 17 32,0 0 64,-17 0-96,1-17 0,-1 17-32,17 0 0,-33 17 64,16-17 0,1 0 0,16 0 64,0-17 32,0 17 32,-17 0-224,1 0 0,-1 0 96,0-16 128,-16 16-32,0 0-64,0 0 0,-17 0-32,34 0 0,-1 0 0,0 0-96,1 0 0,-1 0 64,-16 0 0,16-17-64,1 17 64,-1 0 96,-16 0 32,0 0-128,-17-16 32,33 16 0,-16 0 64,17 0 32,-1-17 32,-16 17-160,0 0 32,-17 0-64,17 0 0,-17 0 64,0 0 64,0 0-32,17 0-32,-17 0 32,17 0-32,-33 0 0,16 0 0,0 0 0,-16 0 0,16 0 0,0 0 64,0 0-96,0 0 0,1 0 32,15 0 0,-15 17 0,-1-17 64,0 0-32,0 0-32,0 16-64,-16-16-32,0 0 128,-1 0 32,1 0-96,16 0-32,-16 0 96,16 0 96,-17 0-96,18 0-32,-18 0 0,1 0 0,-1 0 0,1 0 64,16 0-32,-33 0-32,17 0 32,-1 0 32,-16 0-32,17 0 64,0 0-128,-17 0-64,16 0 64,1 0 64,-1 0-64,1 0-64,0 0 128,-17 0 32,16 0 0,-16-16-64,17 16-64,-17 0 32,16 0 32,-16 0 64,0 0-32,0 0-32,17 0-64,0 0 32,-17 0 96,0 0 32,16 0-128,-16 0-32,0 0-192,0 0-64,0 0-640,0 0-160,0 0-2304,0 0-992</inkml:trace>
  <inkml:trace contextRef="#ctx0" brushRef="#br1" timeOffset="136105.8812">30680 6724 10496,'-33'0'3936,"33"0"-2112,-17 0-2272,17 0 608,0 17-224,0-1 32,-16 1 288,16 16 159,-17 33-191,17-16 288,-17 17 192,1-1-160,-1 17-64,1 0-128,-1 17 0,0-17 0,1-17 32,-1 1-128,17-18 0,-16 1-160,-1-17-64,17-16-704,-17-17-352,17 0-1184,0-33-511,-16-17-1953</inkml:trace>
  <inkml:trace contextRef="#ctx0" brushRef="#br1" timeOffset="136393.2057">30248 7139 10880,'-49'0'4032,"49"0"-2177,-17 0-1887,17 0 800,0 0-576,0 0-192,0 0 0,17 0 32,-1 0 0,1 0-32,16 17 32,0-1-32,17 1 0,-17-1 256,17 18 224,-17-1 480,0 0 256,1 17-96,-1 0 0,0 16-288,0-33-64,17 17-416,0-17-128,-17 1-160,0-1 32,1-17-64,-1 1-32,0 0-768,0-17-352,-16-17-2176,16-16-991,-16 0-1217</inkml:trace>
  <inkml:trace contextRef="#ctx0" brushRef="#br1" timeOffset="136995.4463">23840 2922 8704,'-16'-16'3232,"16"32"-1728,0 1-1760,0 0 512,0-1-192,0 1 96,16-1 128,1 18 160,0-1-256,16 17-96,0-1 0,0 18-64,0-17-32,-16-1-64,16 1 32,-16 0 32,-1-17 0,1 0-992,-17-16-448,0 0-2304</inkml:trace>
  <inkml:trace contextRef="#ctx0" brushRef="#br1" timeOffset="137273.3093">24139 2806 7424,'0'0'2816,"0"0"-1536,-16 33-1440,16-16 544,-17 16-160,17 17 32,-17 33 128,1 17 160,-1 16-288,1 0 128,16-33 128,-17 0-64,17 0 0,-17-17-192,17-16 0,0-17-160,0 1-64,0-18-1408,17-16-608,0-16-1984</inkml:trace>
  <inkml:trace contextRef="#ctx0" brushRef="#br1" timeOffset="137767.716">26181 3520 7808,'0'0'2976,"17"-33"-1600,-17 16-1312,0 17 544,16-16-192,-16 16 64,0 0 32,0-17-32,0 17-224,0 0-32,0 0 0,0 17-32,0-1 32,0 1-64,0-1 64,-16 1-64,16 0 63,0-1 1,-17 1 32,17-17-64,0 16-32,0-16-32,17-16 0,-17 16-64,16 0 32,-16-17-992,17 1-415,0 16-3361</inkml:trace>
  <inkml:trace contextRef="#ctx0" brushRef="#br1" timeOffset="138232.5581">26580 4300 7296,'0'0'2720,"0"0"-1472,0 0-672,0 0 736,0 0-320,0 0-96,0 0-384,0 0-96,0 0-224,0 0 95,16 17 97,-16-17-128,0 16-64,0-16-96,0 17-96,0 0 32,0-17-128,0 16 64,0-16 96,17 0 96,-17-16-128,16-1-32,1 0-64,0 1 0,-1-1-96,-16 1 32,0 16-352,0 0-95,0 16-129,0 1-64,0-1-1408,17 1-640,-17-17-576</inkml:trace>
  <inkml:trace contextRef="#ctx0" brushRef="#br1" timeOffset="138557.2737">26945 3686 9728,'0'17'3584,"0"-17"-1920,0 0-1088,0 0 895,0 0-991,0 0-288,0 0-192,16 0-32,1 0 32,-17 0-448,17 0-160,-1-17-1535,1 0-673,-1 1-1088</inkml:trace>
  <inkml:trace contextRef="#ctx0" brushRef="#br1" timeOffset="138927.0582">26663 2441 7296,'0'-33'2816,"0"33"-1536,0 0-864,0 0 704,0 16-224,-17 18 0,17-18-416,0 17-128,0 1-224,-17-1-96,17 0 0,0-16-832,0-17-320,17-17-2944</inkml:trace>
  <inkml:trace contextRef="#ctx0" brushRef="#br1" timeOffset="139390.5945">27393 2557 8320,'0'17'3168,"-17"-17"-1728,17 33-1120,-16-33 800,16 17-384,0-1-32,0 1-480,0-17-224,0 16 0,16 1 32,-16-17 64,17 0-320,-17 17-160,17-17-2848</inkml:trace>
  <inkml:trace contextRef="#ctx0" brushRef="#br1" timeOffset="139713.9478">28007 4101 9088,'0'17'3424,"0"-17"-1856,0 0-992,0 0 896,0 0-705,0 0-255,0 0-320,0 0-160,0 0 0,0 0-32,0 0 0,0 0 0,0 0 0,0 0-864,-16 0-287</inkml:trace>
  <inkml:trace contextRef="#ctx0" brushRef="#br1" timeOffset="140146.2588">25999 4516 6400,'-17'0'2368,"17"0"-1280,0 17-416,0-17 800,0 0-64,17 0 128,-17 0-320,16 0-1,-16 0-703,17 0-288,-1 0-160,1 0-288,-17 0-96,17 0-2271,-1 0-1089,-16-17-448</inkml:trace>
  <inkml:trace contextRef="#ctx0" brushRef="#br1" timeOffset="140409.4436">27459 3487 9344,'0'-17'3520,"-16"17"-1920,16 0-1088,0 0 928,0 0-481,-17 0-95,17 0-416,0 0-192,0 0-160,0 0-96,0 0 32,0 0-128,0 0 64,0 0-1248,17-16-575,-17-18-3009</inkml:trace>
  <inkml:trace contextRef="#ctx0" brushRef="#br1" timeOffset="140777.7501">28588 3337 9344,'-16'-16'3520,"16"16"-1920,0 0-1728,0 0 576,0 0-64,0 0 96,-17 16-256,17 1-64,-16-17-96,-1 17-192,0 16 0,17-17-160,-16 18 32,-1-18-2272,17 1-1024,0 16 64</inkml:trace>
  <inkml:trace contextRef="#ctx0" brushRef="#br1" timeOffset="141084.6172">27426 4582 10496,'0'-16'3936,"0"16"-2112,0 0-1153,0 0 1057,17 0-864,-17 0-288,0 0-480,0 0-128,0 0 0,0 0-64,-17 0 32,17 16-704,0 1-320,-16 0-2399,16-17-993</inkml:trace>
  <inkml:trace contextRef="#ctx0" brushRef="#br1" timeOffset="141517.3848">26165 2972 7936,'-17'-33'2976,"17"33"-1600,-17-17-768,17 1 832,0 16-320,0-17-33,0 17-543,-16 0-256,16 0-160,-17 17-192,1-17-32,-1 16 128,0 1 32,17 0-160,-16-1 0,16 1-1887,0-17-801</inkml:trace>
  <inkml:trace contextRef="#ctx0" brushRef="#br1" timeOffset="142118.7551">27908 2275 8960,'0'0'3424,"0"0"-1856,-17 0-1056,0 0 864,1 0-800,-17 17-321,16-17-159,0 16-96,17-16 0,-16 17-160,16-17 32,16 16-1215,1-16-449</inkml:trace>
  <inkml:trace contextRef="#ctx0" brushRef="#br1" timeOffset="142535.1673">28920 2823 11136,'17'-50'4128,"0"33"-2241,-1 1-1631,-16-1 864,0 17-640,0 0-96,0 0-256,0 0-96,-16 0 0,16 33-32,-34-16 0,18 16-96,-1-16 0,17-1-1216,-16 1-543,16-17-3105</inkml:trace>
  <inkml:trace contextRef="#ctx0" brushRef="#br1" timeOffset="142797.5913">27642 3122 10880,'17'-34'4032,"-1"34"-2177,17-16-1887,-33 16 736,17 0-576,-17 0-32,0 0-384,0 16-128,0-16 224,0 17-1247,-17 16-545,17-16-2240</inkml:trace>
  <inkml:trace contextRef="#ctx0" brushRef="#br1" timeOffset="143247.0675">28821 4333 9600,'0'-16'3584,"16"32"-1920,-32-32-1024,16 16 959,0 0-863,0 0-224,0 0-576,0 0-192,0 0 128,0 0-96,0 16 64,0 1-896,0-17-351,0 17-2785,-17-17-1568,1 16 2720</inkml:trace>
  <inkml:trace contextRef="#ctx0" brushRef="#br1" timeOffset="143599.9992">28356 4765 9216,'17'0'3424,"-17"0"-1856,0 0-1408,0 0 768,0 0-576,0 17-192,0-17-608,-17 16-192,0-16 320,1 34-416,-1-34-128,-16 16-1728,16-16-1888,1 17 1184</inkml:trace>
  <inkml:trace contextRef="#ctx0" brushRef="#br1" timeOffset="144018.6778">27260 5197 8576,'17'-17'3232,"-17"17"-1728,0 0-1056,0 0 896,0 0-608,0 0-65,0 0-415,0 17-96,0-17-96,0 0-128,-17 0 32,17 0-1535,-16 16-609,-1-16-2016</inkml:trace>
  <inkml:trace contextRef="#ctx0" brushRef="#br1" timeOffset="144467.4707">26812 4948 9216,'0'-33'3424,"0"16"-1856,0 0-768,0 17 1055,0-16-223,17 16 64,-17-17-512,0 17-160,16 0-608,-16 0-256,0-16-32,0 16-96,0 0-32,0 0-64,0 0 32,0 0-1088,0 0-544,0 0-2815,-16-17-2721</inkml:trace>
  <inkml:trace contextRef="#ctx0" brushRef="#br1" timeOffset="144915.7664">27526 3952 7040,'0'0'2624,"0"0"-1408,0 0-224,0 0 1024,0 0 0,0 0 63,0 0-351,0 0-128,0 0-896,0 0-352,0 0-160,0 16-224,0 1 32,-17-17-992,17 33-384,-16-33-2463,-1 0-1057,0 0 448</inkml:trace>
  <inkml:trace contextRef="#ctx0" brushRef="#br1" timeOffset="145302.126">26895 3105 8192,'0'0'3072,"0"17"-1664,0-17-576,0 0 992,0 16-193,0-16 65,0 17-800,0-17-352,0 0-352,0 0-224,0 0 0,0 16-896,-17-16-5055</inkml:trace>
  <inkml:trace contextRef="#ctx0" brushRef="#br1" timeOffset="145701.4381">25899 3802 12160,'0'0'4575,"-17"0"-2495,17 17-2080,0-17 864,-16 16-608,16-16-64,0 17-192,0-17-32,-17 17 32,17-17-1152,0 0-480,0 0-3551</inkml:trace>
  <inkml:trace contextRef="#ctx0" brushRef="#br1" timeOffset="146210.1646">28306 2375 10240,'33'0'3872,"-33"0"-2112,0 16-1632,0 1 767,0-17-575,-16 16-800,16 1 224,-17 0-4639,1-1 2687</inkml:trace>
  <inkml:trace contextRef="#ctx0" brushRef="#br1" timeOffset="146749.5558">28074 4483 11392,'-17'0'4288,"17"0"-2305,0 16-1055,0-16 1248,0 0-1056,0 17-352,0-17-640,0 0-192,-17 0 32,17 17-2464,0-17-1088,0 16-1951</inkml:trace>
  <inkml:trace contextRef="#ctx0" brushRef="#br1" timeOffset="147164.8406">27991 3736 10752,'0'16'4032,"0"-16"-2177,0 17-1951,16-17 704,-16 17-1152,17-1-351,-1 1-3649,18-1-1632</inkml:trace>
  <inkml:trace contextRef="#ctx0" brushRef="#br1" timeOffset="147521.5988">28954 3736 10112,'-17'16'3776,"17"-16"-2048,0 17-2016,0-17 576,0 17-1984,0-1-768,17 1-1376,-17-1-480</inkml:trace>
  <inkml:trace contextRef="#ctx0" brushRef="#br0" timeOffset="159005.4695">24820 3802 4608,'0'0'1760,"0"0"-960,0 0-1024,0 0 320,0 0-96,0 0 0,0 0 0,0 0 544,0 0-288,0 0 832,0 0-640,0 0 448,0 0-544,0 0 192,0 0-320,0 0 288,0 0-288,0 0 160,0 0-224,0 0 128,0 0-160,0 0 0,0 0-64,0 0-64,0 0 32,0 0 224,16 0-128,1 0 320,-17 0-256,17 0 32,-1 0-128,-16 0 96,17 0-128,-1 0 128,1 0-128,0 0 128,-17 0-128,16 0 32,1 0-32,-1 0-64,1 0 32,-17 0 96,17 0-64,16 0 320,-17 0-192,1 0 255,0 0-255,-1 0 32,17 0-128,-16 0 160,0 0-160,16 0 32,0 0-64,-16 0 32,-1-16-64,1 16-96,-1 0 32,1 0 32,0 0 0,-1-17 0,1 34 0,-1-17 0,1 0 0,0 0 0,-17 0 0,16 0 0,1 0 0,-1-17 64,1 17-32,0 0-96,16 0 32,-17 0 32,1 0 0,16-17 64,0 17-32,-16 0-96,16 0 32,-16 0 32,16 0 0,-16 0 0,-1 0 0,18 0 64,-18 0-32,1 0-32,16 0 32,-16-16-32,-1 16 0,17 0 0,-16 0 0,0 0-96,16 0 64,-17-17-32,1 17 0,0 0 64,-1 0 0,-16 0 0,17 0 0,-1 0 64,1 0-32,0 0-32,-1 0 32,-16-16-32,33 16 0,-16 0 64,0 0-32,-1-17-32,1 17 32,16 0-128,-16 0 64,-1 0 32,1 0 0,-1 0 0,1 0 0,0 0 0,16 0 0,-17 0 64,18 0-32,-18 0 480,1 0-288,16 0 320,-16 0-288,16 0-160,-17 0-32,1 0-64,16 0 0,-16 0 0,-1 0 0,1 0-96,0 0 64,-1 0 96,1 0-32,-1 0-32,1 0 32,0 0-32,-1 0 0,1-17 64,-1 34-32,1-34-96,0 17 32,16 0-32,-17 0 0,1 0 64,16 0 0,-16-16 64,16 32-32,-16-32 64,16 16-64,0 0-32,17 0 32,-34 0-32,18 0 0,-18-17 0,17 17 0,1-16 0,-18 16 0,17 0 0,-16 0 0,16 0-96,-16 0 64,-1 0 32,18 0 0,-18 0 0,1 0 0,16 0 64,-16 0-32,16 0-32,-17 0 32,18 0-32,-1 0 0,0-17-96,0 17 64,17 0 32,-17 0 0,0 0 64,-16 0-32,16-17-96,0 17 32,-16 0 32,16 0 0,-16 0 64,-1 0-32,1 0-96,16 0 32,-16 0 32,-1 0 0,18 0 64,-18 0-32,17 0-32,-16 0 32,16 0-128,-16 0 64,0 0 32,-1 0 0,1-16 0,-1 16 0,18 0 64,-18 0-32,1 0-32,16 0 32,-16 0-128,16 0 64,0-17 32,0 17 0,0 0 0,-16 0 0,16 0 64,0 0-32,-16 0-32,0 0 32,-1 0-32,17 0 0,-16-16 0,0 16 0,16 0 0,-17 0 0,1 0 64,0 0-32,-1 0 320,17 0-160,-16 0 160,0 0-192,16 0-64,-17 0-64,1 0-32,0 0 0,-1 0 0,1 0 0,-1 0 64,1 0-32,0 0-32,-1 0 32,1 0-32,16 0 0,-16 0 0,16 0 0,-17 0-96,1 0 64,16 0 32,0 0 0,-16 0 0,16 0 0,-16 0 64,16 0-32,-16-17-32,-1 17 32,1 0-32,16 0 0,-16-17 0,-1 34 0,17-34 0,-16 17 0,0 0-96,16 0 64,-17-16 32,1 16 0,16 0 64,-16 0-32,-1 0-32,1 0 32,0 0 32,-1 0-32,17-17-32,-16 17 32,16 0-32,0 0 0,-16-16 0,16 32 0,0-16 0,1 0 0,-18 0 64,17 0-32,-16-16-32,16 16 32,-16 0-128,-1 0 64,18 0 320,-18 0-192,1 0 352,16 0-256,-16 0-32,-1 0-96,1 0-64,16 0 32,-16 0 32,-1 0-32,1 0-32,-1 0 32,1 0-32,0 0 0,-1 0-96,17 0 64,-16-17 32,0 34 0,-1-17 64,1 0-32,16 0-32,0 0 32,-16 0 32,16 0-32,0 0-32,1 0 32,-1 0 320,0 0-192,0 0 192,0 0-192,-16 0 0,16 0-96,-16-17 32,16 17-64,0 0 64,-16 0-64,16 0-96,-16 0 32,16 0 32,-17 0 0,1 0 0,16 0 0,-16-17 0,-1 17 0,1 0-96,0 0 64,-17 0 96,16 0-32,1 0 64,-17 0-64,16 0-32,1 0 32,-17 0 32,0 0-32,0 0-32,17 0 32,-17 0 32,0 0-32,0 0-32,0 0 32,0 0-128,0 0 64,0 0 32,0 0 0,-17 0 0,17 0 0,0 0-992,0 0 544,0 0-6591,0 0 3871</inkml:trace>
  <inkml:trace contextRef="#ctx0" brushRef="#br0" timeOffset="161577.9339">25036 3819 3840,'0'0'1472,"0"0"-768,-17-17-416,17 17 736,17 0-608,-17 0 320,0-16-448,16 16 416,1-17-416,-17 0 704,16 17-544,-16-16 480,17 16-512,-17-17 384,0 17-448,0-16 256,0 16-352,0 0 0,0 0-160,-17 0 160,1 16-160,-1-16 192,1 33-192,-1-16 320,0 16-224,1 0 607,16 17-447,16-33 384,1 16-416,0-16 128,16-17-288,0-17-64,17 0-64,-17-16-32,17 0 0,-34 0-96,1-17 64,0 17 32,-17 0 0,-17-1-96,0 18 64,1 16-32,-17 0 0,-1 16 64,18 1 0,-17 16 64,-1 0-32,18 1 256,16-18-160,0 1 320,33-1-256,0-32-32,0 16-96,17-17-64,-17 1 32,1-18-128,-1 1 64,-17 0-32,1 0 0,-17-17 0,0 33 0,-17 1 64,-16-1 0,17 17 0,-1 17 0,-16 16 0,0 0 0,16 0 416,0-16-224,1 16 544,16 0-416,16-16 160,1 0-320,0-17-64,-1 16-64,1-16-32,-1 0 0,1 0-1504,0 0 832,-17 0-5759,0 17 3519</inkml:trace>
  <inkml:trace contextRef="#ctx0" brushRef="#br0" timeOffset="162611.8999">29916 4715 8064,'0'-16'3072,"0"16"-1664,17 0-1376,-17 0 672,0 0-448,0 0 416,0 16-384,0 18 576,0-1-480,-17 17 160,17 16-321,-16 34 289,16-1-288,-17 17 736,17 1-544,-16-18 672,16 1-640,0-1 64,0-32-320,-17-17 32,17-1-128,0 1 96,0-17-128,0-16-1984,0 0 1024,0-34-5567,17 17 3615</inkml:trace>
  <inkml:trace contextRef="#ctx0" brushRef="#br0" timeOffset="163141.4148">29833 4815 8832,'0'-17'3328,"0"17"-1792,67-16-1216,-34-1 1376,17 1-1024,16-1 703,1-16-831,-1 16 224,17-16-448,-17 16-192,1 1-64,-17 16-160,-17 16 64,-17 1 32,-16 16 0,-33 0 0,0 17 0,-17-17 64,0 17-32,-16-17-32,0 17 32,16-33 96,0 16-64,17-16 32,33-17-32,0 0-128,33 0 32,0 0-32,0 0 0,1 16-96,-1 1 96,0-1 32,0 18 32,-16-1 64,-17 0-32,-17 17-32,17 16 32,-50-16 32,17 0-32,-17-17 64,1 0-64,-18-16 64,34-1-64,-17-32-864,17-1 448,0 1-4639,33-18 2783,0 1-3648,0 17 3392</inkml:trace>
  <inkml:trace contextRef="#ctx0" brushRef="#br0" timeOffset="163526.6514">30547 5313 10240,'0'-17'3872,"0"17"-2112,0-16-1057,17 16 1057,-17 0-640,0 0-160,0 0-576,0 16-256,0 1-64,0 16 0,0 0 96,-17 34 0,17 16 0,0-17-192,0 1-32,0-18 32,0 1 64,0 0 0,0-17 64,0-16-64,17-1-32,-1 1-1472,1-34-608,16-16-3455</inkml:trace>
  <inkml:trace contextRef="#ctx0" brushRef="#br0" timeOffset="163991.8245">31062 5014 10240,'17'0'3872,"-17"0"-2112,33-16-1057,-17 16 1217,1 0-1120,16-17-96,0 17-480,1-17-128,-1 1-64,-17-1-480,18 17 256,-18-16-2080,17 16 1217,-33-17-4737,17 17 3232</inkml:trace>
  <inkml:trace contextRef="#ctx0" brushRef="#br0" timeOffset="164239.5317">30946 5330 10880,'16'0'4128,"-16"0"-2241,50 0-1279,-33 0 1088,-1 0-992,18 0-288,-1-17-288,0 0-128,0 17-64,0-16 32,1-1 32,-18 17-992,1-16-384,16-1-415,-16 17-193,-1 0-2432</inkml:trace>
  <inkml:trace contextRef="#ctx0" brushRef="#br0" timeOffset="165123.3333">32025 4931 6784,'0'-16'2528,"0"-1"-1344,-17 0-736,17 1 704</inkml:trace>
  <inkml:trace contextRef="#ctx0" brushRef="#br0" timeOffset="165424.3639">32008 4865 13728,'-16'0'1056,"16"16"-576,-34 1-160,1 16 0,0 17-192,0 0-64,-17 16-32,17 17 32,0-16 319,-1-1 225,34 0-128,0-16 64,17-17 96,16-16 64,17-17-288,16-33-160,1-17-256,16 0 0,-17 0 0,1-16 0,-34-17-160,-33 0-32,-17 0-768,-33 17-320,17 16 576,-33 0 384,16 33 65,0 17 127,0 17-160,1 0 32,15-1-1696,1 34-704,17-33-1120</inkml:trace>
  <inkml:trace contextRef="#ctx0" brushRef="#br0" timeOffset="165917.2746">32506 4483 5376,'0'0'2112,"0"0"-1152,0-17-352,0 17 736,0 0-320,0 0-96,0 0-64,0 0 0,0 0-448,0 0-32,-16 0-32,16 0 64,0 0 96,-17 0 63,17 0 33,0 17-64,-17-17 0,17 0-160,-16 16-64,16 1 0,-17 16 128,-16 0-192,0 34-64,-34 16-32,1 17-32,-34 16-64,1 33-64,-1 1 32,-16-1-32,0-16 0,16 0 64,17-17-96,0-17 0,17-16 96,16-16 32,0-17-32,17-1-64,16-32 96,1 0 0,16-1-544,16-32-160,1-1-1984,16 0-831,17 1-1345</inkml:trace>
  <inkml:trace contextRef="#ctx0" brushRef="#br0" timeOffset="2.0991E6">13597 2956 6912,'0'0'2624,"0"0"-1408,0-17-1056,0 17 960,0 0-672,0 0 416,0 0-512,0 0 384,0 17-416,0-17 544,0 16-480,0 1 223,0-17-351,0 16 192,0 1-224,17 16 288,-17 0-288,17 17 96,-1 0-192,1 16 160,-1-16-192,1 17 32,-17-18-64,17 1 32,-17 0-64,16-17 320,-16 0-160,0-16 608,0 0-448,0-1 448,0-16-448,-16-16 128,-1 16-320,17-50-64,-17 17-64,1-17-128,-1 0 64,1-33 32,16 33 0,0-16-96,0 16 64,0 0 32,0 17 0,16-17-96,1 17 64,16 0-32,0 0 0,-16 16 64,16-16 0,-16 16-96,16 17 64,0-16-32,-16 16 0,-1 0-96,1 0 96,-1-17-320,-16 34 224,17-17-640,0 0 448,-17 0-1248,16 0 896,-16 0-2591,17 0 1855,-17 0-3616,16 0 2816</inkml:trace>
  <inkml:trace contextRef="#ctx0" brushRef="#br0" timeOffset="2.0997E6">14261 3039 8192,'0'0'3072,"0"0"-1664,0 0-1024,0 0 1280,0 0-992,0 0 479,0 0-703,0 0 320,0 0-448,0 0 192,17-17-288,-17 17 64,17 0-160,-17-17 0,16 17-64,1-16 32,16 16-64,-16-17-32,16 1 32,-17-1-128,18 17 64,-18-17 32,17 1 0,-16 16-800,0 0 448,-17-17-2111,0 17 1375</inkml:trace>
  <inkml:trace contextRef="#ctx0" brushRef="#br0" timeOffset="2.1002E6">14228 3503 7040,'0'17'2624,"0"-17"-1408,17 0-352,-17 0 1632,0-17-1376,16 17 799,-16 0-1151,17-16 160,0 16-544,-17-17-96,16 1-160,1-1-160,16 0 0,-16 1 32,-1-1 0,17-16 64,1 33-32,-18-33-96,1 33 32,16-17-192,-16 1 128,-1-1-864,1 17 512,-1-17-1695,1 17 1183,-17-16-4064,17 16 2816</inkml:trace>
  <inkml:trace contextRef="#ctx0" brushRef="#br0" timeOffset="2.10083E6">14710 2408 8576,'0'-17'3232,"0"17"-1728,0 0-1184,0-16 800,0 32-672,0-16-96,0 0-224,0 0-96,0 17 0,0-17-128,0 16 64,0 1 32,16 16 0,-16-16 0,0-1 0,17 1 0,-17 0 0,16-1 0,-16 17 0,17-16-96,0 0 64,-1 16 32,1 0 0,-1 17 64,18-17-32,-34 0 128,33 17-96,-33-33 128,16 16-128,-16-17 32,17 1-32,-17 0-896,0-17 448,0 0-2880,0 0 1824,-17-17-2976,1 17 2496</inkml:trace>
  <inkml:trace contextRef="#ctx0" brushRef="#br0" timeOffset="2.1012E6">14527 2889 9856,'0'0'3680,"0"0"-1984,33-33-1216,-16 16 1343,-1 17-1055,1-33-32,16 0-448,17 0-128,0-17-96,-17 17-128,17-17 32,-17 17-32,17 16 0,-34-16-448,18 16 288,-18 17-896,1 0 640,-1 0-1567,1 17 1183,-17 0-3936,17-1 2688</inkml:trace>
  <inkml:trace contextRef="#ctx0" brushRef="#br0" timeOffset="2.10179E6">15257 3039 8704,'0'-17'3328,"0"17"-1792,0 0-1376,0 0 640,0 0-544,0 0-96,0 0-128,0 0-32,0 0 0,0 0 0,0 0 0,0 0 256,0 0-128,0 0 320,0 17-256,0-17 160,0 16-193,-16-16-63,16 17-64,-17-17-32,17 0 0,0 0 64,0 0-32,0 0 64,0 0-64,0 0-32,0-17 32,0 17-128,17-16 64,-17 16 32,0-17 0,0 17 0,16 0 0,-16 0 128,0 17-64,0-17 384,0 16-224,0-16 160,0 0-224,0 0-352,0 0 96,0 0-2527,0 0 1439,0-16-4128,0 16 2944</inkml:trace>
  <inkml:trace contextRef="#ctx0" brushRef="#br0" timeOffset="2.10804E6">15390 2557 6016,'0'-16'2272,"0"16"-1216,0-17-1024,0 0 864,17 17-544,-17-16 832,0 16-704,0-17 1056,0 1-864,0-1 800,0 17-833,0-17 513,0 1-672,-17 16 160,17-17-352,0 1 32,0 16-192,-16-17 0,16 0-64,-17 1-64,17-1 32,0 1-32,0 16 0,-17-17-96,17 17 64,-16-17 32,16 17 0,0 0-96,0 17 64,0-17-32,0 17 0,0-17 64,0 16 0,16 1 192,-16-17-96,17 0 320,-17-17-224,33 1 32,-16 16-128,16-34-64,-16 18 0,16-17-32,0 16 0,-16-16 64,16 16-32,-16 0-32,-1 1 32,-16-1-128,17 34 64,-1-1 32,1 1 0,0 33 128,-1-17-64,1 50 544,-1-16-352,1 32 544,0 1-480,-17-17 416,16 0-416,-16-17 256,17-16-320,-17-17 0,0 0-160,0 1 0,0-18-32,0 1-128,0-1 32,0-16-736,0 17 384,16-17-2432,-16 0 1568,17 0-5567,-17 17 3775</inkml:trace>
  <inkml:trace contextRef="#ctx0" brushRef="#br0" timeOffset="2.11005E6">18744 1644 7936,'0'-17'2976,"0"17"-1600,0 0-896,0 0 960,0 0-832,0-16-224,0 16-256,0 0-192,0 0 32,0 16 160,16 1-64,-16 16 384,17 0-224,0 34 383,-1 16-351,1-17 448,-1 1-416,1-1 512,0 0-480,-17-32 352,16 16-384,-16-17 128,0-17-256,0 1 64,0 0-128,-16-34-128,-1 17 0,0-33 32,1 0 0,-1-34 0,1 1 0,16-17 0,-17 16 0,17-16-96,17 33 64,-1-16 32,1 16 0,-1 17 0,18 0 0,-18 0 0,1 16 0,-1-16-96,1 33 64,16-17-672,-16 17 384,-1-16-1792,1 16 1184,0-17-3103,-1 17 2271,1 0-3008,-1 0 2720</inkml:trace>
  <inkml:trace contextRef="#ctx0" brushRef="#br0" timeOffset="2.11051E6">19424 1661 8704,'0'0'3232,"0"0"-1728,17 0-832,-17-17 1088,0 17-993,17 0-95,-1 0-448,-16 0-192,17 0-64,-1-17-32,1 34 0,0-17 0,-1 0 0,1 0-352,-1 0 192,1 0-991,0 0 639,-17-17-2752,16 17 1856,-16 0-2880,0 0 2496</inkml:trace>
  <inkml:trace contextRef="#ctx0" brushRef="#br0" timeOffset="2.1108E6">19408 2059 7040,'0'17'2624,"0"-17"-1408,0 0-512,0 0 1472,0 0-1248,16 0 512,1-17-897,-17 0 1,17 1-352,-1-1-160,1 17-64,-1-16-32,18-1 0,-18 0 64,1 17 0,-1 0 0,18 0 0,-18-16 0,17 16 0,-16 0-224,16 0 128,-16-17-1919,16 17 1087,0-33-4128,0 16 2848</inkml:trace>
  <inkml:trace contextRef="#ctx0" brushRef="#br0" timeOffset="2.1118E6">19873 1262 4992,'-17'0'1824,"17"0"-960,0 0 32,0 0 1568,0 0-1344,0 0 864,0 0-1152,0 0 448,0 0-737,0-16 417,17 16-544,-1 0 256,-16-17-384,17 17 0,-1 0-192,1 0 160,0 0-160,16 0 384,-17 0-256,18 0 320,-1 0-320,0-17 160,0 1-224,0-1 64,17-16-128,-17 0-64,-16 16-96,16 1 32,-16-1 32,-1 0-512,-16 17-192,0 0-7135,17 0 4287</inkml:trace>
  <inkml:trace contextRef="#ctx0" brushRef="#br0" timeOffset="2.11237E6">20719 1694 10496,'0'0'3936,"0"0"-2112,-16-17-1505,16 17 897,0 0-736,0 0-256,0-16-160,-17 16-64,17 0 0,0 0 0,-16 0 0,-1 0-96,17 16 64,-17-16 32,17 17 0,-16-1 256,16-16-128,0 0 320,0 0-256,16 0-32,1 0-96,-17-16 32,17-1-64,-1 17-32,-16-16 32,17 16-128,-17 0 64,0-17-128,0 17 96,-17 0 32,17 17 32,-16-17 64,16 0-32,0 16 64,0-16-64,0 17-160,0-17 64,0 0-3199,0 0 1759,16-17-4640,-16 17 3456</inkml:trace>
  <inkml:trace contextRef="#ctx0" brushRef="#br0" timeOffset="2.11308E6">21118 963 9344,'0'-16'3520,"0"-1"-1920,0 1-1088,0 16 928,-17-17-481,17 17-95,0 0-288,-16 0 96,-1 0-384,0 0 64,1 17 0,-17-17 64,16 16-192,0 1-64,-16-1-160,17 1-32,-1 16 32,0 0 64,17 1-32,-16-18-32,16 17 32,16 1-32,1-18 0,16 1-96,0 16 64,17-16 96,0-1-32,0 1-32,0 16 32,16 0-32,0 0 0,-32 1-160,15-1 96,-15 17 32,-18-17 32,1 0-160,-1 0 96,-32 0-736,16 1 416,-33-1-928,16 17 704,-16-34-448,16 1 577,-16-17-1,16 0 288,-16-33 96,17 33 96,-1-50 64,0 17-32,1-17 544,-1 0-320,17-16 671,0 16-511,0-17 352,17 18-448,-1-1 64,1-17-192,0 18-32,-1-1-64,1 17 0,-17-1-64,0 1-32,0 17 32,-17-1-32,1 0 0,-1 17-96,0 0 64,1-16 32,-17 16 64,16 0-96,0 16 0,1 1 32,-1-17 0,1 17-5919,-1-1 3231,17 1-3776</inkml:trace>
  <inkml:trace contextRef="#ctx0" brushRef="#br0" timeOffset="2.1216E6">27376 847 6784,'0'-16'2528,"0"-1"-1344,17 17-832,-17 0 736,0 0-448,0 0-32,0-17-224,0 17 0,0 0-224,0 0 192,0 0 64,17 17-64,-17-17-32,0 17-128,16 16-32,-16-17-32,0 1 0,17 33-160,-1 0 32,-16 16 64,0 17 96,17-17 127,-17 1 65,0-17-160,17-1-128,-17 1 320,0 0 128,0-33-256,0 16-64,0-17-64,-17 1 64,17-17-96,0 0-64,-17-17 64,17-16 0,0 0 32,-16-17 0,32-16-160,-16-17 32,17 16-64,0-16 0,16 0 64,-17 17 0,1 0 0,16-1 0,0 17-96,1 1 64,-1 15 32,0 18 0,0-17-96,0 33 0,17-17 128,-17 17 32,1 0-96,-18 0 32,17 17-64,-16-1 0,0 1 64,-1-1 0,1-16-864,-17 17-352,16 0-1247,1-17-417,-17 0-1024</inkml:trace>
  <inkml:trace contextRef="#ctx0" brushRef="#br0" timeOffset="2.12239E6">28207 1013 5120,'0'0'2016,"0"0"-1088,0 0-320,0 0 736,0 0-384,0 0-96</inkml:trace>
  <inkml:trace contextRef="#ctx0" brushRef="#br0" timeOffset="2.12267E6">28240 997 13056,'0'0'960,"16"0"0,1 0-256,0-17-64,-1 17-225,17 0 1,-16 0-192,0-17-64,-1 17-64,17 0 0,1 0-64,-1 0-32,0 0 32,0 0 32,0 0-32,-16 0 64,16 0-128,-16 0 0,-1 0 32,1 0 0,0 0-96,-17 0 64,16 0 32,-16 0 0,17 0-640,-17 0-223,16 17-609,-16-17-224,0 0-896,0 0-384,0 17 128</inkml:trace>
  <inkml:trace contextRef="#ctx0" brushRef="#br0" timeOffset="2.12415E6">28389 864 7040,'0'-17'2624,"0"17"-1408,0-16-576,0 16 768,17-17-288,-17 17-96,16-17-320,1 1-33,-17 16-383,17 0-160,-1 0-32,1 0 128,-1 0 128,18 0-128,-1 0 32,17 0 192,-1 0 96,-15 16-64,15-16-32,18 0-128,-17 0-32,-1 0-160,-15 17-96,15-17-96,-32 0 32,16 17 32,-16-17 64,-1 16-32,-16-16-32,17 17 32,-17-1 32,0-16-32,0 17 64,0 0-224,-17-17 32,1 16 32,-1 1 96,-16-1 0,0 18-32,0-18 32,-1 34-32,-15 0 64,-1-17 32,17 0-128,-34 0 32,17 1 0,17-18 64,0 17-32,16-16 64,1-17-64,16 17-32,0-17 32,0 0 32,0 0-32,16-17-32,1 17 32,-17 0-32,0 0-800,17 0-320,-17-17-1280,0 17-543,0 17-1697</inkml:trace>
  <inkml:trace contextRef="#ctx0" brushRef="#br0" timeOffset="2.1252E6">28373 997 4736,'0'-17'1824,"0"17"-960,0 0-320,0 0 704,0 0-160,0 0 96,0 0-256,0 0-32,0 0-480,0 0 160,0 0 160,0 0-256,0 0-96,0 0-160,0 0 0,0 0-129,0 0 1,0 0-32,0 0 32,0 0 0,0 0 96,16 0 32,1 0 96,16 0-224,0 0-128,17 0 256,0 0 256,-17 0-256,17-17-32,-17 17-128,0 0 32,0-16-128,1 16 0,-1 0 32,-17 0 0,1 0 0,0 0 64,-1 0-32,1 0-32,-17 0-64,16 0 32,-16 0 32,0 0 0,0 0-448,0 0-160,0 0-1183,0 0-417,17 16-2208</inkml:trace>
  <inkml:trace contextRef="#ctx0" brushRef="#br0" timeOffset="2.12594E6">29734 764 5888,'16'-16'2272,"-16"16"-1216,0-17-320,0 17 832,0 0-384,0 0-32,0-17-320,-16 17-128,16 0-384,0 0 0,-17 0 32,17 0-65,-16 17 1,-1-17-160,0 17-96,1-1 192,-1 1 96,-16 16-256,16 0 0,1 0-64,-1 1 0,-16 32 0,16 0 0,17 1 352,-16 16 160,16-17-64,16-16 0,1 0-64,0-17 64,16 0-96,17-16 32,-1-17 64,34-33 96,0-1-160,17-15 32,0-18-256,-17 1-96,-17 16-32,0-16-32,-16 16 0,-17-17 64,-33 18-32,0-18-32,-33 1-64,0 16-32,-17-16 64,-16 16 64,-1 17 0,1-1-32,16 1 32,-16 33-32,16 0 0,0 0 0,17 17-96,0-1 64,0 1 32,-1-17 0,18 17-1408,-1-1-640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58:1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34 134 6016,'-34'-34'2272,"51"18"-1216,16-1-2144,0 17 0,1-33-1248,15 0-352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32:56.1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3886 6400,'33'-17'3456,"-33"17"-2784,0 0 800,17 0-288,-1 0-32,-16 0-224,17 0-32,-17 0-513,16 0 65,1 0 0,0-17 128,16 17 96,-17-16-224,18 16-96,-1-17-128,0 1-64,0 16 32,0 0 96,-16-17-128,16 0-32,0 17 128,17-16 160,0 16-96,16-17 0,-16 1-192,17-1-32,-1-16-32,17-17 32,-17 0-64,17 0 64,1-16-128,-1-17 0,0 17 32,0-1 64,-17 17-96,-16 1 0,16-1 32,-16 0 0,0 17 0,-17-17 64,17 17-32,0-17-32,-17 0 160,0 0 128,0 1-160,17-18-64,0 1-32,-17-1 32,17 18-96,0-1 0,-1 0 32,-15 17 64,-1-17-96,0 17-64,0 0 64,-16-17 64,16 17 0,-16-1-32,-1 1 32,1 0 32,-1 0-32,18-17 64,-18 17-128,1-17 0,16 0 32,-16 0 0,-1 17 0,17 0 0,-16 0 0,16-1 0,-16 1 64,16-17 32,0 17-128,-16 0 32,16 0 0,0 0 64,-16-17 32,16 17 32,-16-1-160,16-15-32,-17-18 32,1 17 64,16 1 0,-16-1-32,16 17-64,-16-17 32,16 17 32,0-17 0,-16 0 0,-1 17 64,1 0-96,-1-1 0,1 1 32,-17 0 0,17 0 0,-17 16 0,0-16 0,0 16 64,0-16 32,-17 17 32,17-1-64,0 0 32,0 1-64,-17-1-32,17-16 32,0 16-32,0 1 0,0-17 64,0 16-32,0 0 64,0-16 0,0 33 32,0-16 64,-16-1 32,-1 0-96,1 17-160,-1 0 0,17 0 32,-33 17 0,16 0-96,-16-1 64,-17 17 32,0 1 0,1-1 0,-1 0 64,0-16-32,0-1 64,17 1-64,-17-1 64,0-16-64,1 17-32,-1-17 32,0 0 32,0 0-32,0 0-32,1 0-64,-18 0 32,17 17 32,-16-1 0,33 1 0,-17-1 0,17 1 0,0 0 64,-1-1-32,18-16-32,-1 0 32,-16 0 32,33 0-32,-17 0 64,1-16 64,-1 16-64,1-17-64,16 17-96,-17 0 32,0 0-32,17 17-64,-16-1 0,-1 1 96,17 16 0,-16 0 32,-1 0 0,0 1 64,1-18-32,-1 17-32,-16 1 32,0-1-32,0 17-96,-17 16 64,-17 0 96,18 1 32,-1-1-32,0 17 32,-16-16-64,-1-18 64,17 1-128,0 0 0,-16 16 32,0 1 64,-1-1-32,-16 1 64,17-1-64,-1 0-32,18-16-64,-1 17 32,0-17 96,0-1 32,17 1 32,0-17 64,0 1-32,16-18 0,0 1-96,17 16 32,-16-16-64,16-17-32,0 16 32,0 1-32,16-17 128,1-17 64,33 1-64,0-1-32,33-16-32,16-34 32,1 1-64,33-34-32,-1-16 32,18 16-32,-1 17 0,1-16 0,-17-1 0,16 1 0,0-18 0,1 1 64,-34 17-32,17 16-32,-17 0-64,-16 0 32,-1 16 32,1 1 64,-17 16-96,-17 17 0,-33 0 32,1-1 64,-34 34-192,0 0 32,-50 34-32,0 15-32,0 1 128,-33 33 64,0 33 0,-50 17-32,1 17-64,-1 16 32,-17 16 32,-32 17 64,-1-33-96,17 17 0,0-33 96,0 16 32,17-17-32,16-33-64,33-16-64,34-34 32,16-16 32,33-17 64,17 0 32,67-33 32,16-33-64,33-33-64,33-84 96,34 18 64,16-34-128,1-34-96,-1 18-64,-17 16 96,-32 33 64,-17 0 64,-34 17-128,-16 33-32,-33 16-64,0 1 96,-17 16 0,-33 34 32,17 16-160,-34 16-32,-33 34 0,-16 33 128,-34 33-32,-33 50 32,1 17 64,-18 66 0,-32-17 0,16-16 0,16-17 0,17-33 64,34-33 32,16-17 32,16-49 0,51-51 192,16-65 64,33-18-352,33-49-96,67-50-192,-17 17 0,17-17 64,-17 16 32,17 1-128,-17 33-32,-16 33-128,-34 16-32,-16 34-32,-17 33 64,-49 50 32,-17 33 32,-34 16 224,-16 51 64,-16 16 160,-1-17 32,-16 17 32,0-16 64,33-18 192,16-32 128,17-34-128,17-16 32,17-17-192,16-16-64,33-67-160,50-16 0,0-50-416,33-17-160,0-50-608,34 1-192,-18 16 544,1-17 320,-33 34 256,-17 32 192,-33 18-32,-17 32 32,-33 34-224,-17 50-64,-66 32 128,-16 51 96,-34 16 224,0 50 96,-33 0 64,17 0 64,-1-16 192,34 16 64,0-33-224,16-17-128,34-33 128,16-17 160,0-33-128,17 1-64,16-1 96,17-83 128,17-33-288,33-33-416,-1-34-160,18-32-192,33-17-32,-1-17 160,-16 17 160,-33 49 192,0 17 160,-34 50-32,-16 33 0,-33 17-192,-33 83 0,-34 50-32,-16 16 64,0 67-32,-1 16 32,1 0 64,17 0 0,16-16 0,0-17 64,33-33-32,17-34 64,-1-49 64,34-50 64,0-66-32,17-34-256,0-16-96,16-50-448,0 0-96,0 0 224,-16 50 128,-1 16 288,-16 34 96,0 32-128,-33 34 0,17 50 32,-18 33 96,-15 33 0,15 17-32,1-50 32,-17 100 32,1-34 96,15-16 128,1-17 288,33-49 192,-16-1-288,32-49 128,34-51-160,0-49-256,16-16-96,1-17-288,-1-17-128,0-17 96,-16 18 64,-17-1 96,1 33 32,-34 17 32,0 33 64,-17 1-32,-16 32-32,0 17-128,-17 17 0,0 49 64,0 34 32,0 16-64,17 17 64,0-1-32,16 1 0,1 0 128,32-33 96,18-17 0,15-17 64,18-16 0,32 0 32,1-50-128,0-17-32,-1-16-32,-16-50-64,17 0 32,0-17-32,-17-33-224,0 1 0,-17-18-64,-33 1 96,0-1 128,-16 18 32,-34 15 32,1 34 0,-34 34-96,0 49 64,-33 33-32,-16 33 0,-1 50 128,17 50 32,0 0-32,16 17 32,34-17-64,33-17 64,17-32 0,16-34 96,17-50 96,33-50 64,50-49-320,16-50-96,17-50-736,-33-34-384,16-15-64,-32-18-64,-1 1 384,-33-1 160,-17 17 448,-16 1 192,-33 65 640,-17 34 384,-17 50-96,-49 32 0,16 68-448,-33 49-224,-17 33 0,-16 50 32,-17 33-64,0 33 0,34 1-32,-1-1 32,34-49 64,16-34 64,17-16 96,16-33 32,17-17-32,33-33 32,17-50-64,50-34 0,16-65-736,17-51-320,33-16-960,0-33-416,-17-33 1184,-16 16 640,-17-17 576,-16 1 256,-17 33 32,-33 49-32,-17 51 160,-17 16 96,-32 50-256,-17-1-128,-17 68-160,-17 49-64,-32 33-32,-1 17 64,1 16-32,16 34 64,33-17-128,0-34 0,33-15-32,17-18-64,17-32 32,33-34 32,16-16 32,17-17 96,17-67-256,16-32-96,-16-34-352,-1 0-128,-16-17 96,0-32 160,-33 32 64,-17 1 128,-16 49 256,-17 34 192,-33 16-64,-1 34 64,-32 65-224,-17 68-32,17 15 64,-17 51 96,0 16-64,0-16-64,33-17 64,17-33 0,16-34 320,34-32 96,16-51-96,33-32 0,1-67-544,16-50-128,0-17-672,-17-49-288,-16-17-224,-17 34 0,-33-1 800,0 34 416,-17 33 896,-16 49 352,-17 34-576,-16 33-224,-34 33-32,-16 67 96,0 33-32,16 16 96,-16-16 96,33 16 32,0 1 0,17-34 128,16-33 0,33-17 32,17-66 256,17-50-544,49-16-160,17-50-864,34-50-288,-1 0-96,-17 16 0,1 1 608,-34 16 224,1 17 192,-34 33 96,-16 33 160,-17 34 192,-34 32-224,-15 34-96,-34 16 128,-17 51 160,0 15 96,1 1 0,-1 0 32,17-33 0,17-34-64,16-16-32,0-17-160,34-16-96,16-1-160,16-49 0,17-33-224,34-51 0,16 1-608,33-17-256,-16-16 416,-17 16 224,-17 0 192,-16 17 192,-17 33 160,-16 33 96,-67 67 128,-33 33-96,16 49-64,-32-16 128,-1 34 64,1 15-64,-18-15 0,34-1-32,17-50 0,0 1-128,32-18-32,1-15 32,17-34 0,16-17-64,33-16-64,0-34 32,17-32-32,0 32 0,-1-16 0,18 0-96,-17 0 0,-1 17 64,-15 0 0,-1 16 32,-17 17 64,1-1-96,-17 18-64,0 16-32,-17 16 0,-16 18 96,-17 32 64,-33 0-64,-16 51-64,-1 32 128,-16 0 32,16 1 0,1-1-64,16 1 96,33-34 0,0 0-32,17-33 32,16-16-64,17-34 64,0 0 0,33-50 32,17-32-160,17-51 32,-1 0-160,34-16-32,-17-33 0,0-1 64,-33 17-32,-1 17 32,-32 33 0,0 33 96,-17 17-64,-17 17-32,-49 65 0,-1 51 0,-32 33 96,-1 16 0,0 34 96,-16 16 96,-17-16 0,17 33 0,16-34-32,17-32 0,0-34 128,34-33 96,-1-17-64,33-49 0,1-50-160,32-67-96,34-33-288,16-33-160,34-33-128,0 33-96,16-17 160,0 1 128,-16 16 128,16 16 128,-16 34 64,16 33 32,-17 33-96,-16 0 64,-16 34-32,16 16 0,-33 0 64,16 16 0,-16-16 64,16 17 32,34-17-32,-17-17 32,0 1-64,0-1 64,-33 1-64,16-18 64,-16 18-64,-17-17 64,-16 16-64,-1 0 64,-16 1 0,-16 16 96,-18 0-160,18 16-32,-34 1-64,17-17 0,0 17 64,-1-1 64,1-16-32,17 17 64,-1-17-64,0 0 64,17 0-64,17-17-32,0-16 96,16-17 0,-17-16-128,1-1-32,0-16 32,-1 0 0,1 0-64,-17 34 64,0 15 32,0 1 0,-17 17-96,-16 16 64,0 16-32,0 17 0,-1 1 64,18-1 0,-17 0-96,16-16 64,17-1 32,-17 1 64,1-1-32,-1-16 64,1-16-64,-1-1 64,-16 1-64,16-1 64,1 0-128,-1 17-64,0-16 64,17 16 64,0-17-64,0 17-64,0 17-32,0-17 96,17 16 0,16 1 32,34-17 64,16-17 32,-17-16 32,34 0 0,-17 0-64,16 0-64,34-1-64,-17-15-32,-16 15 128,-17 1 32,-17 0-96,1 0-32,-1 16 32,-33 1 0,0-1 32,-16 17 64,0 0-96,-17 0-64,0 17 64,0-17 64,0 16-64,0 1 0,0-17 32,-17 16 0,17 1 0,0 0 64,-17-17-96,17 16 0,0 17 32,-16 1 0,-1 32 0,17 17 0,-33 33-96,0 17 64,-17 33 32,-16 33 0,-17-16 0,16-1 0,1 1 64,-1-34 32,1 1 160,16-34 160,0-16-224,1-17-32,15 0-96,1-17-64,0 1 32,0-18 32,0 1-32,-1-17 64,18-16-64,-1 0 64,17-1 0,-16-16 96,16 0-32,-17-16 64,17 16-192,0-17-32,0 17-512,-17-17-128,17 17-1952,0 0-768,0 0-15775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1:27:31.49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17183 2026 4480,'-16'-50'1760,"16"33"-960,0 17-864,0 0 288,16 0-256,-16 0 32,17 0 0,-1 0 0,18 0 0,-18 0 0,17 0 64,1 17-32,32 0 64,0 16 416,1 0 224,-1 0-160,34 17 0,-17-17 0,16-16 32,51-1 32,-17 1 0,33-17-288,0-17-64,16 17-160,1-16-32,0-17 32,16 16 0,0-16-160,0 0-32,0-1 32,1 1 0,-1 0 96,-17 0 32,18-17-32,-18 0 32,-32 17-64,-1-17-32,-16 17 384,-17 16 128,-16-32-192,-1 15-96,-16 1-128,-16-17-96,-34 1 32,0-1 32,-16-17-32,-34-16-32,17 17 32,-16 0 32,-1-17-32,-16 0-32,0 16 32,-1-32 32,-15 16-32,-1 0 64,0 0-64,-33 0-32,0 16 32,-17 17 32,17-16-96,-16 33 0,-1-17 32,-16 0 64,-17 17-32,17 0-32,0 0 32,-17-1 32,33 18-32,-49-1-32,-1 1-64,18 16-32,-18 0 64,1 16 64,-17 1 0,16-1-32,-16 18-64,0-1 32,17-17 32,0 18 64,16-18-32,17 17 64,16 1-128,0-1 0,17 0-32,17 17 0,16 0 64,-16 16 0,-1 17 0,1 0 0,-17-17 0,33 17 0,0 0-96,0 0 64,17 17 32,17 0 0,-1-1 0,0-16 0,17 0 0,17-16 64,33-18-32,16 1-32,1 17 160,32-18 32,17-15 64,34-1-1,16 0-127,0 0-32,-17-16-32,1-1-64,-1 1 32,-16 0-32,0-17 0,-34 0 64,1 0-32,-17-17 64,-33 17-64,0 0-32,-17-17 32,0 17-32,-33-16 0,0 16 64,0 0-32,-33-17-32,0 17-480,-1 0-159,-15 0-1441,-18 17-640,1-17-1056</inkml:trace>
  <inkml:trace contextRef="#ctx0" brushRef="#br0" timeOffset="2562.735">10510 748 896,'0'-50'416,"0"50"-192,16 0-256,-16 0 128,0-17-64,0 17 64,0 0-64,0 0 64,0 0 0,17 0 32,-17 0 1120,0 0 576,0 17-896,0-17-480,16 16-416,-16 1-64,0 0 32,17 16 0,-17-17 64,0 18 864,0 15 512,-17 34-800,17 0-416,0 34-160,-16-18-32,16 17 704,-17 1 288,1 15-480,-1-15-224,0-1-224,-16-17-96,17-16 96,-18-16 0,18-17-32,-1-17 32,1 0 352,16 0 256,0-16-352,0-1-128,0-16-128,16 0-96,17 0 32,-16 0-32,16 0 0,0 0 0,1-16 0,-1 16 0,0-17-96,0 17 64,0 0 32,17 0 64,-17 0-96,17 0 0,17 0 96,16 0 32,-17-16-128,17 16-32,0 0 32,17 0 64,-1-17-64,17 17 0,1-17 32,15 17 64,-15 0-32,32-16-32,0 16 32,17-17-32,-16 1 0,16-1 0,33 0-96,-16 1 64,-1-1-32,18-16 0,-1 33 64,0-17 64,0 17-32,0 17-32,-16 0 32,0-1-32,-1 17 0,1 1 64,-1-18-32,-16 1-32,1-17 32,-1-17-32,16-16 64,-32 0 32,-1-17-128,-16 0 32,0 0 0,-1-16 0,-15 33 0,-1 0 0,-33-1-96,16 34 64,-16-16 32,-16 16 0,-1 0 0,1 16 0,-18-16 0,1 17 64,-17-17-96,17 17 0,-33-1 32,16-16 0,-16 0 0,-1 17 64,-16-17-32,0 0 64,0 0-128,0 0 0,0 0 32,0-17 64,0 17-32,17-33-32,-17 16 32,16-16-32,1 0 0,16-17 0,-16-16 0,16-17 64,0-17-96,-16-33-64,16 34 64,-16-1 64,-1-16 0,1 0-32,-1 0 32,-16 16 32,0 17-96,0 17-64,0 16 64,0 0 64,-16 17 0,-1 16-32,1 1-64,-1 16-32,0 0-32,-16 0 96,17 16 0,-18-16 96,1 17-32,17-1-32,-1-16 32,-16 0-32,16 17 0,-16-17 0,0 17 0,0-1 64,-17 1-32,0-17-32,0 16 32,0 1-32,1-17-96,-34 17 0,0-17 64,0 16 64,0-16 0,0 0-32,-17-16 32,0-1 32,-16 0-32,-17 1-32,17-1-64,-17 1 32,1-1 32,-34 0 64,16 17-96,1 0-64,-1 0 64,-16 0 64,0 34 0,0-18-32,0 1 32,0-1 32,-16 1-96,16 0 0,16-1 32,-16 1 64,-16-1-96,32 18 0,-16-18 32,17 1 64,-17-1-32,0 1-32,16 0-64,1 16 32,33-17 32,-17-16 0,17 17 0,-1 0 0,18-17 0,32 16 0,-16-16 0,34-16 0,-18 16 0,1 0 0,16-17 0,0 17 64,-16 0-32,-17 0-32,-17 17-64,1-1 32,-1 1 32,-16-1 64,16 1-96,1 0 0,16-1 32,0-16 0,33 17-800,17-17-320,16 0-2688</inkml:trace>
  <inkml:trace contextRef="#ctx0" brushRef="#br1" timeOffset="129393.6778">7305 4167 5120,'0'-33'1920,"0"33"-1024,0-16-416,0-1 1152,0 17-928,0 0 608,0 0-800,-16-17 800,16 17-736,-17-16 768,17 16-768,-16-17 671,16 17-703,-17-16 384,0-1-576,1 0 256,-1 1-352,-16-1 64,0 17-192,-17-16 0,0-1 64,-16 17 32,-17 0-96,16 0-32,-16 0 32,17 17 64,-17-17 32,0 16-32,0 1-32,-17-1-32,1 1 0,-1 0-64,1-1-64,-1 17 32,0-16 32,1 16-32,-1 0-32,-16 1 32,0-1 32,16 17-32,0-34-32,1 17-64,-17 17 32,-1 0 32,1 0 64,17 16 96,-1 1-64,-33-1 0,50 0-32,-33 1 32,0-1-64,0 1 64,16-1-64,0 17 128,1 0-96,-17 0-32,33 0 0,-50 17 32,33-17-32,1 0-32,16 0 32,-17 33-32,17-16 0,-33-1 0,33 17 0,-34 1 256,34-18-128,0 1 256,34 16-256,-34 0 32,33-16-96,-17 33-128,18-34 32,-18 1 32,34 16 0,-33 0 192,32-16-96,-32 16 96,33-33-96,-34 33 0,34-33-32,-17 34-128,17-18 32,-17 1 96,34-1-32,-17-16 192,16 0-128,0 17 96,17-17-96,-16 17 0,-1-17-32,1 16-64,16 1 32,0-1-32,-17-16 0,17 34 128,0-18-64,0 1 256,0 16-192,17-16 96,-17-17-128,0 16 96,16-16-128,-16 34 128,17-18-128,-1-16-32,1 17 0,16-17-32,-16 0 0,16-17 0,0-16 0,0 16 0,1 1 0,-1-1 0,0 17 0,0 0 0,0 0 0,1 0 0,15-16 0,-15 16 0,15-17 0,1 17 128,0 0-64,16 0 128,-16 0-128,33 0-32,-16-17 0,16 17-32,-34-33 0,34 17 64,-33-1-32,17 0 64,-17 1-64,16-1 64,-16 1-64,16-1-32,1 0 32,16-16 32,-17 17-32,0-17 128,17-1-96,-16 1 128,-1-17-128,1 1 32,-1 15-32,17 1 32,17-17-64,-17 17 64,0 17-64,0-18-32,0 1 32,0-17-32,-17 1-224,34 15 0,-1-15 96,17-1 288,-33 0 128,17 0-128,0 0-96,-34 1-32,34-18 32,16 1-32,-17 16 64,-15-33-128,15 17 0,-16 16 32,0-17 0,0 1 64,0 0 96,17 16-128,-1-17-32,1 1 64,-17 0 32,17-17-32,-17 16 32,-17-16-64,34 0-32,-1-16 96,1 16 0,-17 0-32,0 0-64,16 0 32,-16-17-32,0 17-96,-16 0 64,32-17-32,1 17 0,0 0 128,-17-16 32,16 16-128,-16 0-32,17 0 32,0-17 64,32 17-64,-32-16 0,0 16 96,16-17 32,-33 17-32,16-17-64,1 17 32,0-16-32,16 16 0,-17-17 64,1 1-96,-17-1 0,0-16 96,0 0 32,33-1-32,0-15 32,-16 15-128,-17-15-64,17-1 64,-17-17 64,0 1 0,16 0 64,17 16-64,-16 0-32,-17 0 32,0-16 32,0-1-32,0 18-32,-16-18 32,-18 1-32,34-1 0,0-16 0,-16 0 0,16 17 0,-17 16 0,-16-16 0,0-1 0,0 1 64,16-1-96,-16 1 0,0-34 32,-17 17 64,17 0-32,-17 17-32,17-17 32,16 17-32,-16-17 0,16 0 64,-16 0-32,-17-34-32,0 34-64,1 17 32,-1 0 32,0-17 0,-16 0 0,16 16 0,-17-16 0,1-16 64,16-1-96,-16 17 0,-1 0 32,1 17 64,16-17-32,-16-1-32,-1 1 32,1-16-32,0-1-96,-1 17 64,1-16 32,-1 16 0,18 0 0,-18 0 64,-16 0-32,17-17-32,-1 0 32,1 1-32,0 32-96,-17-16 64,0 0 32,0 0 64,0 17-32,0-17 64,-17-17-64,17 1-32,-17 32 32,17 1-32,-16-17 0,-1 17 64,17-1-32,-16 1-32,-1-1 32,0-32-32,17 16 0,-16 0 0,-1 16 0,1 1 0,-1-17 0,0 16 64,1 1-96,-17-17 0,-1-17 32,1 17 0,17 0 0,-18 17 64,18 0-32,-17-1 64,-17-16-64,17 17-32,-17-1 32,-17 1 32,18-17-96,-1 0 0,17 0 32,-1 17 64,-15-1-32,-1 1-32,17-1 32,-34 1-32,34 16 0,-17-16 64,-16-1-32,-1 1-32,-16 0 32,0 16-32,17-17 0,16 18 0,-16 15 0,-1-15 0,1-1 0,16 0 0,-16 0 0,-1 0 0,-32 17 0,16 0 0,16-17 0,-16 17 0,17-17 0,-17 17 0,16 0 0,-16-1 0,0 1 0,-16 17 0,16-18 0,0 18 0,0-17 0,16 16 0,-16-16 0,17 33 0,16-17 0,-16 1 0,-17-1 0,0 17 0,0-17 0,16-16 0,18 17 0,-1-1 0,-17 0 0,18 1 0,-1-17 0,0 16 0,0 0 0,0 1 0,1 16 0,-1 0 0,-17-17 0,1 17 0,16-16 0,0 16 0,1 0 0,15 0 0,1-17 0,0 0 0,-17 17 0,17 0 0,0 0 0,-17-16 0,17 16 0,-1 0 0,-15-17 0,-1 17 0,0 0 0,-16 0 0,-1-16 0,17 16 0,1 0 0,15 0 0,-15 16 0,15-16 0,-15 0 0,15 0 0,-15 0 0,15 0 0,1 17 0,0-17 0,0 0 0,0 0 0,-1 16 0,18-16 0,-17 0 0,-1 0 0,1 0 0,17 0 0,-18-16 0,1 16 0,0 0 0,16 0 0,1-17-288,-17 17-128,16-16-1536,17-1-640,-17-33-5664</inkml:trace>
  <inkml:trace contextRef="#ctx0" brushRef="#br1" timeOffset="132931.7316">2225 14394 11392,'17'-33'4224,"-17"16"-2305,17 17-1951,-17-17 800,16 17-512,-16 0-128,17 0-192,-17 0 32,16 17 32,1 16 256,0 34 160,-1 32 352,1 17 160,-1 17-288,-16 17-64,0-18-32,0 1 32,-16-33-192,-1 0-64,1-34-96,-1 0 0,0-32-64,1-18 0,-1-32-1312,1-34-480,-18-33-3232,1-17-1311,-17-16 1503</inkml:trace>
  <inkml:trace contextRef="#ctx0" brushRef="#br1" timeOffset="133194.1159">1213 14726 13952,'-33'0'5279,"33"0"-2879,16 0-2016,17 0 1120,1-17-576,15 17-160,51-16-288,16-18-64,34-15-256,49-1-32,17 0 0,-34 0-160,34-16 32,-17 16 0,-16-16 64,-17 16-32,-33 17-32,-34-1-128,-32 18 0,-34-1-1216,-16 34-512,-34 16-1536,-33 17-607,-33 0-1377</inkml:trace>
  <inkml:trace contextRef="#ctx0" brushRef="#br1" timeOffset="133593.7388">3222 15124 13696,'0'-66'5183,"0"49"-2815,-17 1-2624,0-1 928,-16 0-608,0 17-96,-17 17 0,17 0 0,0-1 32,-17 17 0,0 34 64,17-1 96,0 17 128,16 0 288,17 0 192,0-33-128,17 0 0,-1-33-288,34-17-64,33-34-96,-16-15-32,16-18-192,-17-16 32,-16 17-224,-17-1-96,-33 1-384,-17-1-128,-49 18 384,0 15 160,-1 18 96,-32-1 160,32 34 0,-16-1 32,33 34-96,1 17 0,15-17-384,18 16-64,32-33-1728,34-16-735</inkml:trace>
  <inkml:trace contextRef="#ctx0" brushRef="#br1" timeOffset="133857.0343">3288 14776 13952,'-17'0'5183,"17"33"-2815,0 0-2816,0-16 768,0 16-480,17 33 32,0 34 64,16 0 96,0-1 0,0 1-32,0-17 32,1-17-32,-1-16 64,-17 0 32,1-17 96,0-16-448,-34-34-224,0 0-2080,-16-49-959,0 0-1441</inkml:trace>
  <inkml:trace contextRef="#ctx0" brushRef="#br1" timeOffset="134135.5959">3139 14942 13056,'-17'16'4831,"34"1"-2623,-1 16-1664,1-16 1216,-1-1-640,18 17-96,-1-16-576,17 0-224,16-1-128,-16-16-288,33-16-128,0-1-1920,0-16-864,0 0-2847</inkml:trace>
  <inkml:trace contextRef="#ctx0" brushRef="#br1" timeOffset="134663.3359">4184 15025 14080,'-16'0'5279,"-1"0"-2879,17 0-2080,-16 0 1152,16 0-864,0 0-224,-17 0-352,0 16-96,1 1 32,-1 16-64,1 0 32,-18 34 64,18-17 0,-1-1 0,1 1 0,16-17 0,0-16 0,16-17 128,1-33 64,-1 0-288,18-34-160,-18 17-96,1 1 32,-17-1 192,0 0 64,0 0-32,-17 17 64,1 33-32,-1 0-64,0 0 96,1 16 0,-1 18 160,17 15 160,0 1-96,0 17-32,17-17-64,-1-17 0,34-17 224,-17 1 96,17-34-192,0-16-64,0 0-160,0-17-32,-1 17 32,1-17 0,-17 17-288,1-34-64,-1 18 128,0-18 32,-16-16 128,-1-16 96,17 16 0,-16-34-32,16 1 32,-16 0 32,-1 0-32,1 0-32,0 49 384,-17 17 192,-17 17-288,0 33-64,-16 50-32,-17 33 32,17 17 32,-17 66 0,1 33-64,32 0-32,0 0-96,34-16-64,16-50 32,34-34 32,-1-32-32,17-34 64,0-33-928,17-50-288,-1-16-3264,-16-17-1375</inkml:trace>
  <inkml:trace contextRef="#ctx0" brushRef="#br1" timeOffset="135517.0502">4998 15091 9472,'16'-50'3584,"1"34"-1920,-17-18-1024,17 18 1023,-17 16-543,0-17-96,0 1-576,16 16-288,-16 0-96,17 0-160,-1 16 64,18 1 32,-1 33 0,17 16 0,16 1 64,-16-1-32,0 17 64,0-33 128,16 0 192,-16-1 192,0-32 96,-1 0 0,-15-17 32,-18-17-352,1-16-64,-17-17-192,0-16-32,0 16-32,-17-17 32,1 1-128,-1 16 0,0 0-128,17 17 32,-16 0-448,32 16-160,-16 17-768,17 17-288,0 16-3519,-17 0-2049,33-16 3328</inkml:trace>
  <inkml:trace contextRef="#ctx0" brushRef="#br1" timeOffset="135916.8363">6276 15025 16511,'-33'-34'6144,"16"34"-3328,17-16-3616,0 16 800,0 0-512,-16 0 64,-1 16 96,-16 1 160,0 0 96,-17 32 64,17 1 32,-17 17 0,17-17 0,0 16 0,16-16 64,0 0 160,17-1 192,17-32-160,33-17 0,-17-17-128,17 1-96,0-34-448,-17-16-192,17-1 160,-34 17 96,17 17 224,-33 0 64,17 0 64,-34 16 64,17 17-96,0 0 0,0 33 96,-16 1 32,16 15-32,16 1 32,-16 0-128,17-33-64,16 16-1216,0-50-480,1 1-4031</inkml:trace>
  <inkml:trace contextRef="#ctx0" brushRef="#br1" timeOffset="136223.9686">6426 14809 11392,'0'0'4288,"0"16"-2305,0-16-2303,0 17 704,16 0-416,1-1 0,-1 17 96,1 17 96,16-17-64,0 34-64,17-17 0,-17 16 32,1-33 96,-1 17 288,-17-17 96,-16-16 224,0 0 160,-16-17-160,-1-17-64,-16-16-320,16-17-96,1 17-160,-1-17-96,1-17-96,16 18-32,16-18-160,1 17 0,-1 1-384,18 32-128,-18 17-800,17 17-288,-16 16-3519</inkml:trace>
  <inkml:trace contextRef="#ctx0" brushRef="#br1" timeOffset="136563.0731">6973 14875 14464,'0'-16'5343,"0"16"-2879,17 0-3360,0 16 640,-1 1-224,1-1 192,-1 18-224,1-1-160,0 0 384,-1 17-224,1-17 32,-1 0 96,1-16 96,-17-17-480,0-17-127,0 1-1889,0-18-736,-17-15 64,1-18 6400,-17-16-1184,-1 17-96,18 16-960,-1 33-576,17 17-224,17 17-96,-1 0-3360,1 16-1440</inkml:trace>
  <inkml:trace contextRef="#ctx0" brushRef="#br1" timeOffset="136950.043">7554 14825 14208,'0'-33'5279,"0"33"-2879,-16-16-2880,16 16 832,-17 0-416,1 16 0,-1 1-96,-16 16 32,0 0 64,-1 0 32,18 17 96,-17 17-32,16-1 64,0 1-64,17-34-32,0 0 448,17-16 160,16-34-224,0 0-64,1-32-256,-1 15-64,0-32 0,-16 16 0,-1-16 0,-16 16 0,-16 17-96,16-1 0,-17 34 64,0 0 0,1 17-64,-1 16 0,17 0-32,0 17 96,0-17-64,17 17-32,16-17-256,0-16-96,0-17-1728,17 0-767,-17-33-2337</inkml:trace>
  <inkml:trace contextRef="#ctx0" brushRef="#br1" timeOffset="137180.7905">7887 14361 13312,'0'-17'4991,"16"17"-2687,1 17-2816,-17-17 736,16 33-352,-16 0 64,17 33 32,0 1 32,-1 16 0,17 16-96,-16-16 64,0 0-320,-1-16-96,1-17-416,-17-17-96,16 0-479,-32-33-193,16-17-2528,-33 1-1312,-17-34 2688</inkml:trace>
  <inkml:trace contextRef="#ctx0" brushRef="#br1" timeOffset="137520.0447">7637 14676 11904,'0'17'4480,"0"16"-2433,17 17-1887,0-17 960,-1 0-544,17 0-64,1-16-288,16-1-96,-1 1-64,18-17-64,16-17 32,-17 1-672,-16-17-288,0-1 128,-17-15 32,0 15 480,-16 1 224,-1 0 64,1 0 96,-17 16-128,0 1 0,17 16-32,-17 0-64,16 16 0,1 34 0,-1 0 576,-16 0 256,34 16 192,-18-16 192,1-17-416,-17 17-64,16-34-352,1 18-96,-17-18-320,0-16-64,0-16-2752,-33-18-1215,16-49-993</inkml:trace>
  <inkml:trace contextRef="#ctx0" brushRef="#br1" timeOffset="137673.5374">8385 14510 12032,'0'66'4479,"0"-32"-2431,16 32-2400,1-49 704,-17 16-640,16 0-64,1 0-3135,-17 0-1409,33-33 928,-16 17 576</inkml:trace>
  <inkml:trace contextRef="#ctx0" brushRef="#br1" timeOffset="138340.4303">8667 14759 12288,'-17'17'4575,"1"-17"-2495,-1 33-2144,0-17 800,1 18-384,16-1 32,-17 17-160,1-1-64,16 18-64,16-17 0,1-17 0,-1 0 96,1-16 96,16-34-64,17 1 32,-17-34-160,17 16 0,-33-15-32,-1-18-64,-16 1 32,-16-17-32,-1 16 0,0 18 64,-16-1-96,17 33 0,-18 17 160,18 17 64,-17-1 0,16 34 32,0-17-128,1 34 0,16-17-32,0-17-64,16 0 32,1-16-32,16-1-288,0-16-64,17 0-32,0-16 0,0-1 128,0 0 160,-1-16 64,-15 0 96,-1 0-32,0-17-32,-16 0 96,-1 0 0,1 17 96,-1 0 32,1 16-192,-17 1-64,17 16 128,-17 33 160,16 0-64,-16 17 64,17 16-96,-1-16 64,1 17 64,0-34 160,-1 0-64,1-16 160,-1-1-64,18-32-288,-18-1-32,1-16-96,-1 0-64,-16-17-64,17 17 32,-17-1-32,0 1 0,0 33-96,0 0-32,0 33 0,17 17 128,-17 17 32,16-1 32,-16 17-352,17 0-96,-1 0-768,18-33-320,-1-17-1056,17-33-415,-17-16-2145</inkml:trace>
  <inkml:trace contextRef="#ctx0" brushRef="#br1" timeOffset="138602.5072">10360 14593 15360,'17'0'5695,"-1"17"-3071,1-17-2912,-17 0 992,17 16-640,-1 1-32,1-1-32,-17 18 0,16-1 0,-16 17-96,17-17 0,-17 0-640,0 0-256,0-16-480,0-1-192,0-32-512,-17-1-255</inkml:trace>
  <inkml:trace contextRef="#ctx0" brushRef="#br1" timeOffset="138757.9704">10344 14195 11392,'0'49'4224,"0"-15"-2305,16-1-2239,1-17 640,-1 18-2239,1-18-769</inkml:trace>
  <inkml:trace contextRef="#ctx0" brushRef="#br1" timeOffset="139128.5077">10725 14394 15872,'0'-17'5887,"17"17"-3199,-17 17-3200,0-17 832,0 16-448,17 18 0,-1 15 96,-16 1 64,17 17 0,-1-1-32,1-16 96,-17 16-64,17-16-32,-1 0 32,-16-17-32,17-16 256,-1-1 160,-16-32 288,0-1-448,17-33-192,-17 0-64,17-16 32,-17 0-224,16 16-96,1 0 64,-1 17 64,1 16-128,0 34-32,-1 16 224,17 17 128,-16 16-96,16 1 64,0-1 0,-16-16 64,16-17-1248,17-16-512,-17-17-1984,17 0-799,0-34-385</inkml:trace>
  <inkml:trace contextRef="#ctx0" brushRef="#br1" timeOffset="139375.9174">11439 14427 15104,'-16'0'5631,"16"17"-3071,16-1-2976,-16 1 832,0 16-512,17 0 0,-1 0-512,18 17-224,-1 0 416,0-17-1056,17 17-352,0-17-191,-17 0-1,17-16-1216,-34-17-1600,17 0 1440</inkml:trace>
  <inkml:trace contextRef="#ctx0" brushRef="#br1" timeOffset="139624.4318">12153 13995 18303,'-17'0'6752,"34"17"-3648,-17 16-3744,-17 0 992,17 34-352,-33 16 128,17 33 384,-1 33 160,0 51-352,-16 15-192,0 35-64,-17 15 0,-16-16 32,16-16-192,17-34 0,16-33-896,17-67-288,0-49-6624</inkml:trace>
  <inkml:trace contextRef="#ctx0" brushRef="#br1" timeOffset="144299.6578">3852 2059 7296,'-16'-50'2720,"16"50"-1472,-33-33-672,16 16 1568,17 1-1184,-33-17 671,16 16-959,1 0-32,-18 1-288,-15 16-160,-1 16 96,-17 1 64,18 33-64,-18 0 64,1-1-192,-1 1-32,18 17-128,15-18-32,18-15 96,16 15 96,16-15-64,34-18 0,33 17-96,0-16-32,17 16 32,-17-16-96,16 16 64,-16 0 160,-16 1-64,-17-1 480,-17 17-320,-17-1 320,1 1-288,-50-17 64,0 17-192,-17-17 160,0 1-192,-16-18-32,16-16-32,0 0-1312,17 0 704,0-16-4000,-1 16 2561,34-17-4161,0 17 3520</inkml:trace>
  <inkml:trace contextRef="#ctx0" brushRef="#br1" timeOffset="144563.3657">4201 2640 8448,'-17'-50'3232,"17"50"-1728,0-49-1248,-16 32 832,16 17-672,0-17-64,0 1-224,-17-1-224,34 1 32,-17 16 384,16 0-160,1 33 543,0 0-383,-1 0-64,17 17-160,-33-17 0,34 17-64,-34-17-1151,16-16 607</inkml:trace>
  <inkml:trace contextRef="#ctx0" brushRef="#br1" timeOffset="144826.8798">4334 2358 7552,'0'16'2816,"0"-16"-1536,16 67-3040,-16-50-1920,0-1 1824</inkml:trace>
  <inkml:trace contextRef="#ctx0" brushRef="#br1" timeOffset="145181.0839">4433 2673 10880,'0'0'4032,"0"0"-2177,17-16-2079,0 16 672,-17 0-352,16 0-128,17 0 0,1 0-32,-1 16 0,0 1 64,0 0 0,0-1 64,1 17-32,-1-16 64,0 0-64,0-1 64,-16 1-64,-1-17-32,1-17 32,0 1-192,-1-1 96,-16-16-671,17 0 415,-1-1-448,-16 1 448,17 17 96,0-1 128,-1 34 96,1-17 0,-17 33 544,33 0-288,-16 0 831,-1 17-639,1-33 640,16 16-608,-16-17 96,16-16-320,-17-16-256,18-1 0,-18-33-576,1 17 320,-17-17-384,0 1 352,17-1 32,-17 17 128,16 16-32,-16 17 64,17 0 64,-1 17 32,18 32 64,-18-15-32,17 32-32,-16-16 32,16 0 32,0-17-32,1 0-1343,-18-16 703</inkml:trace>
  <inkml:trace contextRef="#ctx0" brushRef="#br1" timeOffset="145427.8267">5629 2275 7296,'16'16'2720,"-16"-16"-1472,34 0-1376,-18 34 704,1-18-416,-17 17 576,16 34-416,1-1 352,0 1-384,-1 16 416,-16 0-416,0-17 288,0 1-320,0-18-640,0-15 192,0 15-4288,0-32 2432</inkml:trace>
  <inkml:trace contextRef="#ctx0" brushRef="#br1" timeOffset="145829.0127">5679 2325 7040,'16'16'2624,"-16"-16"-1408,0 33-512,0-33 1664,17 0-1312,-17 0 352,0 0-865,16 0-95,1-16-288,0-1 32,-1 17-96,17-33-64,1 16 0,15-16-192,1 17 96,-17 16-32,17 0 32,-33 0 128,16 16-32,-33 17 192,-17 1-128,-16 15 608,0 1-416,-17 0 320,0 0-352,1-17-64,-1-16-128,0-1-1952,33-16 1024,1-33-5151,-1 17 3359</inkml:trace>
  <inkml:trace contextRef="#ctx0" brushRef="#br1" timeOffset="146108.2832">6326 1461 6144,'-17'-49'2272,"17"49"-1216,0-17-736,0 17 1056,0 0-800,-16 33 288,16 0-96,0 1 96,0 49 64,-17 33 415,34-17-703,-17 34 128,0-17-448,0 17 32,16-17-224,-16-16 64,17-17-96,-17-16-896,17-18 416,-17-15-5119,0-34 3039</inkml:trace>
  <inkml:trace contextRef="#ctx0" brushRef="#br1" timeOffset="146462.065">6542 2026 10112,'0'50'3776,"0"-50"-2048,16 49-1952,-16-32 672,34 0-352,-18-1 511,17 1-351,17-1 832,-17 1-640,17-17 384,0-17-512,0-16-32,0 0-160,-1-17-32,1-16-32,-33-17-128,16 16 32,-33 1 32,0 0 0,-17-1-96,-16 17 64,-17 1 96,1 32-32,-18 34 320,17-1-160,1 51 256,-1 32-256,33 1 96,1-1-160,49-16-64,17 0-32,33-33-2944,16 0 1600,84-50-2335</inkml:trace>
  <inkml:trace contextRef="#ctx0" brushRef="#br0" timeOffset="155532.7835">10543 5180 3584,'-17'0'1408,"1"0"-768,16 0 32,0 0 544,-17 0-288,17 0-64,0 0-384,-17 0-64,17 0-224,0 0-128,0 0-32,0 0-32,0 0 0,-16 17 64,16-17 32,-17 16 224,17 1 192,-16 0-64,16-1 0,-17 1-64,17 16 0,-17-16 0,17-1 0,-16 17-128,16-16 0,0 0-32,0 16 96,0-17 32,0 18 32,-17 15-128,17-15 0,-16 15 127,16 1 129,-17-17-192,17 1-96,-17 15-64,17-15-32,-16 15 352,-1-15 160,0 15-320,1 1-192,-1 0 0,1 0 32,-1 0 0,0-1 0,1 1-32,-1 0 0,1 0 0,-1 0 0,0-17-64,1 17 32,-1-1 288,1 18 128,-1-17-160,0-1-128,1 18-64,-1-1-32,1-16 64,-1 16 32,0-16-96,1 0-32,16 0-32,-17 0-64,1 16 96,16 0 0,-17 1 224,0-1 192,17 1-256,-16 16-128,-1-17-96,-16 1 32,16-1-32,-16-16-32,0 0-64,16 16 32,-16-16-32,0 16 0,0 1 64,16-1 64,-16 0-32,16 1 64,1-1 0,-17 1 32,16-18-160,0 1-32,1 17 384,-1 16 160,-16 0-224,16-17-64,1 17-128,-17 0-64,-1-17 96,18 1 0,-1-17 96,-16-1 32,16 1-96,-16 17-96,17-1 0,-18 0 32,18-16-32,-17 17 64,-1 16-128,-15 0 0,15-17 96,1 0 32,0-16-128,0 0 32,0 0 0,-1 0 64,18 16 96,-1-16 64,1 16-96,-1-16-32,0 17-32,1-18-64,-1 1 32,17 0 32,-16 0-32,-1 0-32,-16-17 32,16 0-32,1 0 0,-18 0 64,1 17-32,17 0-32,-1 16-64,-16-16 32,16 0 32,1-17 0,-18 17 0,1 16 64,0-32-32,-17 15 64,17-15-64,-17 15-32,17-15 32,-17-1-32,17 0-96,0 0 64,0 0 32,-1 17 64,1 0-32,0 0-32,0 0 96,0-1 0,-1 1-32,1-17 32,16 17-64,-16-17-32,0 17 32,16-17-32,-16 1 0,0-1 0,-17 0 0,0-16 0,17 16 0,-17-17 0,17 18 0,0-1 64,0 0-32,0 0-32,-1 0-64,1 17 32,0-17 32,0 17 64,-17-17-32,17 1-32,0-1 96,-1 0 64,1 0-64,-17-16 0,17 16-32,0-16 32,-17 16-64,17-16-32,-17 16 96,17-17 64,0 18-224,16-34-96,-16 33 96,16-33 64,-16 16-32,17 1 64,-18 0 64,18 16-128,-17-17 32,-1 1 0,1 0 0,17 16 0,-18-17 0,18 18 0,-1-18 0,1 17-96,-18-16 64,18 0 32,-1 16 64,-16-17-32,16 1-32,1-17 32,-17 17-32,-1-1 0,18 1 64,-17-1-96,-1 1 0,1 0 96,0-1 96,16-16-64,1 17-64,-17-1-96,16 1-32,0 0 64,1 16 0,-17-17 96,-1 1 32,1 16-128,0-16-32,-17-1 32,17 1 0,16 0 32,-16-1 0,0 1 0,0-1 0,0 1 0,-17 0 0,17-1 64,-17 1 32,17-1-128,-1 1-32,1 0 96,0-17 32,0 16-96,16-16 32,0 17-160,1-17 32,-1 0 0,1 0 64,16 0-384,-17 0-192,17 0-448,0 0-192,0 0-928,0 0-416,0-17-2591,17-16-2369,-17-50 2720</inkml:trace>
  <inkml:trace contextRef="#ctx0" brushRef="#br0" timeOffset="156257.9971">6442 7172 6784,'17'-33'2624,"-17"33"-1408,0 0-1408,0 0 448,0 0-224,0 0-32,-17 17 576,1-1 256,-1 17-416,0-16 480,-16 16 192,17 17-32,-18 33 31,-15 0-255,-1 33-64,-17-16-64,1 49 32,0 1-64,-17 16-32,16-33-128,-16 33-64,0-17 0,17 0 64,-17-16-32,16-17 128,1-16-288,0-17-96,-1 0-128,34 0 0,-17-33-64,33 0 64,-16-17-64,17 0-32,-1-33-192,17 0-128,-17-17-1088,34-16-512,-17 0-1472,33-33-671,-16-34-737</inkml:trace>
  <inkml:trace contextRef="#ctx0" brushRef="#br0" timeOffset="156705.8511">5430 7488 10112,'0'-67'3872,"16"51"-2112,-16-1-2048,17 17 576,-1 0-384,-16 0 64,17 0 448,0 33 255,16 0-319,-17 17 512,18 0 288,-18 17-192,17-1 0,-16 0-192,16 17-96,-16 0-160,16 0-64,17 34-128,0-18 32,-17 1 0,17-1 32,-1 1 64,-15 16 64,-1-16-32,0-1 32,-16 1-128,-1 0-64,-16-17-128,17 0-32,-17-17-96,16 0-64,1-16-64,-17 0 32,17-17 96,-17 0 32,16-16-192,-16-17 0,17-17-1536,-1 1-640,1-17-4928</inkml:trace>
  <inkml:trace contextRef="#ctx0" brushRef="#br0" timeOffset="162899.644">3769 5994 7552,'-232'116'2816,"166"-83"-1536,-17 17-1088,66-50 704,17 0-352,33 0-64,34-50-256,65 17-160,18-34-32,82-16-128,17-16 64,50-17 32,16-17 64,17 17 32,17-1 96,0 18-32,-17 16 0,-50 16-96,-16 34-64,-67 17-64,-33-1 32,-50 34 96,-33-1 32,-83 17 32,-50 34 0,-49 32-64,-67 18-64,-83-1 32,-67 17 32,-49 33-96,-50 16 0,-17-16-32,1 17 0,16-1 128,49-16 96,84-16-64,66-51-64,50-16-96,67-33 32,49 0-128,67-50-32,66 0-480,33-50-128,66-16-160,34-17-32,33 0-2432</inkml:trace>
  <inkml:trace contextRef="#ctx0" brushRef="#br0" timeOffset="163532.5637">2807 12086 8064,'16'0'3072,"1"0"-1664,16-33-1920,-16 16 320,32-16-288,1 0-32,17-33 544,16-17 288,16 0-128,17 0 384,34-17 256,16-16-320,33-17-32,33 17-96,1-17 64,32 33-160,-16-16-96,-16 33-96,-17 17 0,-34 16-128,-16 50-64,-33 17 64,-66 16 0,-51 0 32,-32 50 0,-67 17 64,-50 16 96,-50 17 128,-16 16 160,-17 0 223,17-16 161,33-17-192,33-16 32,33-34-320,34-16-128,33-33-288,33-17-32,33-33 32,50-17 96,33 0 0,17-16-32,50 32-192,-1-15-32,1 32 32,16 0 32,-16 1 160,-17 16 64,-17 0 0,-49 0-64,-1 0 96,-32 16 64,-1-16-64,-16 0-64,-17 0 0,0-16-32,17-1-704,33-33-320,0 1-543,17-34-225,16-17-960,17 0-320,0-32 0</inkml:trace>
  <inkml:trace contextRef="#ctx0" brushRef="#br0" timeOffset="163996.7467">8368 7903 15360,'-133'-17'5791,"67"17"-3135,-17 33-3296,66-16 736,-33-17-736,1 17-160,-1-1 0,17-16 32,-17 0 416,17 0 32,16-16 160,0-18 32,34-32-32,0 0 32,32-34 96,18 0 0,32-16 32,1 0 64,0-17 32,16-16-128,0 32 32,0 18 0,-16-1 0,-17 17 0,-17 33 64,-66 17-256,-33 17 192,-17 16 128,-33 16 0,-16 1 32,-18 33 160,-15-1 192,15-15-256,18 15-64,16 1-128,0-33-64,33 16-64,0-16-32,50-17-3040,17 0-2399</inkml:trace>
  <inkml:trace contextRef="#ctx0" brushRef="#br0" timeOffset="164642.7437">1329 5745 8576,'-17'-17'3232,"17"34"-1728,0-17-1536,0 16 576,0 1-32,0-17 128,17 16-32,0 18 0,-1 15 31,1 18 417,16 16-576,17 33 672,0 0-672,16 34 704,0-1-704,17 0 416,-16 1-544,16-17 320,0-17-384,0 0 256,-17-16-288,17-1 192,0-32-224,0-17 0,-16-1-128,-1-15-192,-16-18 32,16-16-736,-33 0 416,17-16-2272,-16-1 1472</inkml:trace>
  <inkml:trace contextRef="#ctx0" brushRef="#br0" timeOffset="165409.9">100 4798 8192,'-33'33'3072,"33"-33"-1664,-16 17-1152,16-17 832,0 17-672,0-1 224,16 1-384,1-1 640,16 18-513,17-1 961,-17 0-768,34-16 512,-1-1-640,0-16 32,1 17-288,-1-34 32,-16 1-128,0-17-64,0-1 0,-34 1-256,17 0 128,-33 0-256,0 16 224,-33 0-32,0 1 96,-17 32 64,17 18 0,-17 15 0,0 1 0,1 17 0,15 16 0,1 33 0,17-33 0,16 17 64,16-34-32,1-16-1280,16-17 672,17-16-5343,0-34 3295</inkml:trace>
  <inkml:trace contextRef="#ctx0" brushRef="#br0" timeOffset="165676.8301">1130 4516 8832,'16'-66'3328,"-16"66"-1792,17-17-1792,0 17 416,-17 0-192,16 17-32,-16-1 0,0 51 480,0 16-224,0 16 544,0 17-416,-16 17 0,-1-16-192,0-1-160,1-17 0,-17 1-2080,16-50 1152,-16 0-3776,16-34 2656</inkml:trace>
  <inkml:trace contextRef="#ctx0" brushRef="#br0" timeOffset="165919.9889">781 4765 10368,'0'17'3872,"0"-17"-2112,83 16-1504,-50 1 799,-16-1-703,33 18-160,0 15-128,16-15-64,-16 16 0,0-1 0,-1 1 0,1 17-224,-17-18 128,1 1-1727,-1 0 1023,-17-17-4416,1 0 2912</inkml:trace>
  <inkml:trace contextRef="#ctx0" brushRef="#br0" timeOffset="166336.2175">1429 4699 8832,'0'-17'3328,"0"17"-1792,16 17-1792,1-1 768,-17 17-384,16 17 448,18 17-320,-1-1 160,0 17-256,0 17 64,17-1-128,-17 1-64,-16 0 0,16-1-256,-16-32 128,-1-1-1856,-16-16 1056,0-34-3776,0 18 2624</inkml:trace>
  <inkml:trace contextRef="#ctx0" brushRef="#br0" timeOffset="166614.1167">1462 4665 11648,'0'-33'4384,"0"33"-2369,66-50-2143,-33 34 704,1-1-480,15 1-512,1-1 192,0 0-544,0 17 448,-17 34 0,0-1 193,-16 33 95,-1 1 32,-32 16 127,-1-17-63,-49 17 192,33-16-160,-34-18 32,17 1-64,1-17-1247,15-16 639</inkml:trace>
  <inkml:trace contextRef="#ctx0" brushRef="#br0" timeOffset="166845.1745">1860 3819 10624,'0'0'4032,"0"0"-2177,33 66-2014,-16-33 638,0 17-351,16 17-96,-17 16 0,1 33 32,16 0-32,-16 0-96,16 17 32,-16-17-1791,-1-33 959,-16 0-4256,17-16 2816</inkml:trace>
  <inkml:trace contextRef="#ctx0" brushRef="#br0" timeOffset="167230.0486">2391 4333 9856,'-16'-16'3680,"16"16"-1984,-17 0-1920,1 0 608,16 0-320,-17 16-64,0 1 32,-16 16 224,17 17-128,-1 16 671,0 1-447,1 16 800,-1 0-640,17-33 544,0-17-608,17-17-256,-1-16-96,18-33-960,-1-17 480,0 1-608,0-18 544,-16 1-96,-1 16 320,1 0-224,0 34 257,-17-18 286,0 34-31,0 17 416,0 16-256,0 17 32,16 16-160,1 1-64,-1-1 0,1-16-1951,0-17 1055,-1-16-4448,1-17 2976</inkml:trace>
  <inkml:trace contextRef="#ctx0" brushRef="#br0" timeOffset="167431.6409">2657 4151 7552,'17'66'2816,"-17"-66"-1536,33 83-1152,-33-50 736,17-16-544,-1 16 0,1 17-224,-1-17-128,1 0 0,0-16-2592,-17 0 1440,0-17-3104,0 0 2400</inkml:trace>
  <inkml:trace contextRef="#ctx0" brushRef="#br0" timeOffset="167586.9042">2657 3769 4864,'0'33'1824,"0"0"-960,0 1-3040</inkml:trace>
  <inkml:trace contextRef="#ctx0" brushRef="#br0" timeOffset="167926.3435">2790 4084 6400,'17'17'2464,"-17"-17"-1344,0 17-832,0-1 704,0-16-608,16 17-128,1 16-160,-17 17-96,16-17 32,1 17 160,0 0-96,-1-17 960,1 17-608,-1-34 1024,1 17-832,-17-33 191,17 0-511,-17-16-192,0-1-64,0-33-64,0 17 0,-17-33 0,17 16 0,0 0-96,17 0 64,-17 17-32,0 17 0,16 16 0,1 0 0,-1 16 0,1 17 0,16 1-224,0 15 161,1-15-2209,-1-1 1280,-17 0-3840,1-33 2720</inkml:trace>
  <inkml:trace contextRef="#ctx0" brushRef="#br0" timeOffset="168313.3102">3271 3736 9216,'0'16'3520,"0"-16"-1920,17 50-1440,0-33 928,-17 16-704,33 0 543,-17 0-543,18 1 512,-1-1-512,-17-33 224,18 16-352,-1-16 0,-17-16-160,18-17-256,-18 16 64,-16-16-512,17 0 320,-34-17-160,1 17 288,-1-17-64,0 17 128,1-1-64,-1 18 64,1 16 64,-1 0 32,0 33 64,17 0-32,17 34 64,0-1-64,-1 17 64,1-17-64,16-16-640,0 0 320,17-33-4543,0-1 2655,0-32-3296,-1-1 3136</inkml:trace>
  <inkml:trace contextRef="#ctx0" brushRef="#br0" timeOffset="168717.1385">3935 2906 10240,'17'16'3872,"0"1"-2112,-1 16-1696,1-16 799,-17 33-383,16 16 64,1 0-320,0 17 160,-1 17-256,1 0 320,-1-1-256,1 1 96,0-17-160,-1 0 64,1-17-96,-1-16 96,1 0-128,-17-34-160,0-16 32,-17-16-384,17-1 224,-33-16-224,0 0 256,-33 0-128,16-1 192,-17 18 288,18 32-96,-18 18 768,34 15-448,0 18 1024,33-1-800,16 1 768,34-1-768,17-16 32,-1-17-384,50-50-1440,0-16 640,17-33-5728,0-1 3489,-17-16-4385,-33 0 4096</inkml:trace>
  <inkml:trace contextRef="#ctx0" brushRef="#br0" timeOffset="175058.4865">12203 4151 8576,'16'-33'3232,"-16"33"-1728,17-17-1056,-17 17 896,17 0-256,-17 0 95,0-17-191,0 17-32,0 0-544,0 0 32,0-16 64,0 16 160,0 0-352,0 0-192,0 0-64,-17 0 0,17 0-32,0 16-32,0 1-64,-17 0 32,17 16 96,0 17 96,-16-17 64,16 33 96,0 1 192,-17 16-288,1 33 32,16 0-160,-34 33 160,18 1-160,-17 33 320,-1-34-224,-15 34 256,-1-17-256,-33 16 384,33-32-320,-33 16 160,17-34-256,-1 18 0,1-34-96,-17 17 32,16-34-64,1 1-96,16-17 32,0-33 32,17 0 0,0-1-96,16-32 64,1 16-544,16-33 320,0 0-2080,0 0 1280,0 0-6367,0-16 4127</inkml:trace>
  <inkml:trace contextRef="#ctx0" brushRef="#br0" timeOffset="175690.4032">10991 6342 6784,'0'-16'2624,"0"16"-1408,17-34-512,-1 34 1888,-16 0-1440,17-16 1087,-17 16-1343,0 0 672,16 0-896,-16 0 256,0 16-544,-16 1 288,16 16-384,0 34 352,0-1-384,0 17 160,-17 17-256,17-1 224,0 17-256,-16-16 320,16 0-256,-17-17 256,17 0-256,0-34 256,0 1-256,17-17 96,-1-16-160,1-50-64,33 33-32,-17-50-128,17 17 64,16-17-128,-16 0 96,16 0-320,-16 17 224,16 0-448,1 16 352,-1 1-704,-16 16 512,0 0-1408,0 0 1056,-17 16-2400,0-16 1824</inkml:trace>
  <inkml:trace contextRef="#ctx0" brushRef="#br0" timeOffset="178389.3625">9879 3404 8704,'0'-17'3328,"0"17"-1792,0 0-1312,0 0 832,0 0-672,0 0-128,0 17-160,0 16 64,0 0-96,0 34 320,0-1-192,16 0 799,1 17-543,-1-16 1216,1-1-928,16-16 416,17-33-672,0-17-64,16-34-256,1-15-32,16-18-64,-33-16-128,16 0 32,-33-33-32,0 16-64,-16 34 0,-17 0-64,0 32-32,0 18-384,-17 32-1568,1 1 1184,-1 33-5087,1 0 3423</inkml:trace>
  <inkml:trace contextRef="#ctx0" brushRef="#br0" timeOffset="178898.4558">10676 3404 8320,'16'-67'3072,"-16"67"-1664,17-49-1216,-1 49 640,1-17-512,-17 17-96,17 0-160,-17 17 160,16-1-128,-16 34 544,0 0-384,0 16 480,17 1-449,-17-1 449,0-16-448,0 16 352,0 1-352,0-18 128,0 1-256,0-33 288,0 16-256,0-50-32,0 17-96,0-33-64,0 0 32,16-17-32,-16 17 0,17-33-96,16-1 64,0 1-32,1-1 0,-1 18 0,0 15 0,0 1 64,0 33 0,1 17 0,-18-1 0,1 18 0,-17-1 0,16 17 0,1-17 0,-17 17-160,0-17 96,0 0-1664,17-16 960,-17 16-4991,0-17 3231</inkml:trace>
  <inkml:trace contextRef="#ctx0" brushRef="#br0" timeOffset="179303.2562">11373 3271 7552,'-17'0'2816,"17"0"-1536,0 33-1344,0 0 608,0-16-384,0 16 352,17 17-288,-17-17 736,16 17-544,1-17 576,0 0-544,-1-16 96,1 0-289,-1-17-255,18 0 0,-34-34-223,33 1 127,-33-17-32,16 17 64,-16-33 128,-16 33-96,16-1 0,-17 18 160,1 16 223,16 0-191,-34 33 128,34 17-160,-33 0 64,33 16-96,-16 17-352,16-17 160,16 1-3647,-16-17 2047,33-17-3744,-16-17 3104</inkml:trace>
  <inkml:trace contextRef="#ctx0" brushRef="#br0" timeOffset="179532.6193">12070 3039 8960,'0'-17'3424,"0"17"-1856,0 17-1888,0-1 448,-17 1-160,17 33 0,-16-1 32,16 18-96,-17 16 64,1 0 96,-1 0-32,-16 0 128,16-17-96,-16-16-2272,0 0 1184,0-34-3392,16 1 2496</inkml:trace>
  <inkml:trace contextRef="#ctx0" brushRef="#br0" timeOffset="179716.8426">11921 3105 9600,'16'33'3584,"1"0"-1920,-1 34-1440,-16-34 896,17-16-705,0 49 1,-1-16-256,1 0-96,-1-1-32,1 1-1023,16 0 543,-16-17-4544,-1-16 2752</inkml:trace>
  <inkml:trace contextRef="#ctx0" brushRef="#br0" timeOffset="179917.3724">12352 3155 8448,'0'0'3232,"0"16"-1728,0 18-1824,0-1 448,0 0-160,0 17 0,17 16 32,-17 17-640,16 0 352,-16 17-1088,17-1 768,-17 1-2592,0-17 1760</inkml:trace>
  <inkml:trace contextRef="#ctx0" brushRef="#br0" timeOffset="180250.3681">12253 3205 10112,'0'0'3776,"16"0"-2048,-16-17-1376,17 17 831,-1-17-703,18 1-192,-1-1-128,33-16-32,-16 16-64,16 1-128,-16 16-32,0 0-96,0 16-32,-34 18 128,18-1 32,-34 33 64,0 1 0,-50-1 192,17 0-96,-34-16 96,1 17-96,-1-34-704,18 17 352,-18-50-2815,34 16 1695,0-49-3680,16 0 2816</inkml:trace>
  <inkml:trace contextRef="#ctx0" brushRef="#br0" timeOffset="180492.3713">12784 2740 11008,'-17'0'4128,"34"0"-2241,-34 16-1791,34-16 832,-17 17-704,16 16-160,-16 0-64,17 17 32,0 33-64,-1 0 0,1 17 32,0-1 64,-1 1-32,-16-17-576,17-17 288,-17-16-2431,0 0 1471,0-33-3968,0-1 2912</inkml:trace>
  <inkml:trace contextRef="#ctx0" brushRef="#br0" timeOffset="180897.1637">13382 3337 10112,'16'0'3872,"-16"0"-2112,17-16-929,-34 16 1217,17-17-1152,0 1-320,-16-18-448,-18 18-128,-15-1-64,-1 1-64,0 32 0,0 1 96,17 16 0,-17 17 224,17 16-96,16 1 448,1-18-288,-1 1 448,34 0-416,-1-33 224,18 16-288,15-50-224,1 17 0,0-33-512,0 0 288,0-34-736,-17 34 512,-17-17-608,1 17 576,-17 0-96,0 16 352,-17 17 192,1 17 32,-1 16-64,17 0 32,-16 17-32,-1 0 0,34 0-1503,-17-17 863,16-16-4576,1-1 2944</inkml:trace>
  <inkml:trace contextRef="#ctx0" brushRef="#br0" timeOffset="181157.3939">13481 3088 7552,'-16'0'2816,"16"34"-1536,16 15-1152,-16-32 608,17 16-480,-1 0-64,1 17-128,0 17 96,-1-18-96,1-15 32,-1 15-32,-16-15-1120,17-18 608,-17 1-3520,0-17 2208</inkml:trace>
  <inkml:trace contextRef="#ctx0" brushRef="#br0" timeOffset="181421.3253">13647 3039 4992,'17'16'1920,"-17"1"-1024,0-1-3168,0 1-640</inkml:trace>
  <inkml:trace contextRef="#ctx0" brushRef="#br0" timeOffset="181624.7259">13780 3155 8320,'-17'0'3168,"17"16"-1728,0 1-1536,0 16 512,0-16-288,0 16 480,0 17-352,0 0 672,17-1-512,-17 1 639,17-17-607,-17 1 640,16-1-640,1-17 192,-17 1-352,16-34-96,1 1-128,0-17-128,-1-17 32,17-17 32,-16 1 0,0 16 0,-17 0-96,16 17 64,1 17-128,-17 32 32,16 1 0,1 16 64,0 17 32,-1 0 32,17-1-576,-16 1 320,16-17-4063,-16 1 2399,16-18-3872,0-16 3296</inkml:trace>
  <inkml:trace contextRef="#ctx0" brushRef="#br0" timeOffset="181976.9777">14344 3039 9984,'0'0'3680,"0"0"-1984,17 0-1696,-17 16 672,0 1-384,17-1-33,-1 18 161,1-1 320,-1-17-416,1 18 288,16-1-352,-16-17 64,16 1-192,0-17-352,-16 0 128,16-33-256,-16 16-512,-1-16-160,-32 0 161,-1 0 95,0-1 480,-16 1 160,17 17 96,-18 16 32,1 0 0,0 16 256,0 17 224,16 34 192,1-1-353,16 17-95,0-16-160,16 16-64,1-34 32,33 1-1727,-1 0 927,18-50-4288,-1 17 2848</inkml:trace>
  <inkml:trace contextRef="#ctx0" brushRef="#br0" timeOffset="182393.6124">15324 2275 7808,'16'16'2976,"-16"-16"-1600,50 34-1120,-50-1 768,17 17-160,0 33 64,-1 16-32,1 1-1,-17 16-479,16 0 32,1 1 64,-17-18 160,17-16-352,-1 0-192,1-16-64,-17-18 0,16 1-32,-16-17 128,0-16-224,0 0-32,0-34-128,-33 0 64,17 1 96,-34-17 96,0 16 64,0 0 576,17 1-352,0 16 864,-1 16-704,1 18 448,0-1-576,16 17 192,17-17-320,0 0-64,17-16-96,16-1-128,50-32-1216,0-34-2912,17 17 2208,33-67-1503,0 17-961,33-33-544</inkml:trace>
  <inkml:trace contextRef="#ctx0" brushRef="#br0" timeOffset="209347.4713">17 1544 9472,'-16'-49'3584,"16"49"-1920,0-34-1856,0 34 480,0-16-288,16 16 32,-16-17-32,17 34 0,0-17 0,-1 33 352,17 0-192,1 34 544,-1-1-384,0 34 415,0-1-415,1-16 480,-1 0-480,-17-16 352,1-18-384,-17-15 192,17-1-256,-17-33-64,0 16-96,0-49-128,0 0 32,-17-33-128,0-1 96,17-32-32,0 32 32,0 17 0,17 1 0,-17 15 0,17 1 0,16 17 64,0 32 0,0 1 0,0 16 0,1 17 128,-1-17-64,0 0 320,-16-16-192,-1-1 256,17 1-256,-33-17 32,17-17-128,-17-16-64,17 0 0,-17-33-192,16 16 96,-16-50-96,0 34 64,0-17-160,0 16 160,0 18-32,17 15 64,-1 51 64,18 0 0,-1 32 64,17-15-32,-1 32-32,-15 0 32,-1 17 32,17-16-32,-17-17-800,0-1 416,-16-32-5535,-1 0 3199</inkml:trace>
  <inkml:trace contextRef="#ctx0" brushRef="#br0" timeOffset="209706.1648">1130 1345 10496,'0'-33'3936,"0"33"-2112,16 33-2208,-16-16 640,17-1-256,0 1 0,-1 16 0,1-16-96,16 16 64,-16 0 96,16-16-32,-17-1 64,18-16-64,-18 0 64,1-16-64,-1-17-32,1-1 32,-17-15-32,17-1 0,-34 17 63,0-1-31,1 18 192,-1 16-128,-16 16 256,0 18-224,0 15 32,16 18-96,0-1-128,17 1 32,17 16-1247,0-34 703</inkml:trace>
  <inkml:trace contextRef="#ctx0" brushRef="#br0" timeOffset="210076.7238">1711 1046 10624,'-50'34'4032,"50"-34"-2177,-50 66-1950,34-49 702,16 16-447,-34 0-160,34 17-32,-33 16 96,33-16-32,-16 0 256,16 0-160,0-34 320,16 17-256,1-33-96,16 0-64,0-33-480,0 0 256,1-33-256,-1-1 256,0 1-64,-16-1 160,-17 18 0,16-1 32,-16 33 0,0 17 0,-16 17 0,16 33 1,0 16 63,0 0 0,0 1 0,16-1 0,1-16-1568,16-17 864</inkml:trace>
  <inkml:trace contextRef="#ctx0" brushRef="#br0" timeOffset="210432.4296">2192 731 10624,'-16'50'3936,"16"-50"-2112,0 50-1761,-17-34 737,17 1-544,0 16-64,-17-16-128,1 32 32,-17-15-64,-1 15-96,18 1 32,-34-17-32,33 1 0,1-18-512,-1 1 320,1-1-607,32-16 511,1 0-64,16 0 256,0 0 32,0 0 64,17 17 64,0 0 0,0 16 64,0 0-32,-17 17 192,-17 0-128,-32-1 320,-1 1-224,-16 0 96,0 0-160,0-17-1888,-17-16 928</inkml:trace>
  <inkml:trace contextRef="#ctx0" brushRef="#br0" timeOffset="211142.5283">2557 814 9600,'0'33'3584,"0"-33"-1920,0 33-1792,0-16 512,0 16-320,0 17-96,17 0 0,-17 16 160,0-16-64,17 0 384,-1 0-224,1-34 319,-1-16-319,1-33-128,0 0-32,-1-17-64,1 0 0,-17-33-160,17 33 96,-17-16-383,0 0 223,-17 32-288,17 1 256,0 17 96,0-1 64,0 34 32,0-1 0,0 17-352,0 1 192,17-18-992,-17 17 640,16-16-1472,1 0 1152,-1-34-2048,18 17 1664,-18-17-544,1 1 1088,-17-17 1504,16 16-384,1 0 864,-17-16-704,0 17-128,17 16-256,-17 0 224,0 0-192,16 16 672,-16 1-480,17 16 1088,-17 17-832,16 0 1184,18 16-1024,-18 17 864,17-17-960,-16-16 991,0 0-991,-1-17 512,-16 0-704,0-33-64,0-16-288,-16-17-160,-1-17-32,0-17-480,17 18 288,-16-34-544,16 33 448,16-17-352,1 34 384,0 0-767,-1 0 607,17 33-1984,1 0 1344,-1 0-3296,0 16 2464</inkml:trace>
  <inkml:trace contextRef="#ctx0" brushRef="#br0" timeOffset="211482.3296">3271 548 7040,'-16'50'2624,"16"-50"-1408,16 83-928,1-50 960,-17-16-704,17 16 288,-1-16-512,17-1 256,1 1-320,-1-17 192,17-17-224,-1-16-64,-15 0-96,15-33-64,-15 16 32,-1-17-32,-17 1 0,-16 16-96,0 0 64,-33 17-32,17 17 0,-34 16 256,17 16-96,-17 34 256,17 16-224,-1 17 31,34 0-95,0 0-479,17-16 223,33-34-4416,-17 17 2528</inkml:trace>
  <inkml:trace contextRef="#ctx0" brushRef="#br0" timeOffset="214027.3143">4450 482 7040,'-17'0'2624,"17"0"-1408,-16 0-1056,-1 0 608,17 0-480,-33 0 288,33 17-352,-33-1 512,33 17-416,-33 1 512,16-1-512,0 0 352,1 17-384,16 0 479,0-17-447,16-17 416,1 18-416,16-34 192,17 0-288,0-34 0,16 1-128,1-17 0,-34-16-32,0 0-64,0-1 32,-49 1-192,16 16 96,-50 0-96,17 17 64,-17 16 0,0 17 32,-16 17 0,32 16 0,-15 17 64,15 16 0,18-16 0,-1 17 0,17-34 128,17 0-64,33-33 32,-17 0-32,33-33 32,1-17-64,16-16 192,-17 16-128,17-17 32,-33 18-64,16-1-128,-16 17 32,-17-1-32,0 18 0,1-1 0,-18 1 0,-16 32 0,0 1 0,-16 49 64,-1 1 0,-33 65 544,0-15-288,-16 49 960,-17-34-672,0 18 352,17-17-512,-1-34-64,1 1-192,16-17-576,17-33 224,0-17-2944,33 0 1760</inkml:trace>
  <inkml:trace contextRef="#ctx0" brushRef="#br0" timeOffset="214350.6356">5064 1013 9088,'0'-16'3424,"0"16"-1856,0 0-1280,0 16 1216,0 1-897,0 33 545,0-1-672,-16 18 736,32-1-704,-16 1 672,0-18-672,0 1 672,17 0-704,-1-33 416,1-17-544,16-50-96,-16-17-160,-1-16-352,-16 0 128,-16 0-736,-17 0 480,-17 17-736,0 33 640,-33 16-1312,17 17 992</inkml:trace>
  <inkml:trace contextRef="#ctx0" brushRef="#br1" timeOffset="223561.7838">4566 3537 6272,'0'0'0,"33"-34"960,-33 34 32,17-16 160,-17-1-32,0-16-192,0 16-128,0 1-416,0-1-256,0 17 0,0-16-96,17 16-32,-17 0 32,16 0-32,1 0 480,33 0 224,33-17-256,33-16-96,33-17-160,34 0 32,33-16-192,33-17-32,33-17 64,-16 1 32,-17-18-32,16 18-64,-32 16 96,-34 33 0,-50 0-32,-33 17-64,-82 16 96,-34 34-64,-67 16 64,-49 17-64,-67 50-32,-32-17-64,-51 16 32,17 1 575,0-1 353,0-16-448,33 17-160,34-34-192,32 1 0,51-34-64,32-33-32,34 0 32,33-33 32,50 0-96,16-17-64,50 0 128,67-16 32,33-1 0,49-32-64,18-1-64,49-16 32,33 16 96,0 17 96,34-16-5215</inkml:trace>
  <inkml:trace contextRef="#ctx0" brushRef="#br1" timeOffset="233215.2577">23890 4699 5120,'-16'-34'1920,"-1"34"-1024,0-33-768,17 33 416,-16-16 32,-1-1 32,-16 0 96,16 1 32,-16-1-384,17 1 128,-18-1 96,1 0-128,17 1 64,-18-1-160,1 17-32,-17-16-128,1 16-32,-1-17-96,-17 0-64,18 17 32,-18 0 32,17 0 160,-16 0 128,0 0 0,16 0 96,-17 0-161,1 17-31,-17-17-128,16 0-32,-16 17-32,17-1 32,-17 1-128,17-1-64,-17 1 128,0 16 32,0 0 0,-17 1 32,0 15-64,17 1-32,-16-17 32,16 17-32,0 17 352,-17-18 224,-16 1-288,33 0-64,-17 0-96,17 0 0,-16 33-160,16 0 32,-33 16 0,-17 18 64,17-18-96,-1 1 0,18-1 32,16 1 64,0 0 160,16-1 128,1 1-192,-1-17-32,1 0 128,0 0 96,-1 16-192,17 1-96,-16 16-32,33 0 32,-17 1-32,17-1-32,-17 17 32,0-1-32,17 1-96,0 0 64,-17-33 32,17 16 64,0 17-32,-1 0-32,-15-17 32,15 0 32,-15 0-96,-1 17 0,17 0 32,-17 0 0,17 16 0,-1-16 0,1 16 128,0 1 160,16-1-160,-16-16-64,17 0 32,-1 16 0,-16-16 96,16 16 32,1-16-32,-18-33-32,34 16-96,-16 17 32,16-17 0,0 17 32,0-17 0,0 0 64,16-16-96,1 16 0,-17 0 96,17 0 32,-1 1 32,1-1 64,-1-17-160,1 1-32,-17 16 64,33-16 32,0-1-96,1-16-96,32 17 64,0-17 64,1-16 0,16 16 64,0-17-128,0 17-64,-17-17 0,17 1-32,17-1 0,-17 17 0,0 0 0,0-16 0,0 32 0,0-16 0,0 17 64,16-1 32,18-16-128,-18 17 32,1-17 0,16-17 64,-16 17 32,-1-16 32,1-1-64,16 1 32,-16-1-128,-1 0 0,1-16 32,-17 17 0,17-34 0,-1 17 64,17-17-32,1 0-32,-1 0-64,17-16 32,-17-1 96,0 1 32,0 0-128,0-1 32,1 1 0,-1-17 64,-17 16-192,18-16 32,16 17-32,-34-17 64,17 0 32,17 0 96,-33-17-32,33 17 64,-1 0-64,1 0-32,0 0 32,-17-16-32,0 16 0,17 0 0,0-17 0,0 17 64,-17 0-96,0 0 0,-16 0 32,16-16 0,17 16 0,-17 0 64,0-17-32,1 17-32,-1-17 32,0 1 32,0-1-96,-16 1 0,16-1 32,-16 0 0,-17 1 0,16-17 64,-16 33-96,0-34 0,-16 34 32,32-16 64,1-1-96,-17 1 0,16-1 32,1 0 0,-17 1 0,17-17 64,-1-1-32,1 1 64,-1 0-64,-16 0-32,0 0 32,0-1-32,0 1 0,17 0 0,0-17 0,-1 0 0,1 1 0,-17-1 0,17-17 0,-17 1 0,0-17 0,16 17 0,1-1 64,-17 1 32,0-17-128,-17 0 32,17 0 0,0-17 64,-16-16-32,16 16-32,-17-16 32,17 17-32,0-18 0,-17-32 64,1 33-96,-1-17-64,-16 17 128,0-17 32,0-17-96,-1 18 32,1-1 64,0 17 32,-17-17-32,0 17-64,1-34-64,15 17 32,1 17 32,17-33 64,-18-1-96,1 1 0,-16 0 32,-1-1 0,0 1 0,0-1 64,-16-16 32,16 33 96,-16 1-96,-1 15 0,-16-15-96,17-18-32,-17 34 32,16-17 0,-16 0 0,-16 1 0,16-1 64,-17 0 32,17 17-128,-16 0 32,-1-1 64,-16 1 32,-17 0-128,-16-17 32,16 34 0,-17-1 0,17 17 0,-16-33 0,16 16-96,0 0 64,-16-16 32,16 17 0,0-1-96,1 17 64,-1-17 32,-33 17 64,0 0-96,16-16-64,-32 16 128,16 0 32,0 0-96,0 16-32,-33 1 32,-1-17 0,18 17 32,-17-1 64,16-16-96,0 17 0,1-17 32,-17 16 0,-1 18 0,18-18 0,-1 34 0,1-17 0,16 0 0,-17-16 0,-16 16 0,-1-16 0,18 16 0,-17 0 0,16-16 0,0 16 0,17-17-96,-33 18 64,17-1 32,-1 17 0,17 16 0,0-16 64,-17 16-96,34-16 0,0 16 32,-34-16 0,0 17-96,1-18 64,16 18 32,-17-1 64,17-16-96,0 16 0,0-16 32,0 17 0,-16-18 0,16 18 64,16-17-96,1 16 0,-1 0 32,1 1 64,-17-1-32,33 17-32,-16 0 32,-1 0-32,-16 0-96,-16 17 64,16-17 32,16 16 0,1 18 0,-17-18 0,16 1 0,18-1 64,-18-16-96,1 0 0,-17 17 32,0-17 0,0 17 0,16-17 0,-16 0 0,17 0 0,-17 0-96,33 0 64,0 16 32,-16-16 64,0 17-96,-1-17 0,1 16 32,-1-16 0,18 17 0,15 0 64,-15-17-96,15 16 0,-15-16 32,15 17 64,1-17-32,-17 16-32,17-16-64,0 17 32,0 0 32,-1-1 64,-15 1-32,-18-1-32,17-16-64,-16 17 32,16 0 96,0-1 32,1 1-128,15-1-32,1 1-128,-17-17 32,17 17-960,0-17-448,0 16-2944,0 1-1215</inkml:trace>
  <inkml:trace contextRef="#ctx0" brushRef="#br1" timeOffset="236809.1347">22330 2358 8960,'-17'-17'3328,"17"1"-1792,17 16-1216,-17 0 800,0 0-672,0 0-160,0 0-192,16 0-96,1 16 32,-17 34 160,16 33 127,-16 17 97,17 16 160,-17 0-32,0 17-32,0-17 800,0 0-736,0-16 160,0-17-384,0-17-64,0-16 192,17-17 128,-17-16-288,0-50-192,16-34-64,1-16-576,-1-49-128,1-1-256,16-33 0,17 33-160,0-16-64,0 32 544,-17 34 320,17 0 128,-17 50 64,17 33 128,-17 17 32,0 32-32,0 51 32,0 0 0,-16-1 32,0-16 128,-1 0 160,1 0 128,0-16 64,-1-17 224,1-17 192,-17-33-352,16-17-64,-16-16-352,17-33-160,0-34-160,-17-16-32,16 0-224,1 16-128,16 17 96,0 0 64,0 33 0,1 33 96,-18 17 64,17 17 64,-16 49 32,0 34 96,16 0-96,-17-1-64,1 1 64,16 0 0,-16-17 32,-1-17 64,1 0-1024,16-32-384,-16-34-4127</inkml:trace>
  <inkml:trace contextRef="#ctx0" brushRef="#br1" timeOffset="237059.2862">23973 2873 8960,'-16'16'3424,"16"17"-1856,0 1-1824,0-18 576,0 1-224,0 16 96,0 0 192,0 0 64,16-16-224,1 0 160,-1-17 96,1 0-225,16-34-63,-16 1-192,-1-17-32,1-16-128,0 0-31,-1-1-1,1 1 128,-17 16-32,16 33-96,-16 17 96,0 17 64,0 16 96,0 0-96,17 1 0,-17 15 32,17-15 0,-17-1 128,16-17 64,17 1-64,-16-17-96,16-17 0,17-16-32,-17-17 0,17-33 64,0 0-320,16-33-128,-33-17-320,17-16-96,-17-1 320,-16 34 224,0-17 160,-1 50 64,-32 0 288,-1 34 160,0 15 224,1 34 128,-17 34 32,-17 65-1,0 17-255,0 17 0,0 50 32,17-17 32,17 0-192,16-33 0,0-17-128,33-33 64,0 0-480,0-33-224,34-34-1728,-1-16-767,0-16-2081</inkml:trace>
  <inkml:trace contextRef="#ctx0" brushRef="#br1" timeOffset="237060.2862">25135 2242 9728,'33'-34'3584,"1"51"-1920,-18-17-2016,-16 17 576,17-1-288,-17 17 0,0 34 64,0 16 0,0 0 0,-17 17 0,1-34 0,-1 0 0,0 1 0,1-34-704,-1 0-256</inkml:trace>
  <inkml:trace contextRef="#ctx0" brushRef="#br1" timeOffset="237214.0352">24986 2624 11008,'16'33'4128,"18"-17"-2241,15-32-1791,-15 16 832,-1-17-608,0 1-192,17-18-512,0 1-160,-1 0 288,1-17-384,0 34-31,0-18 127,-17 18 96,-16-18 160,-1 34 128,1-16-64,-17 16 64,0 16 160,0 34 128,0 0 32,0 0 0,0 16 160,0 1 128,0-1-224,0-16-64,17-17-96,-1 0-64,-16 1-320,17-34-128,-17-17-2464</inkml:trace>
  <inkml:trace contextRef="#ctx0" brushRef="#br1" timeOffset="237366.8799">25716 2192 10240,'0'33'3872,"0"-33"-2112,0 50-1920,0-34-192,17-16 64,-17 34-672,17-18-3104,-1 17-1472</inkml:trace>
  <inkml:trace contextRef="#ctx0" brushRef="#br1" timeOffset="237568.9008">26015 2358 8448,'-16'0'3168,"16"0"-1728,-17 33-1600,17 0 480,0 17 0,0 33 192,0 0 224,0 0 96,0 17-416,0 16-96,0 17-97,0-17-95,0 0-32,0-33-96,0-16-32,0-18-607,0-15-289,0-18-1920,0-32-864,17-34 352</inkml:trace>
  <inkml:trace contextRef="#ctx0" brushRef="#br1" timeOffset="237815.626">25949 2208 7936,'33'0'2976,"-16"0"-1600,16 0-960,0 0 768,17-16-320,33-1-32,0 17-544,0-16-192,16 16-64,-16 16-128,-16 1 0,-1 16-32,-33 17 96,-16 0 0,-17 16 96,-33 17 32,-17-16 96,-33 16-32,-17-34 64,1 18 63,-1-34 65,17 0 96,17-16 64,16-17-1216,17-33-447,33-17-1729,16-17-704,34-32-32</inkml:trace>
  <inkml:trace contextRef="#ctx0" brushRef="#br1" timeOffset="238060.9233">26845 1013 10112,'17'17'3872,"-17"-17"-2112,16 116-1856,-16-50 704,0 1-448,0 66-33,0 33 1,0 16 64,-16-16-32,-1 0 0,17 0-96,0-33-64,0-17 32,-16-16-1087,16-17-417,16-33-3008</inkml:trace>
  <inkml:trace contextRef="#ctx0" brushRef="#br1" timeOffset="238399.9429">27227 2109 11136,'-17'-17'4128,"1"34"-2241,16-17-1919,0 0 800,0 16-512,0 18-64,0-1 0,16-17 96,1 34-128,16-17 128,0 17 96,17 0 352,17-17 256,16 1-320,0-34-128,0 0-320,-17-17-96,17 0 0,-33-16 0,0 0-64,-17-17 32,-17-16-288,-16 16-32,-16 0-32,-34 17 64,-16 16 64,-17 50 64,16 1 96,1 49 128,16 16-64,17 34 0,33-33-96,50-1-32,49-16-1024,67-16-480,67-51-4383</inkml:trace>
  <inkml:trace contextRef="#ctx0" brushRef="#br0" timeOffset="244919.2613">8451 7538 6912,'-33'-67'2624,"16"34"-1408,1 16-1152,-1 17 544,0 0-384,-16-16-128,17 32-160,-34 1 32,17 16 32,-17 17-96,0 16 64,-16 1 32,16-1 0,-17 17 0,1 17 64,-17 16-96,16 17-64,18 0 320,15-50 256,34 0 96,34-50 128,32-17-256,50-65-96,17-18-192,33-32-64,17-34-32,-1 0-64,1-16 32,-17 32-32,-33 1 0,-34 33 64,-32 17-96,-17 16-64,-34 17-96,-49 16-32,-33 50 128,-34 17 32,-49 33 64,-34 17 0,-16 16-96,-17-16 64,17-17 32,33-17 64,16-33 32,51-33 96,32 0-96,34-33-64,66-50 0,17-17-32,33-32-96,50-1 64,16-33 96,1 0 32,-17 33-32,-17 0-64,-33 50-64,-17 17 32,-33 16 32,-16 0 64,-50 33-96,0 17 0,-50 34-32,-34-1 0,18 33 64,-17-33 0,16 17 0,0-17 0,17-16-704,17 0-320</inkml:trace>
  <inkml:trace contextRef="#ctx0" brushRef="#br0" timeOffset="245752.0119">3288 8683 6144,'-17'0'2368,"-16"33"-1280,0 50-1280,0-33 384,-17 16-192,0 17 64,17 0-32,-33 0 64,-1 0-64,-16 0 256,17-16 192,-17-1 192,33-33 128,17-33-352,33-16-96,33-17-160,17-17-32,33-50-192,33-33 32,50 17 0,-33 17 0,33-1 64,-17 17 32,-16 17-128,-33 32-32,-17 18-128,-34 32 32,-15 1 160,-51 16 128,-33 67-32,-33-1-64,-33 18 0,-33 32 32,-17 34-96,-17-17 0,-16 0 32,16 0 64,50-34 32,34-15 96,16-34-96,33-17 0,50-16-32,33-17-64,33-16 32,34-17-32,16-17 0,17 1 64,33-18-32,-33 18-32,0-1 32,-17 17-32,0 0 0,-33 0 0,-33 0 64,0 33 32,-34 1-128,-16-18-32,0 17 96,-16 17 32,-17-17 0,-17 1-64,0-1-64,0-17-32,-16 18 64,-17-18 64,16 17-64,-16-16 0,17 33-32,16-17 0,0 0 64,1 34 0,15-18 0,1 18 0,17-17 0,16-17 0,0-17-224,16-16-96,17-33-736,34-33-352,32-50-1888</inkml:trace>
  <inkml:trace contextRef="#ctx0" brushRef="#br0" timeOffset="246758.3952">7820 5960 6656,'-16'-66'2464,"16"49"-1344,16-16-1376,-16 33 384,0-16-64,0 16 32,0-17-32,0 17-64,17 0 32,-17 0-128,-17 0 64,17 0-32,-33 17 0,-17 16 64,-33 0 64,0 33-32,-33 17-32,-17 17 32,-16-17 32,16 17 32,0-34 32,17-16 544,49 0 352,18-34-576,65-16-320,17-33-96,67-33 0,16-34 64,34 0-32,16-16 32,0 0-128,-17 0-64,-33 33 128,1 0 32,-34 16-96,-17 34 32,-33 0-64,0 16 0,-33 17 64,-16 17 0,-1 16 0,17 0 0,-16 1 0,-1-1 64,17 0-1248,17 0-448,16-16-1600</inkml:trace>
  <inkml:trace contextRef="#ctx0" brushRef="#br0" timeOffset="247219.4362">7239 7853 10112,'-50'-17'3776,"50"17"-2048,0 17-2016,17-17 576,-1 0-800,34 17-128,17-17-320,16 0-64,0 0 576,33 0 96,-17 0 160,18-17 64,-18 0 64,1 1 32,-34 16 32,-16-17 0,-33 17 64,-17 0-96,-33 17 0,-1-1 96,-32 1 32,16 0-32,-16 16-64,-1-17 32,1 1-32,16 16-992,0-16-384</inkml:trace>
  <inkml:trace contextRef="#ctx0" brushRef="#br0" timeOffset="273208.7093">27011 4881 3584,'0'-33'1408,"17"16"-768,-17 1-608,16-1 352,1 1-128,0-1 32,-1 0 32,1 1 128,-17 16 224,16-17 160,-16 1-448,17-1 128,-17 17 128,0-17 0,17 17 96,-17 0-64,0 0-32,0-16-256,0 16-160,0 0-64,0 0-32,0 0 0,0 16 64,16-16-32,-16 17 0,17 0-32,-17-1 0,0 1 0,0 16 0,16 0 0,-16 0 64,0 1 96,0 15 64,0-15-160,0-1-64,0 0 223,0 17 65,0-17-192,0 17-128,0 16 352,-16 1 160,16-1-288,0 1-96,0 16-96,-17-17 0,1 0-160,16 1 32,-17-1 64,0 1 96,-16 16-64,0 0 0,0 0-32,-17 0-64,0 0 448,17-17 160,-17 0-288,17 17-192,-17 0 0,0 0-32,17 17-32,-17 0-64,17-17 32,-17 0-32,17 0 0,0 0 0,-17 0 0,0 16 0,1-16 192,-1 17 128,17-17-96,-17 0 32,17 0-160,-1 0-64,1 0-96,0 17 32,0-17 32,-17 16 64,17-16-32,0 0 64,-1-16-64,1-1 64,-17 17 0,17 0 32,-17 0-64,1-17 32,-1 17-128,0-16 0,0 16 32,17-17 64,-17 1-32,17-1 64,0 0-128,-17 1 0,0-1 160,0 17 64,0-16 64,1 16 0,-1-17-128,-17 0-32,1 1-32,0-1-64,16 1 32,-17 16-32,1 16 0,16-16 64,-16 17-96,-1-17 0,18 0 32,-18-17 64,17 17-32,1 0 64,-34 0 0,16 0 32,1 17-64,-1-17 32,1 0 64,16-17 64,-16 1-192,-1-17 0,18 33-32,-1 0 64,-17 0-32,1 0 64,-17-17-64,0 17 64,33 0-64,-16-17 64,-1-16 0,1-17 32,0 17-64,16 17 32,-17-18-64,1 18-32,-1-17-64,1-1-32,-17 18 128,33-17 32,-16 0 0,16-1-64,0 1-64,0-17 32,1 1 32,-1 15 64,0-32-32,0 16 64,-16 0-64,-1 17-32,1-17-64,0 17-32,16 0 64,0 0 64,0 0 0,-16-17-32,16 0 32,0 17-32,0-17 0,1 0 0,-1 17 0,-17-17 64,1 0-32,0 1-32,-1-1 32,17-17-32,1 18 64,15-18 32,-15 1-32,-1 16 32,0-16-128,17 16 0,-17-17 96,0 18 96,0-1-128,17 0-32,-33-16 64,16 16 32,0-17-32,0 18-64,17-18-64,-17 1 32,17-1 96,16 1 32,-16 0-128,17-1 32,-18 1 0,18-17 0,-17 33-96,-1-16 64,18-17 32,-17 16 64,16 1-96,0-17 0,-16 0 96,17 0 32,-1 0-32,-16 0-64,33-17-128,-17 17 0,1-16-352,-1 16-192,-16-17-1472,16-16-576</inkml:trace>
  <inkml:trace contextRef="#ctx0" brushRef="#br0" timeOffset="273801.1966">22164 7371 9344,'16'-83'3520,"-16"67"-1920,17 16-1792,-17 0 544,0 0-384,0 0 32,0 0 0,0 16 0,-17 18 0,17 15 480,-33 34 224,0 34 31,0-1-63,-34 33-160,-16 34-64,0-17-256,0 33-128,0-16-256,0-17-32,17-17 288,-17-33 256,0-16-416,16-34-160,18 1 320,-1-34 256,17 0-1920,33-49-863,0-67-2113</inkml:trace>
  <inkml:trace contextRef="#ctx0" brushRef="#br0" timeOffset="274109.4751">21267 7621 13056,'-33'-17'4831,"50"17"-2623,-1 33-2656,-16-16 768,17 16-320,-1 17 64,18 0-96,-1 16 0,17 0 32,-1 34 0,18-17 0,16 0 352,0 0 224,16-17-160,-32 17 0,-1-33-224,-16 0-64,0 0 224,-34 0 64,1 16-128,-17 0-32,0 1-128,0-1-32,-17-16 32,17 0 0,-16 0-224,16-17 0,0-17-1536,-17 1-640</inkml:trace>
  <inkml:trace contextRef="#ctx0" brushRef="#br0" timeOffset="274500.9338">22230 8882 12288,'-33'0'4575,"33"0"-2495,16 33-2496,1-16 640,-17 16-256,17 17 0,-1 16 32,1 1 64,-1-17-32,-16 16 192,17 17 160,0-17-192,-17 1-96,0-1 0,0-16 0,-17 16-896,0-16-320,1-17-4095</inkml:trace>
  <inkml:trace contextRef="#ctx0" brushRef="#br0" timeOffset="276454.0998">25384 8866 6656,'-16'-17'2464,"16"17"-1344,0 0-1312,0 0 384,16 17-128,-16-17 96,17 0 64,-1 0 96,18 16-160,-18-16 320,17 0 224,1 17-64,-18-17-64,1 16-192,16-16 0,-16 17-96,-1 0 0,1-17-96,0 16-32,16 1-32,-17 16 0,1-33 0,33 17 0,-17-1 288,0 1 191,0 16-191,1-16-64,-1-1-288,17 17-32,-1 1-96,1-1-64,17 0 448,-18 0 160,18 17 32,16 16 32,0 1-288,0 16-160,0 0 0,16 0 0,1 0 384,0-17 160,-1-16-128,-16 0 32,17 0-192,-17 0-32,16 16-192,18-16-96,-18 0 64,1-1 0,-17 1-32,0 0-64,16 0-64,-16 0 32,17-17 32,0 17 64,-1-17-32,-16-17-32,0 18 96,0-18 0,-16 1-128,16-1 32,0-16 0,0 17 0,0-17 0,0 0 64,-17 17-32,1-17 64,-18 0 224,18 0 96,-1-17-192,1 17-128,-1-17-64,0 17 32,1-16-32,16-1-32,-17 1-64,-16-1 32,0 0 32,0 17 64,-1-16-96,-15-1 0,-1 17 32,0-16 0,-16 16 0,16 0 64,-17-17-96,1 17 0,0 0 32,-1 0 0,1-17-96,-17 17 64,16 0-736,-16-16-2336,-16-1-352,-34-33-2175</inkml:trace>
  <inkml:trace contextRef="#ctx0" brushRef="#br0" timeOffset="277102.2593">28422 7405 8320,'0'-17'3072,"0"17"-1664,0 0-1728,0 0 448,0 0-256,-16 33 96,16 0 64,-33 17 64,-1 0-32,18 33 224,-17 0 128,-17 17 0,0 16 0,0 0-224,17 17-128,-17-17-32,17 0-32,-17-16-96,0 0 64,0-17 96,1-17 32,-1-16-192,0 0 0,17-34-2368,16-16-992</inkml:trace>
  <inkml:trace contextRef="#ctx0" brushRef="#br0" timeOffset="277410.9615">27841 7787 10880,'0'-34'4032,"0"34"-2177,17 17-2238,-17-17 574,0 17-223,16-1 0,-16 1-63,17 16 63,-17 0 32,17 34 0,-1-1 0,1 0 0,-1 17 63,18 0 33,-1-16 32,0-1-64,0-16 32,1 0-64,-18-17-32,1 0-64,-1-16 32,1 16-192,0-33 1,-17 0-3585,16 0-2272,-32-33 2400</inkml:trace>
  <inkml:trace contextRef="#ctx0" brushRef="#br0" timeOffset="278523.2341">28240 8716 10240,'-17'-33'3872,"17"16"-2112,0 17-1856,0-16 767,0 16-543,17 0-160,-1 0 32,-16-17-32,17 17 32,0 0 0,16 0 0,0 17 0,17-17 0,-17 0 0,17 0 64,0-17 256,-1 17 160,-15 0-224,15 0-128,-15-16-96,-1 16-32,-33 16 0,0-16-96,-17 17 64,-16 16-32,-17 17-64,0 0 96,-16 16 64,16-16 0,0 16 64,17-16-64,17 0-32,-1-17 512,34 0 288,16 0 64,17-16 128,-1-17-352,18 0-64,-1-17-192,1 17-64,-1-16-192,-16 16-32,0-17-32,-17 17-64,-17-16 32,18 16 32,-34 0-96,16 0 0,-16 0 32,0 0 64,-16 16-32,16-16-32,0 0-192,0 0-32,0 0-2304,33 0-1024,0-16-1919</inkml:trace>
  <inkml:trace contextRef="#ctx0" brushRef="#br0" timeOffset="282181.3607">23741 11306 7680,'-17'-17'2880,"34"17"-1536,-17-16-1568,0-1 512,16 17-256,1 0 64,-17-16-64,17-1 64,-17 0-64,16 17 192,1 0 160,-1-16 160,-16-1 64,34 17-64,-18 0 0,17-16-96,17 16-32,0-17 127,16 17 97,1-17-128,16 17-32,0-16-96,0-1 0,33 17-128,-16-16-96,-1 16-64,1 16 0,-17 1-128,16-17-64,-32 16-32,32 18 96,18-1 64,-18 17 64,-16-17 224,17 17 128,0-17-224,-1 0-128,-32 0 0,32 0 64,1 17 0,-17 0 64,16 16-128,-32-16-64,16 17 256,0-1 192,-17 0-224,1 17-128,16-33-96,0 17-32,-17 16-96,17 0 64,-17 0 32,1 16 64,-17-16-32,-1 17-32,18-17 32,-34 0 32,0 17-96,0-17 0,-16 16 32,0-16 0,-17 17 0,-17-17 64,0 0 32,1 0 32,-1 16-64,1-16 32,-1 17-128,-16 0 0,0-1 32,-1-16 0,-15 17 0,15-1 0,-15-16 0,15 0 0,18-16 192,-17-1 192,16 1-128,0-18 0,-16 1-64,33 0-32,-16 0-96,-1-17-64,17 0-64,-17-16 32,17 16 96,0-16 32,-16-1-128,16 1 32,0-1 0,0 1 0,0-17-96,0 17 0,0-17-1696</inkml:trace>
  <inkml:trace contextRef="#ctx0" brushRef="#br0" timeOffset="282753.3898">24156 13132 10112,'-17'-16'3776,"17"16"-2048,-16 0-2240,16 16 480,0 17-192,0 17 128,-17 0 64,17 16 32,-33 17 0,0 34 0,-1-1 0,1 17 0,17-17 0,-18-17 64,1 1 32,17-17-384,-18-17-224</inkml:trace>
  <inkml:trace contextRef="#ctx0" brushRef="#br0" timeOffset="283046.8563">23674 13448 14080,'0'16'5279,"17"1"-2879,16 33-3584,-16-34 448,16 17-448,0 1-32,0 32 544,17-16 321,17 16 223,-1 1 96,0-18 32,-16 18 64,17-17 32,-18-1-128,1-15 32,0-1 0,-17 0 0,-16 0-864,-1-16-352,1-17-3072</inkml:trace>
  <inkml:trace contextRef="#ctx0" brushRef="#br0" timeOffset="283690.4241">24438 13995 12800,'0'0'4831,"17"-16"-2623,32-1-3072,-15 1 512,-1-1-288,33-16 32,17 0 288,-16-1 128,16 18 128,-17-17 96,17 33 64,-33 0-128,16 0 32,-33 0 0,1 33 0,-34 0 0,0 0 0,-17 0 0,-16 17 64,-17-17 96,17 1 64,-17-1 320,17 0 128,0-16-352,16-17-192,17 16-64,17 1 0,-1-17-96,34 16-64,0 1 64,0 0 0,-1 16-128,-15 0 32,15 17 128,-15-17 64,-1 33 0,-33-16 32,0 0-64,-33 16-32,-1-16 96,-32-17 0,0-16 96,-34-17 32,17-17-1376,0-32-576,-17-68-3295</inkml:trace>
  <inkml:trace contextRef="#ctx0" brushRef="#br0" timeOffset="287042.1291">28489 11024 7040,'0'-17'2624,"0"17"-1408,0 0-2048,0 0 160,0 0 256,0 0 192,16 0 672,-16 0 256,0 0-320,17 0 288,-17 0 64,0 0 0,0 0-64,0 0-224,0 0-32,0 0 32,0 0 32,0 0 0,0 0 128,0 0-224,0 0-65,0 0-31,0 0-32,0 0-64,0 0-32,17 0 160,-17-16 192,0 16-128,0 0 32,0 0-256,0 0-96,0-17-32,0 17-32,0 0 64,0-17 32,-17 17-128,17 0 32,0 0-64,0 0 0,0-16 64,0 16 0,0 0-96,0-17 64,0 17 32,0 0 0,0 0 0,0 0 0,0 0 0,0 0 64,0 0-32,0 0 64,0 0 128,0 0 192,17 0-224,-17 0-96,0 0-64,0 0 32,16 0-96,-16 0 0,0 0 32,0 0 64,0 0-32,0 0-32,0 0-64,0 0-32,0 0 64,0 0 0,17 17 32,-17-1 64,0-16-32,0 34-32,-17-1-64,17 0 32,0 0 96,-16 17 96,-1 0-64,0 0 0,-16-1 32,17-15 0,-18 15 0,18-15 0,-17-1 0,-1 0 0,18 0-64,-1 0 32,-16 17-64,0 0-32,0-17 32,16 17 32,-16-17-32,0 0 64,-1 17-64,18-17-32,-18 17-64,1-17 32,0 1 32,16-18 64,-32 17-32,15 1 64,-15-1-64,-18-17 64,17 18-128,1-18 0,-18 17 32,17 1 0,-16-1 0,16 17 0,0-17 0,1 0 64,-1 0 32,-17 0 32,18 1 0,-18-18 64,17 17-32,1-16 0,-1 0 32,17-1 32,-1 1-32,1 0 32,17-1-128,-1-16-64,0 17 64,1-17 0,16 0-32,-17 0-64,1 0 32,16 0-32,-17 0-96,17 0 64,0 0 32,0 0 0,0 0-160,-17 0 32,17 0-800,0 0-256,0 0-2272,0 0-1055</inkml:trace>
  <inkml:trace contextRef="#ctx0" brushRef="#br0" timeOffset="288074.6285">26131 10260 7040,'17'-33'2624,"-17"16"-1408,33 1-1344,-33-1 480,17 17-64,-1-16 160,-16 16 96,0 0 128,17-17-352,-17 17 32,0 0 0,0 17-192,0-1-32,-17 1 64,1 33 32,-1-1-32,1 18-32,-18 16-32,18-17 64,-17 17-96,-1-16-64,-15-1 64,-1 0 0,17 1-128,-1-1 32,1 1 0,0-18 0,16-15-96,1-18 64,-1 1-1792,1-17-800,32-33-1120</inkml:trace>
  <inkml:trace contextRef="#ctx0" brushRef="#br0" timeOffset="288507.8908">25783 10393 384,'0'-17'160,"0"17"-64,0 0 1856,0 0 992,0 0-224,0 0-64,0 0-800,0 0-288,0 0-896,0 0-320,0 0-192,0 17-96,0 0-64,0-1 224,-17 1 96,17 16-96,0 0-65,0 17-63,0-17 0,17 17 128,16 0 128,0 0-288,0 16 0,17-16 0,-17 16 96,34-16-224,-17 0 0,-1-17 0,1 0 96,-17-16 0,-16 16-32,0-16-256,-17-1-96,0-16-1087,-34 17-417,18-34-2368</inkml:trace>
  <inkml:trace contextRef="#ctx0" brushRef="#br0" timeOffset="289108.6517">26497 10991 6656,'-17'-34'2464,"17"34"-1344,17-16-1312,-17 16 448,0-17 128,16 17 128,-16 0 256,17-16 64,-17 16-416,16 0 96,-16-17 64,0 17-320,0 0-64,0 17-128,0-1-64,0 17 32,-16 17-32,-1 0 128,1 0 64,-18 0-160,18-1-64,-17 1 0,16-17 0,0 1 32,1-18 64,-1 1-32,17-1 64,17 1-64,-1-17-32,18 0-64,-1 0-32,17-17 128,-1 17 32,-15 0-96,15 0 32,-15 0-64,-18 0 0,17 0 0,-16 17 0,0-17-224,-1 0-128,1 0-832,-17 0-416</inkml:trace>
  <inkml:trace contextRef="#ctx0" brushRef="#br0" timeOffset="289449.1236">26878 10825 9728,'-33'-17'3680,"33"17"-1984,-16 0-3232,16 0 32,0 17 448,0-17 416,0 16 512,0-16 256,-17 17-64,17 16 480,0 0 256,0 17 0,0 16 96,-17 1-448,1 16-96,16-33 64,-33 49 32,-1 17-96,1 1-32,-17-1 224,17-17 127,0 1-287,16-17-128,1-17-160,-1-16-96,17 0 32,17-17-32,-1 0-2271,18-49-993</inkml:trace>
  <inkml:trace contextRef="#ctx0" brushRef="#br0" timeOffset="314149.4282">28522 11074 8192,'0'-17'3072,"0"17"-1664,17 0-1632,-17 0 448,16 0-224,-16 0 0,0 0 64,0-17 32,0 17-32,0 0 160,0 0 160,-16 0-256,16 17-64,0-17-64,-17 17 64,17-17-32,0 16-32,-17 1 32,17 16-32,-16-16 64,-1 32 32,17-32-128,0 16 32,-16 0 0,16-16 64,0 0 256,0-1 160,0 1 64,16-1 32,-16-16-288,0 0-96,0-16-1184,0-1-448,17-49 11679</inkml:trace>
  <inkml:trace contextRef="#ctx0" brushRef="#br0" timeOffset="327151.2411">28854 13016 7424,'0'-17'2816,"0"17"-1536,0 0-1088,0 0 704,0 0-256,0 0 0,0 17 128,0-17 160,17 17-512,-17-17 127,16 16 97,-16 1 0,17-17 96,-17 16 0,16-16 32,1 17-224,0 0-64,-1-1-224,1 1-96,16-1-64,0 1 0,-16 0-128,16 16 0,0 0 32,0 17 0,1 16 64,-1-16 32,-17 16-128,18-16 32,-1 17 0,0-1 0,0-16 0,0 0 0,-16-1 64,16-15 32,-16-1 160,-1-17 96,1 1-64,-17-17 64,-17 17-192,1-17-96,16-17-128,-33 0 32,16 17-960,0-16-384,1-1-2176,-1 1-927,17 16-289</inkml:trace>
  <inkml:trace contextRef="#ctx0" brushRef="#br0" timeOffset="328727.8747">28389 14825 9344,'-16'0'3520,"32"0"-1920,-16 17-1856,0-17 512,17 17-256,-17 16 64,16 0 32,1 0 32,0 34-64,-1-1 384,17-16 160,-16 0 415,16 0 225,17-17-192,-17-17 0,17-16-224,-17-33-64,17-17-416,-17 1-128,0-18-160,-16-16-64,0 0-128,-1 0 0,1 17-96,-17-1 0,0 17-96,-17 34-96,17 16 64,-16 0 128,-1 16 64,17 18-608,-17 15-224,17-15-896,-16-18-415,16 1-2209</inkml:trace>
  <inkml:trace contextRef="#ctx0" brushRef="#br0" timeOffset="329151.4892">28970 14643 10624,'0'0'4032,"0"0"-2177,17-17-1823,-17 17 800,16 0-160,1 0 128,-17 0-288,17 17-64,-1-1-256,1 1 96,-17 33 32,16 0-32,1 16 0,0-16-32,-1 0 64,-16-1 32,17 1 96,-1-17-160,-16 1-96,17-18 96,-17 1 64,17-34 0,-17 1 32,0-1-288,0-33-96,0 0-320,0 17-64,0-17 64,0 17 32,0 0 32,0 33-64,16 17 96,-16-1 128,17 17 64,-1 1-64,-16 15 64,17-15-32,0-1 0,-1 0-160,1-16 0,-1-1-1664,1-16-672,-17 0-2847</inkml:trace>
  <inkml:trace contextRef="#ctx0" brushRef="#br0" timeOffset="329520.1342">29485 14593 10624,'0'17'3936,"0"-1"-2112,0 17-1761,0-33 801,0 34-160,0-1 64,16 0-288,1-16-128,0 32-192,-1-32 96,1 0 128,-1-1-64,1-16 0,16-16-352,-16-1-32,-1-16-352,1 0-128,0-17 128,-17 0 96,0 0 32,0 17 32,-17 16 224,17 1 64,-17 16 96,-16 33 64,17 0 32,-1 17 32,0 0-64,17 16-32,-16 1-96,-1-18 32,17-15-64,0-1-32,0 0-1824,17-33-831,16-17-2337</inkml:trace>
  <inkml:trace contextRef="#ctx0" brushRef="#br0" timeOffset="329750.358">30033 14244 12800,'16'0'4831,"-16"0"-2623,0 0-2656,0 0 704,17 17-224,-17 0 32,0 16-96,0 17 32,-17 16 0,17 0-160,-16 17 32,-1-16-576,0-1-256,1 1-128,-17-18-63,16-15-513,0-18-192,1 1-1920</inkml:trace>
  <inkml:trace contextRef="#ctx0" brushRef="#br0" timeOffset="330042.034">29784 14394 11776,'16'50'4384,"1"-17"-2369,16 33-1631,-16-49 960,16 16-768,-17 17-224,18-17-320,-18 0-96,17 17 32,-16-17-576,16 0-224,-16 1-1120,-1-18-415,1-16-2369</inkml:trace>
  <inkml:trace contextRef="#ctx0" brushRef="#br0" timeOffset="330322.3731">30365 14361 12032,'0'-17'4575,"-17"17"-2495,17 17-2368,0-1 736,0 17-384,-17 17 32,17 33-64,0 0 64,-16 0-64,-1 17-32,17-17 32,0 16-32,-16 1 0,16-33-704,-17-1-320,17-33-767,0 0-321</inkml:trace>
  <inkml:trace contextRef="#ctx0" brushRef="#br0" timeOffset="330569.9183">30149 14394 12672,'0'0'4735,"0"0"-2559,16 16-2176,1-16 928,0 0 0,16 0 128,0-16-480,17 16-256,0 0-192,16-17-192,0 17 32,-16 17-384,0-1-160,-17 18-256,-33-1-128,0 17-160,-33-1-128,0 1 768,-17 0 320,0 0 160,0 0 0,1-1-192,15-32-32,18 0-895,-1-1-289,17-32-1760,17-34-2016,16-17 1536</inkml:trace>
  <inkml:trace contextRef="#ctx0" brushRef="#br0" timeOffset="330803.6942">30946 13448 13056,'-17'0'4927,"17"0"-2687,-16 33-2528,16-17 800,16 18-128,-16 15 128,0 34-256,17 17-64,-17 16-128,16-16-64,-16 16 32,0 0-128,0 0 64,-16-16-192,16-17 0,-17 0-1024,17-33-448,-16 0-1407,16-34-513</inkml:trace>
  <inkml:trace contextRef="#ctx0" brushRef="#br0" timeOffset="331160.1076">31228 14178 12032,'-17'0'4575,"17"0"-2495,0 0-2144,0 0 864,0 0-544,0 0-64,-16 0-192,16 0-96,-17 0 64,1 17-64,-1-1-32,-16 1 0,16 16 96,-16 17 0,16 0 32,1-1 128,16 18 160,0-34 256,16 0 128,-16-16-128,34-17-64,-18-17-448,17-16-160,1 0-640,-18-17-256,17 0-96,-33 0-32,0 1 192,0-1 129,0 33 479,0 1 192,-16-1 32,-1 34 32,17-1 64,0 17 0,0 1 32,0-1 64,17 0-96,-1 0 0,1-33-1728,0 17-736,16-50-1216</inkml:trace>
  <inkml:trace contextRef="#ctx0" brushRef="#br0" timeOffset="331423.896">31411 14228 9984,'-17'66'3680,"17"-33"-1984,-17 34-1280,17-34 959,0 17-991,0-17-288,17 17-128,-17-34-32,0 18 64,17-34-1215,-17-17-513,0-16-2752</inkml:trace>
  <inkml:trace contextRef="#ctx0" brushRef="#br0" timeOffset="331671.3686">31278 13796 7808,'-17'83'2976,"17"-50"-1600,17 1-3008,-17-1-192,16-17-1120,1 1-320</inkml:trace>
  <inkml:trace contextRef="#ctx0" brushRef="#br0" timeOffset="331907.9825">31494 13929 11136,'0'17'4128,"0"-1"-2241,16 1-1695,-16-1 896,17 1 0,-1 0 128,1 32-576,0-15-288,-1 15-224,1 1-128,-1-17 32,1 1 32,0-1 32,-1-17 32,-16 1 0,0 0 0,0-17 64,0-17-256,0 0-96,0-16-352,0-17-128,0 1 96,0 15 96,0-15 256,0 15 160,0 18 0,0-1-64,17 17 192,-17 17 160,0-1-64,16 34 64,-16-17-96,0 17 64,17-17-288,-17 1 0,17-18-864,-1 1-3071,17-34-2721</inkml:trace>
  <inkml:trace contextRef="#ctx0" brushRef="#br0" timeOffset="332225.6386">31909 13780 10880,'-50'33'4128,"33"-17"-2241,17 18-2143,-16-18 672,16 17 192,0-16 256,0 16-320,0 0-128,16 1-256,-16-1 96,17-17 128,-1 1 0,18-17 32,-1 0-320,0-33-96,17 16-384,-17-33-96,0 1-32,0-1 64,-16 0 256,-17-16 96,17 16 96,-17 17 64,-17-1 96,0 34 128,1 0 0,-1 0 64,-16 50-128,0 0-64,0 16-64,-1 17-96,18-16 32,-1-1-32,17 1-928,0-34-320,17 0-1727,16-50-641,17-32-640</inkml:trace>
  <inkml:trace contextRef="#ctx0" brushRef="#br0" timeOffset="332597.8436">32573 12568 11520,'-17'50'4288,"17"16"-2305,0 17-1887,0-50 832,0 34-608,0 16-192,0 33 0,0 0-32,-17-16-32,17 16 32,0 0 0,0-16 96,0-17 32,-16-17-32,16-16-32,0 0-96,0-34 160,-17-16 32,1-16-352,-1-1-160,0-16-160,-16 0 0,0-1 288,0 18 224,0 16-96,-1 16 0,1 18 192,0 15 128,33 1-96,0-17 32,17 1-224,-1-18-32,34-16-992,16-16-448,1-34-3999</inkml:trace>
  <inkml:trace contextRef="#ctx0" brushRef="#br0" timeOffset="335002.5446">27858 9164 4736,'-17'-232'1760,"17"149"-960,0-50-928,0 83 320,0-33-224,0 17 0,0-17-192,-16 17-96,16-1-512,0 34-224,-17-17-544,0 34-224</inkml:trace>
  <inkml:trace contextRef="#ctx0" brushRef="#br0" timeOffset="340171.8323">28920 15672 7552,'-16'0'2880,"-1"0"-1536,1 17-1216,16-17 608,-17 0 0,17 0 192,0 0-32,0 0 32,-17 0-513,17 0-31,0 0 32,0 0 320,0-17 256,0 17-160,0 0-96,0-16-288,0 16-32,17 0-256,-17 0-32,17 0 288,-1 0-96,1-17-32,-1 17 64,18 0 0,-1 0-32,33 0 32,-16 0 160,16-17 64,-16 17-32,66-33 0,34 0-160,-1 0-64,17-17-64,50-16 64,0-1-96,-17 17 32,50-16-96,-16 16 0,-1-16-96,34-1 32,-34 1-64,-16-1-32,16 18-64,-16-34 32,-33 16 96,-1 17 32,-49 1-128,0-1 32,-34 17 64,-15-1 32,-18 18-32,-16-17-64,-34 16 32,18 0 32,-34 17-32,0-16 64,0 16-128,0 0 0,0 0-32,-17-17-64,17 17 0,-17 0-416,17 0-192,-16-16-2528,16 16-1088</inkml:trace>
  <inkml:trace contextRef="#ctx0" brushRef="#br0" timeOffset="436804.9598">32240 13331 8320,'17'-16'3072,"-17"-1"-1664,0 1-1728,0 16 512,0-17-64,0 17 64,-17 0 128,1 0 128,-1-17-256,0 17 192,-16 0 96,0 0-160,0-16-96,-17 16-224,17 16-64,-17-16 32,0 17 64,0 0 128,-16-1 64,0 1 32,-1-1 0,-16 18-1,0-18 65,-16 1-32,16 16 64,-17-16-256,-16 16-64,-17-17-32,17 18 0,-17-18 64,17 1 32,-1 16-128,1-16 32,-17-1 288,34 1 96,-17-1 32,16 18 0,0-18-160,1 17 0,16 1-32,0-18 32,0 17-128,0 1-32,16-1 32,-16 0 0,17 0 0,0 0 64,-1 1-96,1 15-64,-1-15 0,1 15 32,0 1 32,-17-17 96,16 17-32,1 0 64,-1 16-192,1 1-32,16-1 64,-16 1 96,16-1-64,0 0 0,17 1 32,-17-1 0,17-16 0,0 0 64,-1 16-32,18 1 0,-1-17-96,1-1 32,16 1-64,0 0 64,0 0 0,16-17 32,17 17 0,1-17 0,-1 17 0,17-17 0,16 0 0,1-16 0,16 16-64,0-16 32,0 16-64,-17-17-32,17 1-64,0 16 32,0-16 32,0-1 64,17 1 32,-1-17 32,1 17 0,-17-17 0,16 0-64,1 0-64,16 0 160,-16-17 32,-1 17 64,1-17 64,0 1-96,-1 16-64,1 0-160,16-17-64,0 1 32,0-1 64,-16 17 0,0-17 64,-17 1 0,16-1 32,-32 1-64,32-18 32,1 18-64,-17-1-32,0-16 32,0 0 32,0 16 32,0-16 32,-17 16 0,1-16 64,16 17-160,0-18-32,0 1 0,0 0 64,-17 0-32,1 16 64,-1-16-128,0 0 0,1 0 96,-1-1 32,1 1-32,-1 0 32,17-17 0,0 0 32,-17-16-64,1 16-64,-17-16 32,16-1-32,-33 1 0,0-1 0,1 1 0,-1 16 0,-16 0 0,16 1 0,-17-18 0,18 1 0,-18-1-96,1 18 0,-1-34-32,1 0 96,0 16 0,-1 1 32,-16-1 0,0 18 64,0-18-32,-16 17 64,-1 1-64,0-1-32,-16-17 32,0 34 32,0-17-32,0 17-32,-1 0-64,1 0-32,16 0 64,-16 16 0,17-16 32,-1 0 0,-16 16 0,-17-16 64,0 16-32,-16-16 64,-1 16-64,1 1-32,-17-1 32,17 1-32,-1 16 0,17-17 0,-16 17-96,0 0 64,-1 0 32,1 0 0,-1 0 0,1 0 64,16 0-32,-16 0-32,16 17 32,-16-17 32,-1 16-32,1 1-32,-1 16-64,-32-16 32,32 16 32,-16 17 0,17-17 0,0 0 0,16 0 0,-17 17 0,18-17 0,-1 0 0,0 1 0,17-1 0,-17 17 64,17-17 32,-34 0-128,34 0-32,0-16-608,0 16-224,16 0-2688,1 0-1184</inkml:trace>
  <inkml:trace contextRef="#ctx0" brushRef="#br0" timeOffset="457102.7778">22130 4034 4864,'0'-16'1824,"0"-1"-960,17 17-672,-1-16 480,1 16-768,16 0-224,0-17 480,17 17 224,0-17-128,0 17 128,49-16 128,1-1 96,33-16 96,33-17-96,66 0 0,50-16-32,50 0-64,100-17-192,33 16-128,33-16-32,0 0-32,17 17 128,-17-34 160,-34 17-224,-15 17-32,-51-17 32,-33 33 32,-66 0-96,-50 17-32,-50 16-32,-49 1-64,-51-1 32,-32 17 32,-17 0-32,-34 17-32,-32-17-64,16 16 32,-17 18-1952,-16-18-896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2T15:22:22.176"/>
    </inkml:context>
    <inkml:brush xml:id="br0">
      <inkml:brushProperty name="width" value="0.04667" units="cm"/>
      <inkml:brushProperty name="height" value="0.04667" units="cm"/>
      <inkml:brushProperty name="color" value="#ED1C24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08-22T15:21:21.245"/>
    </inkml:context>
    <inkml:brush xml:id="br1">
      <inkml:brushProperty name="width" value="0.04667" units="cm"/>
      <inkml:brushProperty name="height" value="0.04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A8724BB1-7E7A-43EE-A075-BABAC228096C}" emma:medium="tactile" emma:mode="ink">
          <msink:context xmlns:msink="http://schemas.microsoft.com/ink/2010/main" type="writingRegion" rotatedBoundingBox="7504,623 21425,534 21457,5537 7536,5626"/>
        </emma:interpretation>
      </emma:emma>
    </inkml:annotationXML>
    <inkml:traceGroup>
      <inkml:annotationXML>
        <emma:emma xmlns:emma="http://www.w3.org/2003/04/emma" version="1.0">
          <emma:interpretation id="{729B1801-3CB0-49E1-9535-A5FCBDA24C8A}" emma:medium="tactile" emma:mode="ink">
            <msink:context xmlns:msink="http://schemas.microsoft.com/ink/2010/main" type="paragraph" rotatedBoundingBox="7504,623 21425,534 21457,5537 7536,5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CE5611-E978-420A-9EFD-F987993AC104}" emma:medium="tactile" emma:mode="ink">
              <msink:context xmlns:msink="http://schemas.microsoft.com/ink/2010/main" type="line" rotatedBoundingBox="7504,623 21425,534 21457,5537 7536,5626"/>
            </emma:interpretation>
          </emma:emma>
        </inkml:annotationXML>
        <inkml:traceGroup>
          <inkml:annotationXML>
            <emma:emma xmlns:emma="http://www.w3.org/2003/04/emma" version="1.0">
              <emma:interpretation id="{A8BEB0B6-BD7E-4801-8862-C10D5E11B82F}" emma:medium="tactile" emma:mode="ink">
                <msink:context xmlns:msink="http://schemas.microsoft.com/ink/2010/main" type="inkWord" rotatedBoundingBox="222,894 21390,509 21724,18917 556,19303"/>
              </emma:interpretation>
              <emma:one-of disjunction-type="recognition" id="oneOf0">
                <emma:interpretation id="interp0" emma:lang="en-US" emma:confidence="0">
                  <emma:literal>Homokaryotic</emma:literal>
                </emma:interpretation>
                <emma:interpretation id="interp1" emma:lang="en-US" emma:confidence="0">
                  <emma:literal>Hopkinton:</emma:literal>
                </emma:interpretation>
                <emma:interpretation id="interp2" emma:lang="en-US" emma:confidence="0">
                  <emma:literal>Hopkinton's:</emma:literal>
                </emma:interpretation>
                <emma:interpretation id="interp3" emma:lang="en-US" emma:confidence="0">
                  <emma:literal>Homokaryotic.</emma:literal>
                </emma:interpretation>
                <emma:interpretation id="interp4" emma:lang="en-US" emma:confidence="0">
                  <emma:literal>Homokaryotic:</emma:literal>
                </emma:interpretation>
              </emma:one-of>
            </emma:emma>
          </inkml:annotationXML>
          <inkml:trace contextRef="#ctx0" brushRef="#br0">12688 5742 11776,'5'25'4480,"-5"-17"-2433,5 8-1119,-5-16 1248</inkml:trace>
          <inkml:trace contextRef="#ctx0" brushRef="#br0">12702 5784 21823,'5'-9'-256,"0"1"32,-1-1-2208,1 0-831,-5 6-1921</inkml:trace>
          <inkml:trace contextRef="#ctx1" brushRef="#br1">19487 1629,'21'9,"7"3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0:3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3105 7808,'-16'0'2976,"16"0"-1600,-17 0-704,17 0 1248,0 0-1088,0 0-64,0 0-481,0 0-191,0 0-64,0 17-32,17-1 0,-17 1 0,33 0 0,-16-1 352,32 1-192,-15-17 480,16 0-352,-17-17 448,17 1-448,-17-18 96,-17 1-256,1 0 0,0-17-64,-17 0-64,0 17 32,-17-17-32,0 34 0,-32-17-96,15 16 64,-15 34 224,15-17-96,-16 49 384,1-15-256,-1 49 160,17-17-224,16 34-64,0-17-64,1 49-32,32-32 0,1 0 0,0-17 0,32 0 64,1-34-32,17-32 64,-1 0-64,1-51-1920,-1 1 1024,0-33-5567,1-1 3583</inkml:trace>
  <inkml:trace contextRef="#ctx0" brushRef="#br0" timeOffset="512.2706">682 2674 12544,'-17'-17'4639,"17"17"-2495,-33 17-2432,33-17 672,0 0-384,-17 16-64,1 1 32,16 16-32,0-16 0,-17 16 64,34 0 0,-17-16-96,16 16 64,1 0 96,-1-16-32,1-1 64,16 1-64,0-17-32,1 0 32,15-17-128,18 1 64,-1 16 32,1 0 0,-1 0 0,-16 16 0,-17 1 128,0 33-64,-16 16 32,-17 0-32,-17 1 160,-16 16-128,-17 0 192,0-33-192,1-1-384,-1-32 160,0-17-2080,17-33 1216,-17-34-4735,17 18 3199</inkml:trace>
  <inkml:trace contextRef="#ctx0" brushRef="#br0" timeOffset="791.9616">864 2242 10368,'0'-50'3936,"0"50"-2112,0 0-1856,0 0 1023,17 17-671,-17-1 96,33 1-288,0 16-128,0 17-32,17 0-32,0 16 0,0 17 64,0-16 0,-1-1-704,-15 0 384,15-32-1631,-15 15 1087,-18-32-3840,17 0 2624</inkml:trace>
  <inkml:trace contextRef="#ctx0" brushRef="#br0" timeOffset="1178.6481">798 2557 9856,'-17'67'3680,"17"-67"-1984,0 50-1280,17-50 1151,-17 16-927,16 1 64,-16-17-448,34 0-160,-1-17-64,0 1 32,0-1-32,17-16-96,0 0 32,0-1-256,-1 18 160,1-34-448,-17 33 320,17-16-352,-17 0 320,1 0-319,-18 16 319,1-16-416,-1 16 416,-16 1-288,17 16 320,-17-17 96,0 17 64,0 0 160,17 17-32,-17-1 128,16 1-96,1 16 256,-1 17-192,34 0 160,-17 0-160,17-1 0,0 18-64,0-17-64,-17-17 32,0 0-2080,-16-16 1120,-17-34-3712,0 17 2592</inkml:trace>
  <inkml:trace contextRef="#ctx0" brushRef="#br0" timeOffset="1439.6834">1213 1877 9984,'16'16'3776,"-16"-16"-2048,17 34-1728,0-18 480,-17 1-384,16-1-4544,1 18 2400</inkml:trace>
  <inkml:trace contextRef="#ctx0" brushRef="#br0" timeOffset="1902.639">1761 2342 13056,'-17'33'4831,"17"-33"-2623,0 0-2208,0 0 768,0 0-544,0 0-256,17 0 0,-1 0-224,1 16 160,16 1-320,0-17 256,17 17-96,0-1 160,-17 1 64,17-1 32,-17-16 128,0 17-64,0-17 256,-16 17-192,-17-34 320,0 17-256,0-17-32,-17 1-96,1-34-128,-17 33 32,16-32-32,-16 15 0,16 1-160,17 17 128,0 16 32,0 0 64,17 0 0,-1 16 0,18 17 64,-1-16-32,-17 0 256,18 16-160,-34-33 512,33 0-352,-33 0 224,16-17-288,-32 1-128,16-18-64,0-15-128,-17-18 64,1 1 32,-1 16 0,0-16-96,1 16 64,-1 17-32,17 16 0,0 0 0,0 1 0,17 32 64,-1 18 0,18-1 0,-1 17 0,17-17 0,-1 0 0,1 0-352,0-16 192,-17-1-3200,17-16 1856,-33 0-5151,16-16 3743</inkml:trace>
  <inkml:trace contextRef="#ctx0" brushRef="#br0" timeOffset="2457.3545">2790 1628 13952,'-17'0'5183,"17"0"-2815,-50 16-2464,34-16 864,-1 17-544,-16 0-128,16-1-64,-16 34-128,17-17 64,-1 34-32,0-1 0,34 0 128,0 1-32,-1-17 416,1-1-256,16-32 544,0 0-416,0-51 64,1 1-224,-1-17-96,-16-16-32,-1 0-32,-16 16 0,0-17 0,-16 18 0,-1 15-160,0 1 96,1 17-96,16 16 64,-17 0 0,17 33 32,17-17-160,-1 18 128,18 15-672,-18-15 448,17-1-1376,1 0 960,-1-33-3040,-17 0 2113,1-17-4129,16-16 3296</inkml:trace>
  <inkml:trace contextRef="#ctx0" brushRef="#br0" timeOffset="2674.0712">2723 1113 7552,'-33'-17'2880,"33"17"-1536,0 0-928,0 0 768,17 0-672,-1 17-192,1 16-224,16 17 0,1 0-64,-1 16-32,17 17 32,-1 0-128,1-16 64,0-1-1184,0-16 672,-17 0-3648,0-17 2336</inkml:trace>
  <inkml:trace contextRef="#ctx0" brushRef="#br0" timeOffset="3211.6551">2740 1561 9856,'33'34'3680,"-33"-34"-1984,50 16-1472,-33-16 831,-1 17-671,1-34-64,0 1-192,-1-1-576,1-16 224,16-17-831,-16 0 607,-1 0-224,1 0 384,-1 17 192,-16 0 64,17 0 96,0 16-32,-17 1 416,0-1-256,0 17 544,0 0-416,0 17 351,16-17-383,-16 33 128,0-17-256,17 18 224,-1-1-256,1 0 448,16 0-320,0 0 224,1-16-256,-1 0 64,-17-1-160,18-32 64,-18-1-96,17-33-128,1 0 0,-18-16-192,1 16 128,-1-16-256,-16-1 224,-16 18-96,16-1 128,-17 0 192,1 33-32,-18 17 480,1 0-320,0 34 416,0-1-384,0 33 160,33 17-256,0 0 0,16 17-96,17-1-192,1-32 64,15-1-1600,1-16 928,0-17-4415,0-33 2847,0-33-3264,-1 0 3168</inkml:trace>
  <inkml:trace contextRef="#ctx0" brushRef="#br0" timeOffset="3612.2171">3471 34 12032,'0'-17'4575,"0"17"-2495,33-16-2080,-17 32 864,-16-16-608,34 34-128,-1-1-96,-17 33 32,18 1-32,15 32-32,1 1 32,0 16-32,0 0 0,0-33 64,-1 0-32,-15-33-32,-1 0 32,0-17 96,0-16-64,-16-17 32,-17 0-32,0-17 32,0 0-64,-50 1 320,17-1-160,-17 17 608,0 0-448,17 33 448,0 17-448,0 17 192,-1 16-320,18 16 128,16 1-192,0-17 64,16-17-128,18-32-416,-1-18 192,0-66-4352,33 0 2464,1-99-5727,-17 0 4383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0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8448,'0'-17'3232,"0"17"-1728,0 0-896,0 0 992,0 0-928,0 0-193,0 17-319,17 0-192,-17-1 0,16 17 32,1 1 0,-1 15 0,1-15 0,0 15 64,-17-15-32,16-1 64,1 0-64,-1-16-224,1 16 96,-17-17-2143,17 1 1215,-17-17-3936,0 17 2784</inkml:trace>
  <inkml:trace contextRef="#ctx0" brushRef="#br0" timeOffset="268.7574">116 34 4480,'0'-33'1664,"0"33"-896,0 0-256,0 0 1088,0 0-896,0 16 672,17 1-832,-17-17 736,16 33-768,1 0 608,0-16-640,-1 33 160,17-17-352,-16 17 32,0-1-192,-1-15-65,1-1-31,0 0-607,-1 0 319,-16-33-4416,0 17 2592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0:4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51 897 7424,'0'-17'2816,"0"17"-1536,0 17-1344,0-17 672,16 16-416,-16 1 288,17 16-288,16 17 160,-16 16-192,-1 1 0,17 16-96,1-17-64,15 1 32,-15-18 32,-1 1-32,-17-17-448,18 1 224,-18-18-3712,-16 17 2144</inkml:trace>
  <inkml:trace contextRef="#ctx0" brushRef="#br0" timeOffset="265.0468">17 1279 10752,'-16'0'4032,"16"0"-2177,16 16-1727,-16-16 704,0 0-576,17 17-96,-17-17-128,17 0-32,-1 0 0,1-17-160,-1 1 96,18-34-256,15 17 192,1-17-320,0 0 288,16 0-575,-16 17 415,17 0-1696,-34 16 1120,17 1-3616,-17 16 2528</inkml:trace>
  <inkml:trace contextRef="#ctx0" brushRef="#br0" timeOffset="708.9915">598 847 7552,'-16'0'2880,"16"0"-1536,16 17-1280,-16-17 608,0 16-416,34 1 0,-18-17-160,17 33 0,1-16-32,-1 16 384,-17 0-256,18 0 256,-18 0-224,1 1-64,-1-1-96,1 0 96,0-16-96,-17-17 128,16 16-128,-16-32-32,0 16 0,-16-17-128,16 17 64,-17-33 32,17 0 0,-17-1 256,17 1-128,-16 0 384,16 0-288,0 0-33,0-1-127,0 1-128,0 17 32,0-1-2303,0 0 1279,16 1-4096,-16 16 2912</inkml:trace>
  <inkml:trace contextRef="#ctx0" brushRef="#br0" timeOffset="1080.2726">1013 747 4736,'-16'17'1760,"16"-17"-960,16 17-672,-16-1 704,34 1-512,-18 16 352,34-16-384,-17 16 704,34-17-576,-18 18 1568,1-18-1088,0-16 1344,0 17-1281,0-50 225,-17 16-704,-17-33-224,1-16-160,-17-1-96,0 1 32,-33-17-480,16 0 256,-33 17-608,17 16 448,0 17-288,0-1 385,16 18-769,17-1 576,0 17-2560,17 17 1696,-1-1-3040,1 1 2464</inkml:trace>
  <inkml:trace contextRef="#ctx0" brushRef="#br0" timeOffset="1480.3806">1545 382 7296,'16'50'2720,"-16"-50"-1472,17 50-832,-1-34 1280,1 1-992,0-17 544,-1 17-768,17-34 255,1 0-447,-1-16 128,17-17-256,-17 1-64,17 15-64,-34-32-32,1 16 0,-1-16 0,-16 16 0,-33 0 128,17 17-64,-18 16 128,1 17-128,-17 17 480,17 16-320,0 50 608,16 17-448,1 16 64,16 0-256,16 0-32,1-33-96,33-16-960,0-17 480,33-34-5535,-17-32 3263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0:4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34 249 8832,'-17'-16'3328,"17"16"-1792,-17 16-1088,17-16 1088,0 0-896,17 17 127,-17 0-479,33 16 32,0 0-192,1 0 64,-1 17-96,0 0-64,0 0 0,0-1-544,1 1 288,-18-17-2431,1-16 1439,-1 0-3904,1-17 2880</inkml:trace>
  <inkml:trace contextRef="#ctx0" brushRef="#br0" timeOffset="166.9201">283 0 9472,'-17'33'3520,"17"-33"-1920,0 50-1248,0-33 896,17 16-737,-1 17-191,1 0-224,16 16-991,0-16 479,1 16-4544,-1 1 2720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6:1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382 249 5504,'17'-16'2112,"-17"-17"-1152,0 16-352,0 17 736,0 0-192,0-17 64,0 17-224,0-16 32,0 16-576,0-17 160,0 17 127,0 0-191,0-16-64,0 16-352,0 0-64,0 16-64,0 17 64,0 17 384,16 0 192,-16 16 448,0 17-576,-16 17 288,-1 16-480,-16 17 192,0-17-288,-17 34 64,0-34-160,0 17 64,17-17-96,0-17-64,0-16 0,16-16 32,1-17-32,-1 0-576,0-17 288,17-17-2304,0-16 1440,0 0-5311,0-16 3583</inkml:trace>
  <inkml:trace contextRef="#ctx0" brushRef="#br0" timeOffset="399.871">914 0 7808,'0'0'2976,"0"0"-1600,0 34-832,0-34 1152,0 16-960,0 17 416,-17 1-705,0 15 449,1 1-480,-1 33 192,-16 0-352,16 17-64,1 16-128,-17 0 160,33 0-128,-34 1 256,18-18-224,-1-16-32,17 0-64,-16-16 32,-1-1-32,17-33-1088,0 0 608,-17-33-3455,17 0 2175</inkml:trace>
  <inkml:trace contextRef="#ctx0" brushRef="#br0" timeOffset="758.5803">0 1113 11136,'0'-34'4224,"0"34"-2305,0-16-1407,17-1 1472,0 17-1184,-17-16-32,33-1-480,0 0-192,17 1-64,0 16-128,-1-17 64,18 1 32,-17 16 0,16 0 0,-16 0 0,16 0 64,-16 0-32,-17 0-160,17 0 64,-17 0-1600,1 0 928,-18 0-3775,1 16 2495,-17 1-3456,16-17 3104</inkml:trace>
  <inkml:trace contextRef="#ctx0" brushRef="#br0" timeOffset="1596.1516">1080 1312 7040,'0'-17'2720,"0"17"-1472,16-16-672,-16 16 1312,0 0-1088,0 0 544,0 0-800,0 0 127,0 0-383,0-17 32,0 17-192,0 17 0,-16-17-64,16 33-64,-17 0 32,0 33 96,1-16-64,16 33 128,-17-16-128,34-1 480,-17 1-320,16-18 960,18 1-640,-1-33 288,0-17-480,17-17-192,0-16-96,-17-33-160,0-1 64,-16 1-192,-1-1 128,-49 1-160,0 33 128,-34-1 224,1 18-64,-17 32 0,17 1 0,16 0-32,0 16 0,17 0-1504,33 0 832</inkml:trace>
  <inkml:trace contextRef="#ctx0" brushRef="#br0" timeOffset="2137.4431">1893 581 10624,'0'-33'4032,"0"33"-2177,0 0-1311,0 0 960,0 0-800,0 0-288,0 17-384,-17-17-32,17 16 0,-16 18 64,16-18-32,-17 1 416,17-1-256,-16 1 704,16 0-512,0-17 256,0 0-384,0-34 0,16 18-160,1-17-64,-17-1 0,16 18-256,-16-1 128,17 1-320,-17-1 256,0 17-160,0 0 192,-17 17 128,17-1 32,-16 17 64,16 17-64,-17-17-96,17 1 32,-16-18-1792,16 1 960,0-1-5535,0-16 3551</inkml:trace>
  <inkml:trace contextRef="#ctx0" brushRef="#br0" timeOffset="2662.471">1843 1345 9088,'0'0'3424,"0"0"-1856,17-17-704,-17 17 1599,0-16-1407,16 16 352,-16-17-864,0 1-32,17 16-320,-34-17-96,17 17-64,0 0-192,0 0 96,-16 17-32,16 16 32,-17-17 128,1 18-32,16-1 416,0-17-256,0-16 352,0 17-320,0-34-32,16 1-128,1-17-192,-1-1 64,-16 1-608,17 17 384,-17-1-512,17 0 448,-34 17 96,17 0 160,0 34 576,-17-18-256,1 17 544,16 1-448,0-18 160,0 1-320,-17-17-3040,17 0 1568,17-17-5695,-17-16 3935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1:0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1677 581 7296,'-16'-16'2720,"-1"16"-1472,0-17-832,1 17 704,-1 0-96,-16-17 32,0 17-224,-1 0-65,-15-16-63,-1-1-192,0 1-288,-16-18-192,16 18-64,0 16 96,-16-17-32,-1 17 256,17 0-160,-33 0 256,17 17-256,-34 16 96,34-16-128,-34 32-64,34 1 0,-17 33-32,17 0 0,-17 17 64,33-1-32,-17 51-96,1-17 32,33 49 96,0-32-32,33 32 416,33-16-256,0-16 608,17-17-416,33-17 416,16-17-448,34-32 608,0-17-544,50-34 480,-1-16-480,51-50 192,-34 1-352,33-51 64,-49 0-192,33-32 64,-34 15-96,1-15-64,-34-1 0,-16 0 32,-17 33-32,-33-16-32,-16 0 32,-17-17-32,-34 0 0,-32 0 0,-18 1-160,-65-18-32,-1 1 96,-33-1-32,-16 51 0,0 16 0,-34 16 96,0 34 0,-32 83 32,-1 33 0,16 17 64,34 16-320,0 17 160,0 16-2720,50 0 1536,33-16-6303,33-33 4223,34-34-2848</inkml:trace>
  <inkml:trace contextRef="#ctx0" brushRef="#br0" timeOffset="37477.3137">117 7521 7424,'-67'0'2816,"51"-17"-1536,-18 0-736,34 17 864,0-16-672,0 16-224,0-17-416,0 1-128,34 16 0,-1-34 0,0 34 32,17-16-96,0 16 64,16-17 96,17 17 32,17 17 320,-1-1 96,1-16 128,33 0-1,-1 0-159,34 0 32,-16 0-160,32-33-32,34 17-192,-16-18-32,32-15-32,17 15-64,0 1 32,0 0-32,17 16-96,-1 1 64,1 16 32,-17 0 0,0 0 0,0 16 0,0-16 0,-17 0 0,-16 0 0,0-16 0,-33-1 0,-17 1 64,-17-1-32,-16 0-32,-34 1 32,-16 16 32,-33 0 32,-17 16 96,-49 1-160,-1 16-96,-33 17 96,-33 16 32,-49-16 0,-1 17-64,-17-18-64,-16 1 32,-33-17 160,0-16 64,0 0 64,-50-1 0,33-16-128,-33 0-96,0 0 64,-17 0 64,-16-16-128,0 32-32,33-16 0,-50 0 0,50 17 0,17-17 0,-34 16 0,67 1 0,-17-17 0,50 17 64,0-17-32,0 16 64,50-16-128,16 17 0,34-17 32,16-17 64,33 17-96,50-16-64,17-1 64,33 0 0,17 1 32,16-1-96,50 1 64,0 16-32,0 0 0,67 0 64,-1 16 0,0-16 0,51 17 64,-34-17-32,49 16-32,1-16 32,33 0-32,-16 0 0,-1 0 64,17 0-96,-16-16-64,-1 16 64,-33-17 0,17 17 32,-33 0 0,-34 0 0,-33 17 64,-16-17-32,-34 0-32,-32 0 32,-34 16 32,-67 1 32,-32 0 32,-34 16 64,-33-17-96,-17 18-64,-33-1 0,-16 0-32,-17-16 0,-50-1 0,17 1 0,-34-1 64,-32-16-32,-1 0-32,-16 17 32,0-17 32,-17 0-96,0 17 0,0-1-32,-33 1 0,17-1 64,-1-16 0,34 17 64,0-17 32,0 0 32,33 0 64,33 0-96,0-17 0,17 1-32,33 16 32,50-17-128,-1 17 0,34 0-32,17 0-64,33 17 0,16-1 96,17-16 0,17 17 32,33 16-96,49 0 64,17-16 32,1 0 0,32-17 64,34 0 32,16-17-128,17 0 32,33 1 0,-17-17 64,50 16-96,1 0 0,32 1 32,-16-1 0,16 1-96,-16 16 64,-17 0 32,34 16 0,-34 1 0,-16-1 64,-1 1-96,-16 16 0,-50 17 32,1-17 0,-1 17 0,-50-17 64,-33 17-32,-16-33-32,-17 16 32,-33 0 32,-17-16-32,-16-1-32,-34 1 32,-16-1 32,-50-16-32,0 17-32,-33-34 32,-34 17-32,-32 0 64,-18-16 32,-15-1-32,-34 1 32,0 16-128,-34-17 0,-15 17 32,-1 0 0,0 0 0,0 17 64,0-17-96,0 0 0,-16 16 32,49-16 64,-16 0-32,17 0-32,32 0 32,17 0-32,34 0 0,-1-16 64,34 16-32,16 0-32,50-17-64,16 17 32,34 0-128,33 0 32,50-17 64,16 34 32,51-17 32,15 0 0,68 0-96,-1 0 64,50-17 32,17 1 0,32-1 64,18 1 32,16-18-128,16 1 32,1 0 64,-17 0 32,17 0-128,-17 16 32,-17 0 0,1 1 64,-18 16-320,-32 16-64,16 1-3520,-66 16-1471</inkml:trace>
  <inkml:trace contextRef="#ctx0" brushRef="#br0" timeOffset="7127.1665">8334 2889 5376,'0'-17'2112,"0"17"-1152,17-33-224,-17 16 1408,0 17-1216,0-16 448,16 16-864,-16-17 0,17 1-320,-17-1-32,0 17-96,17 17 160,-1-1-128,17 17 320,1 17-224,-1 17 383,0-1-319,0 0 736,0 1-576,-16-34 1024,16 17-832,0-17 768,-16-16-768,16-34 32,0 17-384,17-66-160,-17-1-64,34-32 224,-1-1-128,34-49 160,-17 32-160,0-15-64,0 15-32,0 18-32,-17 16 0,-16 0-160,0 33 96,16-16-1504,-32 32 832</inkml:trace>
  <inkml:trace contextRef="#ctx0" brushRef="#br0" timeOffset="23091.742">12534 4499 3968,'0'0'1568,"0"0"-832,0-16-32,0-1 1280,17 17-1088,-17 0 992,0-17-1088,0 1 896,0 16-960,0-17 767,0 17-863,0-16 224,17-1-512,-17 17-256,0 0-96,0 0 0,0 33 0,0 17 192,16 0-96,-16 33 384,17 0-256,-1 16 576,1 1-416,0-17 1056,16 0-800,0-50 1056,-16 0-992,32-66 224,-15 0-544,32-83-224,17-17-96,0-50 0,17 17-32,16-50-32,0 34 32,-16-17-1088,-1 49 576,1 1-3904,-17 33 2432,-17-1-5439,1 34 4191</inkml:trace>
  <inkml:trace contextRef="#ctx0" brushRef="#br0" timeOffset="72182.1016">16768 581 5120,'16'-50'2016,"-16"34"-1088,0-1-800,0 1 480,0-1-288,0 0-96,0 1-128,0-17-96,-16 16 32,16 0-128,0 1 64,0-1 32,-17 1 0,17-1 256,-17 0 160,17 1-192,0 16-64,-16 0-96,-1 0-64,1 0 224,-1 16 96,17-16-96,-17 17-64,1 0 0,-17-1-32,16 1 0,0 16 0,1 0 128,-17 0 96,-1 1-128,1 32-64,0-16 192,0 33 96,0 16 128,-1-16 32,1 0-256,17 17-64,-18 16 32,18 0 32,-1 17-33,1-17-31,-1 1-32,-16 16 0,16-17-128,1 33-96,-18-33 64,18-16 0,-17 0 96,16-17 32,-16-17 320,16 0 192,1-16-448,16 0-160,-17-17-32,17-16 64,-17-1 0,17 1 64,0-17-64,0 0 0,0 0-192,0 0 32,0-17 0,17 17 0,-17 0 0,0 0 0,17-16 0,-17 16 0,16 0 0,1 0 0,-1-17 0,1 17 0,16 0 0,0-16 64,-16 16-32,33 0 64,-17-17-128,33 17 0,1-17 32,-1 17 0,1-16 0,-1 16 0,17 0 0,-17 0 0,17 0-96,17-17 64,-17 17 32,33 0 64,17-16-32,-17-1 64,1 17-64,15-17 64,1 1-128,0 16 0,0-17 32,-17 1 64,33-1-96,-16 17 0,0-17 96,0 17 32,0 0-128,-1 0-32,18 0 32,-1 0 64,1-16 64,-1 16 32,17 0 192,0-17 128,0 1-96,-16-1-32,16 17-192,0-17-96,0 1-96,-17 16 32,0 0 32,17 0 0,0 0 0,-16 16 64,-1-16-96,17 17 0,0 0 32,0-17 64,0 16-32,17-32-32,0 16 32,-1-17 32,1 0-32,-1 1-32,34-1 32,-17 1-32,-16-1 0,-17 0 64,0 17-96,0 0 0,-17 0 32,1 17 0,-17 0 0,16-17 64,1 16-32,-34 1-32,17-1 32,-17-16-32,-17 17 0,1-17 0,0 17 0,-1-17 0,1 16 0,-34-16 64,-16 17 320,16-17 224,1 0-320,-17 0-160,-1 16-64,1-16-64,0 0 0,0 0 0,0 0 0,-17 0 0,17 0-96,-1 0 64,-15-16 96,15 16 96,-32-17 0,16 1 0,0-18 32,-16 1 32,0 0-32,-17 0-32,16-17-192,1 0 32,-17 0 0,16-16 0,1 33 0,-17-17 0,17 0 0,-1-16 0,17-1 0,-16-16 64,0 0-96,16-16 0,-33 16-32,16 0 0,-16 16 64,0 1 0,0-1 0,0 1 64,0 16-96,-16 17-64,16 0 64,0 0 64,-17 16-64,17 0 0,-16 17-32,-1 0 0,0 0 64,1 17 64,16 0-32,-17-17-32,1 0-64,-1 0 32,0 16 32,1-16 64,-17 0-32,-1 0 64,1 0-128,0-16 0,-17 16 32,0 0 0,1 0 0,-1-17 0,-17 0 0,1 17 64,0-16-96,-1-1 0,-32 17 32,-1-16 0,-16 16 0,16-17 0,1 17 0,-34-17 0,0 17 0,0-16 0,17 16 0,-17 0 0,0 0 0,-16-17 64,0 17-32,16 0-32,0 0-64,0 0 32,-33 0-32,17 0 0,16 0 64,0 0 64,0 0-32,0 0-32,-16 0 32,16 0-32,17 0 0,0-16 0,0-1 0,-17 0 0,0 1 0,17-17 0,0 16 0,-1-16 0,18 16 0,-34 1 64,0-18-96,17 34 0,0-16 32,-1-1 0,18 17 0,-34 0 0,0-16-96,17 16 64,0 0 32,0 0 64,-1 0-32,1 0-32,-17 0-64,17 0 32,0 0 32,0 0 0,0 0 0,-1 0 64,-15 0-96,15 0 0,1 0 32,16 0 0,1 0 0,-1 0 64,-16 0-96,0 0 0,16 0 96,1 0 32,16 16-128,-17-16 32,17 0 0,-17 0 0,17 0 0,-16 0 64,-1 17-96,17-17 0,0 0-32,0 0 0,17 16 64,-17-16 64,16 0-32,-16 0-32,-16 17 32,16 0-32,16-17 0,1 16 0,0 1-96,-1-1 0,1 1 64,16-17 64,0 17 0,0-1-32,17-16 32,0 17-32,-17-17 0,17 0 0,0 16 0,-1-16 0,1 0 0,0 0 0,16 17-96,-16-17 64,0 0 32,0 0 0,0 0 0,16 17 64,0-17-32,1 0-32,-1 0 32,17 16-32,-16-16 0,16 0 0,-17 0 0,17 0 0,0 0 0,0 0 64,0 0-96,0 0 0,0 0-32,0 0 0,0 0 128,0 0 32,-17 0-384,17 0-224,-16 17-2528,-1-17-1184,1-17 7264,-1-33 3424</inkml:trace>
  <inkml:trace contextRef="#ctx0" brushRef="#br0" timeOffset="127087.4419">22711 3271 6016,'0'-50'2272,"0"50"-1216,17-17-1088,-17 1 384,16 16-96,-16-17 64,0 17 192,17 0 128,-17-17-320,0 17-32,-17 0-64,17 0-96,-16 17-32,-18 0 32,1 16 64,0 0 96,0 0 64,0 0-32,-1 34 32,34-17-128,0-1-64,17-15 544,16-18 320,50-49-33,33 0-31,34-50-448,49-50-224,17-16-192,33-1-96,16-32-1600,51-1-671,-1-33-2465</inkml:trace>
  <inkml:trace contextRef="#ctx0" brushRef="#br0" timeOffset="130325.8523">27476 697 3072,'0'-33'1120,"0"33"-576,-17-16-416,17 16 320,0 0-256,0 0-96,0 0-64,0 0 32,-17 0 32,17 16 736,-33 17 320,0 1-320,0 32-64,-17-16-256,17 33-64,0-33-256,16 16 160,17-33 128,33 0 480,34-33 256,16-16-288,66-34-160,50-50-416,67-16-160,16-17-128,50-49-64,0 16-960,0 0-416</inkml:trace>
  <inkml:trace contextRef="#ctx0" brushRef="#br0" timeOffset="159558.0227">16319 5545 4864,'0'-17'1824,"0"1"-960,0-1-448,0 17 544,0 0-352,0 0-32,0 0-256,-16-16-64,16 16-128,0 0-160,0 0-64,-17 0 64,1 16 0,16-16 32,-17 0 64,17 17-96,-17-1-64,17-16 256,0 17 128,0-17 0,0 17 64,0-17-256,0 16-64,0 1-32,0-1 0,17 18 0,-17-1 64,17-17-32,-17 18-32,16 15 96,-16 1 0,0-17 160,17 1 96,-17-1-352,0 0-64,0-16 448,0 16 192,0 0-192,0-16-64,0-1-128,0 1-32,0-1-96,0 1-64,-17 0 32,17-17-32,0 16 0,0 1 64,-16-17-96,16 0 0,0 16 32,0-16 64,0 0-32,0 0 64,0 0-128,0 0 0,16 0 96,-16 0 32,17 0-128,-1 0 32,1 0 0,16 0 0,-16 0 0,16 0 0,0 0 0,17 0 64,-17 0-32,17 0 64,0 0 0,16 0 96,-16 0-96,17 0 0,32 0 160,1 0 96,16-16-1,0 16 33,-16 0-128,33-17 0,-1 17-160,1 0-64,0-16 64,-17 16 0,17 0 96,16 0 32,1 0-96,-17 0-96,-1 0 64,18 0 0,16 0-32,-17 0 32,1 0-64,-34 0-32,17 0 32,0 0 32,-1 0-96,-15 0 0,-1 0 32,0 0 64,0 16-32,17-16-32,0-16 384,0 16 128,-1 0-128,18-17-64,16-16-160,0 16-64,-17 1-96,17-1-96,-16 0 128,-1 1 32,-16-1-96,0 17 32,-17 0 0,-16 0 0,16 17-96,0-1 0,-16 1 64,-17 0 0,0-1 96,0-16 96,-17 17-64,-16-17-64,16 0 64,-33 0 64,17-17 224,-17 17 128,-16-33-192,16 0-96,-16 0-224,-1-17-64,1 0 32,-17-33 64,17 0 0,-1 17-32,-16-1 32,17 1-32,-1-34 0,18 17 0,-1-33-96,0 0 64,0 16 96,0 17 32,-16 0-128,16 17-32,-16-17 32,-1 0 64,-16 16-64,0 1 0,0 0 32,-16 16 64,-1-17-96,1 34 0,16-17 32,-17 17 64,17 16-96,-17 1 0,17 16-32,0-17 0,-16 17 0,16-16 0,-17 16 64,17 0 0,0 0 0,0 0 0,-16 0 0,16 0 64,-17 0-32,17 0-32,-17 0 32,1 0-32,-1 0 0,-16 0 64,16 0-96,-32-17 0,-1 17 32,0 0 64,-16-17-32,-17 17-32,0 0-64,-17-16 32,17 16 32,-17 0 64,1 0-32,16 0-32,-50 0 32,17 0-32,0 0-96,16 0 0,-16 0 128,0 0 32,-34 0-96,17 0 32,17 0 0,0 0 0,0 0 0,-17 0 0,0 0 0,17 0 0,0 0 0,16 0 0,17 0 0,-17-17 64,17 17-96,-16 0 0,-17-16-32,16 16 0,17 0 64,-33-17 0,16 17 0,-33 0 64,1 17-32,-1-17-32,16 16 32,-15-16-32,15 0-96,1 0 64,0 17-32,0-17 0,16 0 64,1 0 64,-1 0-32,-16 16-32,16-16 32,-33 0-32,34 17 0,-1 0 0,-16-1-96,0 1 64,0-17 32,-1 33 0,18-16 0,-1-1 64,17 17-32,0-16-32,0 0-64,0-1 32,33 1 32,0 0 64,-16-1-96,16 1-64,0-17 64,1 0 64,15 16 0,1-16 64,0 0-128,0 0 0,0-16-32,16 16 0,0 0 64,1 0 64,-1 0-96,17 0-64,0 0 64,-16 0 0,16 0 32,0 0 0,0 0 0,0 16 0,0-16 0,0 17 0,-17 0 0,17-1 0,-17 17 0,17 1 0,0-1 0,0 0 0,-16 0 64,16 0-96,0 1-64,-17-1 64,17 0 64,0 0 0,0 17-32,-16 16 32,16 1-32,0-1-96,0 17 64,0-16 32,0-1 0,0 0 0,16-16 64,-16-17-96,0 17 0,0-17 96,17 1 32,-17 15-128,16-15 32,-16-1 0,0 17 64,0-1-96,0-15-64,0 32 64,0-33 0,0 34 32,-16-18 64,16 1-32,0 0 64,-17-17-128,17 0 0,0-16 96,0 0 32,0-1-32,0-16 32,0 0-64,17 0-32,-17-16 32,16 16 32,-16-17-96,0 0 0,17 17 32,-17-16 64,17 16-896,-1 0-352,1 16-2336,-1 1-959,18-34-33</inkml:trace>
  <inkml:trace contextRef="#ctx0" brushRef="#br0" timeOffset="161579.9552">16901 5927 7552,'-17'-50'2816,"0"50"-1536,34-17-1504,-17 17 448,17 0-224,-17 0 0,0 0 0,16 0 0,-16 0 352,17 0 160,16 0-64,0 0 64,17 0 64,16-16 96,1-1-64,16 1 0,0-1-33,0-33-63,16 17-128,18 0-64,-1 0-192,-17 16-96,18 17 0,-34 0-32,16 0 0,1 33 64,-1-16-96,1 16 0,-17 0 32,17-16 0,-17 16 480,0-16 224,16-17-320,1 16-160,-1-32-128,1 16-96,0-17 96,-1 0 64,-16-16-64,-16 0-64,-1 0 64,17 0 64,-16-1 224,16 18 64,-17-17-224,0 16-128,1-16-64,-17 0-32,-17-1 0,0 1 64,0-17-32,-33 1-32,0-1 32,0-17 32,-50 1-32,1 16 64,-1-16-128,-17 16-64,1 17 128,0-17 32,-17 17 0,16 0-64,-16-1 32,-16 1-32,16 17 0,0-18 64,-1 18 96,-15-17 64,16 16-192,-17-16-64,1 16 0,-18 17 64,18 0 0,-1-16 64,1 16-128,-1 0-64,-16 0 64,16 16 64,-16-16 0,33 17-32,0 16-64,0-16 32,0-1 32,0 17 0,0-16-96,0 16 64,-17 0 32,1 17 64,16 0-32,16-17 64,-16 17-128,17 0 0,0 0 32,16-17 0,0 33 0,17-33 0,-17 17 0,17-17 0,16 17-96,-16-17 64,16 17 32,1 0 0,16 16-96,0 1 64,16-1 32,1 1 0,-1-1 0,1-16 64,16 0-32,17-1 64,0-32 288,-17 16 128,34-33-160,16 17-128,16-17-128,-16-17-96,17 17 32,-17-16 32,0 16-32,-17-17-32,17 0 96,17 1 0,-1-1-128,-16 1 32,17 16 0,-17-17 0,0 17 0,-17-17 64,17 1-32,-16-1-32,16 1 32,0-1 32,-17 0 320,1-16 224,-18 17-384,1-1-128,0 0-64,0 1 32,0-1-96,-1 17 0,-15-16 32,-1 16 64,0-17-32,0 17-32,17 0-64,16-17 32,1 17 32,-1 0 0,-16 0 0,33 0 64,-16 0-32,-1-16-32,0-1 32,-16 1-32,0-1 0,16-16 64,-32 16-32,15 1 64,-32-1-64,16-33 64,-33 0-64,0 1-32,-16-1-64,-1-17 32,0 1 32,1 0 64,-17 16-32,16 0-32,-16 0 32,-17 0-32,0 17 0,0 0 0,17-17-96,-50 17 64,0 0 32,-16 0 0,15-1 0,-15 18 0,-1-17-96,-16 16 64,0 0 32,-17 1 64,33-1-32,1 17 64,-1-16-128,1 16 0,-1-17-32,-16 34 0,16-1 64,1-16 0,-1 33-96,0-16 64,1 0 32,16-1 64,-17 17-32,1-16-32,-1 0 32,34-1-32,-17 1 0,33-1 0,0 1 0,-16 0 0,16-1-96,0 17 64,17 1 32,-1 15 0,1 1-96,0 17 64,0-1 32,16 0 0,1 17 0,16-16 0,0-17 0,0 16 64,0 0-96,33 1 0,0-1 32,33 1 0,1-18 0,33 1 0,16 0 0,33-17 0,-16 0 0,16-16 0,1 0 0,-1-17 64,-16 0-32,0 16-32,-34-16 32,-16 0-32,0 0 0,0 17 0,0-17-1408,-16 16-576,-34 18-4703</inkml:trace>
  <inkml:trace contextRef="#ctx0" brushRef="#br0" timeOffset="172312.7544">21001 6923 9216,'-17'-33'3520,"17"16"-1920,0 17-1792,0 0 544,0 0-288,0-16 32,0 16-64,0 0 64,0 16-64,17-16 192,-17 50 160,17 16-64,-17 17 64,16 17-224,-16 0-32,0-34 127,17 0 161,16-32 544,0-18 320,100-66-288,50-82-128,115-101-544,118-99-224,165-83-4224,99-149-1855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5:1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3337 9082 7552,'-33'-17'2880,"33"17"-1536,17 17-1632,-1-17 448,-16 0-160,0 0 64,17 16-32,0-16 64,-17 17-64,0 0-96,0-1-32,0 1 416,0 16 160,0 0-32,-17 0 0,17 17-128,-17 0-32,17 33 96,-16 17 96,-1 16-128,17 0-32,0 33 0,0 34 32,0 0 31,0-1 1,-16 34-288,-1-33-32,-16-1 64,0-16 64,-1 17 192,-15-34 96,-1 17-128,0-16-32,0-34 0,0 0 32,-16 0-160,16 1-64,0-18-128,0 17-32,17-33 32,0 17 64,0-34-32,16 17-32,-16-33 32,33 0 32,-17 0 96,1-17 64,16-16-32,0-1 32,-17 1 0,17-1 32,0 1 0,0 0 0,0-17-128,0 0-32,0 0-32,0 0 32,0 0-128,0 0-64,17 0 128,-17 0 32,33 0 0,-16 0-64,16 0 32,0 0-32,17-17-96,0 17 64,-1-17 32,18 17 0,-1-16 0,1-1 64,32 17-32,1-16-32,0-1-64,-1 0 32,17 1 32,-33 16 64,17 0-96,33 0 0,-34 0-32,18 0 0,-1 16 0,0-16 0,17 17 128,0-17 32,-1 17-32,-15-34-64,-1 17 32,17 0 32,-17-17-96,0 1 0,0-1 32,1 17 0,-18-16-96,-16 16 64,0 16 32,0 1 0,17-17 0,-17 16 64,16 18-96,-16-1-64,0-17 64,-16 18 0,-1-34 96,1 16 32,-1-16 32,-16 0 64,-17 0-32,0-16 0,0 16-96,1 0 32,-34-17 0,16 0 32,1 17-64,-17-16 32,0 16-64,0-17 64,0 17 128,0-33 128,-17 16-64,1-32 64,16-1-192,-17-33-32,0-33-64,1-1 32,-1 1-64,1-33-32,-1-1-64,0-16 32,1 0 32,-1-16 0,1-1 0,16 34 0,0-17-96,0 16 64,0 17 32,0-16 64,16 33-192,1-17-32,-17 33-32,0 17 64,0 0-32,0 0 128,0 17-160,-17 16 64,1 0 64,-1 17 96,0-17-64,1 34-64,16-17 64,-17-1 64,17 18-64,-16-1 0,16-16-32,0 16 0,0-16 64,-17 17 0,17-18 0,0 1 0,-17 17 0,17-1 64,0 0-32,0 1 64,0-17-128,-16 16-64,16-16 64,0 0 64,0-1 0,0 1 64,0 0-128,0 0 0,0 16-32,0-16 0,0 16 0,-17 1 0,17-1 64,0 17 0,-16-16-96,16 16 64,-17-17 32,17 17 0,-17-17 0,1 1 64,16 16-32,-17-17 64,17 1-128,-16-1 0,16 0 32,-17 1 0,0-1-96,17 1 64,-16 16 32,16-17 0,-17 17 0,1 0 0,-1-17 0,-16 17 0,16 0 0,-16 0 0,16 0 0,1 0 0,-17 0 0,-17-16 0,0 16 64,17-17 96,-34 1-128,1-1-32,-17 17 64,0-17 96,-17 17-224,1-16-96,16 16 0,-34 0 96,1-17 160,0 17 192,16 0-320,-16 0-32,17 0 32,-18 0 0,-15 17-64,15-17 64,18 16-32,-17 1 0,16 0 64,17-1 0,-17 17 64,17-16 32,0 0-128,-16-1-32,32 1 32,1-1 64,0-16 0,32 0-32,-15 17 32,15-17 32,1 0-96,17-17 0,-18 17 32,18 0 64,-1-16-384,1 16-96,-1-17-1440,0 17-544,-16-16-3327</inkml:trace>
  <inkml:trace contextRef="#ctx0" brushRef="#br0" timeOffset="1930.5254">1113 3886 7168,'0'-17'2720,"0"17"-1472,0 0-1376,0 0 480,-17 0-256,17 17 0,-33-1-32,16 17 32,1 1-64,-17 15-32,16 1 96,-16 0-64,16 33-32,1-17 32,-1 1-32,0 32 192,17 18 192,-16 32-128,16 17 0,0 33-64,0 17 32,0 0-64,16 16 0,1 1-192,-17-34 32,17 17-64,-17-17 0,0-16 544,-17-34 224,0 17 96,1-33 0,-17 0-321,-1-17-127,1-17-192,0 1-64,0-17-32,0 0-64,-1-33 32,18 0 32,-17-17-32,16 0 64,0-16 128,1-1 128,16-16-64,0 0 0,0 0-96,0-16-32,16-1-96,1 17 32,16-17-224,-16 1 32,-1 16-32,1-17 64,16 17 32,0 0 32,1 0-96,15 0 64,18 0 32,32 0 0,1 0 64,16-16 32,0 16-32,1-17-64,32 17-64,0 0 32,-16 0 32,17 0 0,16 0 0,0 17 0,0-1 0,-17-16 64,34 17-32,-1-17-32,1-17 32,-17 17-32,-17-16 0,1-18 0,-17 18 64,-17-17 32,-17 16-32,-16 0 32,-16-16-64,-1 17 64,-16-1-64,0-16-32,-17 16 32,0 1 32,-16-1-192,-1 17-32,1-17 128,-17 17 160,0-16-64,0 16-32,-17-17 0,1 1 32,-17-18 32,16 18 96,-16-17-32,-17-1 64,0 1-128,17-33 0,-17-1-32,17-16 32,0-33-128,16 33-64,-16-33 128,33 16 96,-17-16-32,1-17-64,16 1 0,0-1-32,0-17 0,16-16 0,1 0 0,-17 0 0,17-16-96,-1-1 64,1 17 32,-1 33 0,-16 17-96,17 0 64,-17 16 32,-17 17 0,17 17 0,-16 16 64,-1 0-96,1 17 0,-1 0-32,-16 0 0,16 16 64,1 0 64,16 17-96,-17-16-64,0-1 64,17 1 64,-16-1 0,16 0 64,-17 1-128,17-1-64,-16-16 128,-1 16 96,0 1-96,1-1-32,-1 1-64,1 16 0,-1-17 64,-16 17 64,0 0-96,16 17-64,-16-17 64,0 16 64,-1-16-64,1 17 0,-17-17 32,1 0 64,-1 16-32,17-16 64,-34 17-128,34-17 0,-33 0 32,16 0 0,-17 17 0,18-17 0,-18 0 0,-16 0 0,0 16 0,0-16 64,17-16-96,-1 16 0,-16 0 32,0-17 64,17 17-32,-34 0 64,1 0-128,-1 17 0,0-1-32,-16 1 0,17-1 64,-18 1 0,-15 16 0,15-16 64,18-1-32,16 1-32,0-17 32,0 0-32,16-17 0,1 1 64,16-1-32,-16-16-32,16 16 32,0 1-32,0-17-96,-16 16 64,16 17-128,0 17-32,17-1 0,0 1 64,0 16-2048,16 0-863,-33-33-1793</inkml:trace>
  <inkml:trace contextRef="#ctx0" brushRef="#br0" timeOffset="8400.3792">548 2275 4992,'0'0'1920,"0"0"-1024,-16-16-64,16 16 736,0 0-64,0 0-32,0 0-32,-17-17-32,17 0-769,0 1 193,-16-1 128,16 1-384,0-1-128,0 0-288,-17 17-128,17-16-96,0 16-32,-17 0-32,17 0 96,-16 33 0,-1 0 32,17 17 0,-17 16 0,1 17 128,16 0-64,-33 50 128,16-17-128,0 34 32,-16-1-32,0 1 384,0-1-256,0-16 416,-1 0-352,-15-34-64,32 1-96,-16-17-352,0-17 128,16-16-2560,17-17 1472,-17-33-5119,17-16 3551</inkml:trace>
  <inkml:trace contextRef="#ctx0" brushRef="#br0" timeOffset="9033.5838">200 2308 9856,'33'-33'3680,"-33"17"-1984,33-1-1408,-33 0 799,33-16-479,0 17-96,1-18-384,32 18-64,-16-17-64,0 16 0,16 17 0,17 0 0,-16 0 64,-1 33-96,17 0-64,-33 1 128,0 15 32,-17 1 0,-17-17 32,-16 17 288,-16 0 224,-1 0-128,-16 0-224,-17-1-96,17 18-96,-17-17 32,-16-17-64,-1 0-32,18 0 32,-18-16-320,17-1 160,17 1-736,0-17 480,16-17-672,17 17 608,0-16-255,17 16 383,0-17-160,16 1 288,17 16-480,-17 16 384,17-16-288,-17 17 320,0-1 160,17 1 64,-34 0 224,18-1-96,-34 1 256,0-1-224,-34 1-32,1 0-64,-17 16-320,-16-17 160,-17 18-512,17-18 352,-1 17-1280,1-16 896,-1 0-3104,34-1 2112</inkml:trace>
  <inkml:trace contextRef="#ctx0" brushRef="#br0" timeOffset="9705.1733">1030 3055 8704,'0'-16'3232,"0"16"-1728,0 0-768,0 0 1440,16-17-1249,1 17 257,-17-16-704,17 16 64,-1 0-320,-16 16 128,17 1-192,-34 33 224,17-17-256,0 33-32,-16 1-64,-1-1 32,0 0-32,1-16-288,-1 17 128,1-34-3328,16 0 1889</inkml:trace>
  <inkml:trace contextRef="#ctx0" brushRef="#br0" timeOffset="10667.8182">1611 2657 4736,'-17'0'1760,"17"0"-960,-16 17-96,16-17 736,0 16-96,0-16 0,-17 0-32,17 0-32,0 17-704,0-17 224,0 0 95,17-17 1,-1 17 32,1-16-384,16-18-96,0 18-256,34-1-128,-1 1-32,0-1 32,1 0-32,-17 17-32,-1 0 32,18 0-32,-17 0 0,-17 0 0,0 0-96,0 17 64,-16-17 32,-1 0 64,1-17-896,0 17-288,-1 0-1279,-16-16-577,0 16-1312</inkml:trace>
  <inkml:trace contextRef="#ctx0" brushRef="#br0" timeOffset="11157.6155">1528 2956 7552,'16'-17'2880,"1"17"-1536,0 0-800,-1 0 864,1 17-512,-17-17-128,16 16-256,1 1 0,-17 0-289,17-1-63,-1 1 32,17-1 96,17 1 64,17-17 320,-1 0 192,0 0-32,17-17 64,-16 1-512,16-17-160,-33 16-192,16-16-64,-16 16 32,-17 1 0,0-1-576,-16 0-256,-17 17-1408,16-16-543,-16 32-2081</inkml:trace>
  <inkml:trace contextRef="#ctx0" brushRef="#br0" timeOffset="13179.7758">3420 2342 6016,'0'-17'2272,"0"17"-1216,-16-17-256,16 17 800,-17-16-320,1 16-32,-1 0-640,0 0-288,-16 0-192,0 0 32,16 16 32,-16 1 0,0 16 32,-17 0 64,0 17 63,1 50-95,-1 33-96,-17-1 64,34 18 0,0-17 1376,16-1-896,34 1 864,-17-50-928,50-16 352,0-18-544,33-82-64,16 0-224,67-50-96,-16-50-32,-1-16 32,-16-1-96,-17 18 0,-33-1 32,-66 0-864,-34 0-352,-16 17 96,-50 0 160,-17 33 576,-16 33 224,-17 33 32,17 17 96,16 34-32,17-1-64,34 33-352,-1-16-64,33 0-2911,34 0-1217,16-17 672</inkml:trace>
  <inkml:trace contextRef="#ctx0" brushRef="#br0" timeOffset="13621.3232">3985 1644 7168,'0'0'2720,"16"0"-1472,-16-16-832,0 16 704,0 0-448,0 0-128,0 16-128,-16-16 32,16 34-224,-17-18 0,1 34 0,-18 16 384,-32 51 159,0 15 33,-34 68 64,-16 32-128,-17 34-64,0-34 192,0 0-480,1 1 288,-1-17-384,16-34-576,1-16 128,33-49-4736,0-18 2689,33-49-4737,17-33 3968</inkml:trace>
  <inkml:trace contextRef="#ctx0" brushRef="#br0" timeOffset="106649.2337">5329 2242 9472,'-16'-17'3520,"16"17"-1920,0-16-1152,0 16 1535,0 0-1151,0-17 448,0 17-768,-17 0-224,17 0-160,0 17 96,0-1-128,0 18 192,0 15-192,17 51 32,-1 0-64,1 49-64,0-16 32,-1 33-32,17 0 0,-16-17 64,0-16-32,-1-17 128,1-33-96,-17-16-928,0-1 448,0-33-3903,0-16 2367,0-17-4032,-17-17 3424</inkml:trace>
  <inkml:trace contextRef="#ctx0" brushRef="#br0" timeOffset="106893.8919">5711 1644 12544,'17'-49'4735,"-17"49"-2559,17 0-2400,-1 0 768,-16 16-416,0 51-32,17-1-32,-17 50-128,0 17 32,0 50-32,0-1 0,0 34 64,0-17 0,0-16 128,16-17-64,-16-33 32,17-17-32,0-33-608,-1-17 288,-16-16-4191,0-17 2431</inkml:trace>
  <inkml:trace contextRef="#ctx0" brushRef="#br0" timeOffset="107113.765">5031 3155 12544,'-34'17'4639,"34"-17"-2495,0 33-1920,0-17 1280,17-16-928,0 0 64,16 17-384,17-34-160,-1 1-64,34-17-384,0-1 192,34-15-1632,-18 15 992,18-32-3615,-34 33 2463,16-17-3616,-32 17 3168</inkml:trace>
  <inkml:trace contextRef="#ctx0" brushRef="#br0" timeOffset="107654.5986">6475 3105 11264,'-17'0'4224,"17"0"-2305,-33 0-1663,0 17 928,33-17-736,-33 0-96,0 16-224,-17 1 64,17 0-128,-1 32 256,1 1-192,17 17 256,-1-1-256,17-16 512,0 0-352,17-17 640,16 0-512,0-16 64,17-34-288,-17-16-32,0 0-96,-16-17-128,16 0 32,-16 0 32,-17 17 0,16-17-96,-16 34 64,0-1 32,0 17 0,0 17 64,17-1-32,-17 34 192,16 16-128,1-16 192,0 0-192,16-17-512,-17 17 192,18-33-3136,-1-17 1824</inkml:trace>
  <inkml:trace contextRef="#ctx0" brushRef="#br0" timeOffset="108010.6788">6707 2375 12288,'0'16'4575,"0"-16"-2495,17 0-1216,-17 0 1184,0 0-1152,0 0-480,0 17-288,-17-17-2528,17 0 1312,0 17-5983,0-17 3935</inkml:trace>
  <inkml:trace contextRef="#ctx0" brushRef="#br0" timeOffset="108273.6034">6774 3122 14976,'0'33'5631,"0"-33"-3071,-17 17-2912,17-17 800,0 0-448,0 0-2080,0 0 1120,0-17-5951,0 17 3839</inkml:trace>
  <inkml:trace contextRef="#ctx0" brushRef="#br0" timeOffset="-92882.0337">10692 3852 19199,'-50'0'0,"-50"17"256,67-17 64,-17 17 64,-16 16 32,-17 0-224,-33 33-128,-1 1-32,-15 32-32,-1-16 64,-17 34 256,-16 32 160,17 34-96,16 16 32,0 17-192,34 33-64,16 16 128,16 1 128,18 16-160,32-16-64,17-34 32,33-16 0,17-17 32,50-33 0,-1-16 64,34-34 32,0-33 96,49-17 64,18-16-160,32-50 32,0-33-224,1-34-32,33 1-64,-1-50 32,-16-34-64,17-16 64,-17-16-64,-33-34-32,-1 0 224,1-16 96,-50-17-160,-33-17-96,-33-16-32,-34 16 32,-33 1-32,-33-1 64,-66 34-64,-34 32 64,1 1 0,-67 0 32,-17 50-64,0 49-64,-32 33-64,-1 51 32,0 32 32,-16 51 0,16-1 0,-17 67 0,1 50-96,-1 16 0,34 67-32,17-1 0,32 34-2240,67 16-1024</inkml:trace>
  <inkml:trace contextRef="#ctx0" brushRef="#br0" timeOffset="-88619.4092">9015 3470 7552,'-33'0'2816,"33"0"-1536,0-16-928,0 16 1216,0 0-896,-17 0 608,17-17-768,-16 17 383,16 0-543,0 0 128,0 0-320,0 0 0,16 17-96,-16 16 160,17 0-128,16 17 32,-16 0-64,16 16 448,0-16-288,0 17 672,0-1-480,1 0 288,-18-16-416,1 0 544,-1 0-448,-16-34 416,17 18-448,-34-51-32,17 0-192,-16-16-96,-1-17 0,17-33-128,-16 0 64,16-33 32,16 0-96,-16 16 0,33 17 64,-16 17 0,0 16 32,-1 17-160,1 0-32,-1 16-768,1 17-320,16 17-1024,-16-1-480</inkml:trace>
  <inkml:trace contextRef="#ctx0" brushRef="#br0" timeOffset="-88183.8161">9779 3221 12288,'-34'0'4575,"18"0"-2495,-17 17-2272,33-17 704,-17 17-480,0-1-64,17 17 0,-33 17 0,33 0 32,-16 0 0,16 16 0,0 1 608,16-1-320,17-16 960,1-17-704,15-16 224,1-17-448,0-17-128,0 1-96,-17-51-96,0 17 32,-16-33-32,-1 0-96,-16 17 64,-16 16-128,-1 0-32,1 0 96,16 34-32,-17-1 0,17 17 96,17 33 0,-17 1-64,33-1 64,-17 33-32,1-16 0,16 0-1280,-16-17 736,-1 0-2656,18-16 1825,-18-17-4065,1 0 3104</inkml:trace>
  <inkml:trace contextRef="#ctx0" brushRef="#br0" timeOffset="-87793.9567">10061 2773 8960,'0'17'3424,"16"-1"-1856,-16 1-1184,0 0 832,17-1-704,0 34-256,-1 0-192,1 0-1,16 16 33,0 0 32,-16 1-64,16-1 96,0 1-96,-16-1 384,-1-16-224,1-17 672,0 0-512,-17 0 160,16-33-288,-16 0-32,0 0-128,0-33-64,0 0 0,0-33-128,0-1 64,17 1 32,-17-1-96,0 1 64,16 33 32,1 16-96,0 1 0,-1 32-32,17 1 0,17 16 96,-16 17 64,15 0 0,-15 16-32,15-16-128,-15-17 0,15 0-1696,-15-33-767,15-16-2145</inkml:trace>
  <inkml:trace contextRef="#ctx0" brushRef="#br0" timeOffset="-87393.2034">11040 2126 9344,'0'0'3520,"0"16"-1920,17 18-1504,-17-18 672,17 1-512,-1 33-64,-16-17-128,17 50-64,-1 0 32,1 16-32,16 18 0,17-34 0,-17 0 64,0 0-32,1-34 64,-1-15-64,-17-1 64,1-17 223,-34-16-191,-16 0 32,-17-16 96,17-1 160,-17-16-96,1 33 0,-1-17-288,0 34 0,17 16 96,0 0 64,16 17-64,0 17-96,17-1 0,0 0-32,17-16 64,16-17 32,0-16-544,17-17-224,0-33-2143,16 0-961,17-17-256</inkml:trace>
  <inkml:trace contextRef="#ctx0" brushRef="#br0" timeOffset="-86512.1588">11572 2773 10880,'-34'17'4032,"34"-17"-2177,-16 16-1951,16-16 768,0 17-480,0 16-32,0 0-160,16 1-32,1 15 32,0-15 64,16-1 32,0-17-32,0 1 32,0-17-64,17 0-32,-17-33 96,1 0 0,-1-17-32,-17-17-64,1 1 32,-17 0-32,-17 16-96,-16 0 64,0 0 32,0 17 0,0 16-160,-17 17 32,17 17 64,16 33 32,0 0 32,1-1 64,16 1 32,16 0 32,1-17 0,16-16 0,0-1 0,1-32 64,-1-1-96,17 1-64,-1-18-96,1-15 32,-17 15 32,1-15 0,-18 15-448,1 1-96,-17 17 576,0-1 224,0 17-160,0 33-96,0 17-96,0 0 64,16 0 64,1 16 64,16 0-128,0 1-32,1-34 160,-18 0 96,17-16 384,-16-1 192,16-16-256,-16-16-64,-17-17-320,0-1-96,0-15 32,-17-18 32,17 1-128,0 16 32,-16 0-64,16 0 0,0 34-96,16-1 32,-16 17 64,17 17 32,-1 33 32,18-17 0,-18 0 64,17 17 32,1-17 160,-1-16 160,0-1-32,0-16 96,-16 0-192,16-33-96,0-17-96,0 0 0,-16-16-128,0 0 0,-1-17 32,-32 0 0,16 16-96,-17 1 64,0 16-32,17 17 0,-16 33 0,16 16-64,-17 18 160,17-1 32,17 33-96,-1-16-32,18 16 32,15-16 0,18-17-768,-17-16-256,16-17-2688,17-17-1183,17-16 447</inkml:trace>
  <inkml:trace contextRef="#ctx0" brushRef="#br0" timeOffset="-86221.3867">13730 2425 12928,'-33'16'4831,"33"1"-2623,-17-17-1152,0 0 1408,-16 0-1120,-17 0-352,-16 16-544,0-16-224,-34 17-128,-49 16-96,-34 34 32,-83 32-128,-49 17 0,-117 34 64,-82 66 0,-1 49 1088,0-16-576,-16 67 864,66-17-768,50-17-992,100-66 192,66-17-6752,166-149-2047</inkml:trace>
  <inkml:trace contextRef="#ctx0" brushRef="#br0" timeOffset="-53839.4427">10310 10592 5888,'0'-16'2272,"0"16"-1216,0-17-448,0 17 736,16 0-192,-16 0 64,0 0-224,0-16 32,0 16-576,0 0 95,0 16 97,0-16-160,-16 17 0,16-1-32,0 34 128,-17 17-256,1-1-32,16 50 384,-17-16-352,-16 33 192,16-1-288,1 18 288,-1-17-288,-16 0 160,16-17-224,1 0 0,16-33-96,-17-17 32,17-16-64,0 0-448,0-17 224,-17-16-2016,17-1 1216,-16-16-5087,16 0 3391,-17-33-3040,1 0 3328</inkml:trace>
  <inkml:trace contextRef="#ctx0" brushRef="#br0" timeOffset="-53376.9469">9662 11439 9472,'-16'0'3584,"16"0"-1920,0-16-1152,0-1 1343,0 17-1055,0-17 384,16 17-704,-16-16-64,0-1-256,17 17 32,0 0-96,16 0 160,0 0-160,33 17 384,1-1-256,-1 1 576,1 0-416,16-17 416,0 16-448,0-32 256,0 16-352,16 0 128,-32-17-224,16 0 64,-33 17-128,-1-16-64,1 16 0,-17-17-32,-16 17 0,16 0-160,-33 0 96,17 0-608,-17 0 384,0 0-1504,16 17 992,-16-17-2880,0 0 2048</inkml:trace>
  <inkml:trace contextRef="#ctx0" brushRef="#br0" timeOffset="-52192.4041">12949 10841 5120,'0'17'1920,"-16"-34"-1024,16 17 64,0 0 832,0 0-128,0 0 32,0 0-32,0 0 63,0-16-927,-17 16 256,17-17 128,-16 17-288,16-16-128,-34-1-224,18 0-32,-17 1 0,-17 16-32,17-17-96,-1 17 0,1-16-160,-17 16 32,1 16-160,-1-16-64,0 33-96,-16 1-32,-1-1 64,1 0 64,-1 17 0,18 16 64,15-16 0,18 0 32,32-17-64,1 0 32,33 0 0,0-16 32,16 0-160,-16-1 32,16-16 0,1 0 64,-1 0-96,-16 0 0,-17 0 32,0 17 0,-33-1 0,-16-16 64,-1 17 32,-16 0-128,-17-1 32,0 1 0,-16 16 0,-1 0-96,-16 1 64,0 15-32,17 1-64,-17 0 96,33 33 64,17-17-64,0 17 0,16 0 32,17-16 0,33-1 64,34-16 32,-1 0 224,1-34 128,16 1-96,-17-17 32,17 0-224,-17-17-32,1 1-64,-17 16-64,-17-17 32,0 1-32,-16-1-288,-1 0-64,-16 17-800,0-16-288,0-1-960,0 1-320,0-1-1599,17 0-609,-1-16 864</inkml:trace>
  <inkml:trace contextRef="#ctx0" brushRef="#br0" timeOffset="-51312.2308">11854 10543 8192,'-17'16'3072,"17"-16"-1664,0 17-1152,0-17 768,0 0 192,0 16 287,0-16-31,0 0 64,0 0-864,0 0 128,17 17-32,-17-17-32,16 0 0,1-17-192,0 17 0,-1-33-128,34-17 0,0 1-224,0-18-128,16 17-32,0-33 32,17 0 96,-16 0 128,-17 34-64,16-51 32,17 0-224,-33 34-32,0 16 128,-17 0 160,-17 17-96,1 0 64,-17 16-160,-17 1-64,17 16-96,-16-17 32,16 17 32,-17 17 0,17-17 0,0 33 0,0-16 128,17 32 64,16-15 0,0 15 32,0 1 0,17 17 96,-17-1-160,17 0-96,0 17 32,-17 0 0,17 17-32,0-17 32,-17 0 0,0-17 32,-16 1 0,0-17 64,-1-1-96,1-15 0,-1-18 32,-16 1 0,17-1-64,-17 1-64,0 0 96,0-17 0,0 0-128,0 0 32,0-17-64,0 17 0,0 0-96,0 0 32,0-17-448,0 17-160,-17 0-896,17-16-384,0 16-4512</inkml:trace>
  <inkml:trace contextRef="#ctx0" brushRef="#br0" timeOffset="-17721.1318">14244 8003 8320,'0'-50'3168,"0"17"-1728,0 16-1696,0 17 576,0-17-352,-16 1-64,16-1 192,-17 1 96,1-1-96,-1 0 0,0 1 96,1 16 32,16-17 32,-17 17 0,17 0 0,0 0-128,-16 0-32,16 0-32,0 0-64,-17 0 32,17 0-32,0 0 0,0 0 64,0 33-96,-17-16 0,1 0 96,-1 16 96,1 0 0,-1 17 0,-16 16-32,0 34 0,-17 33-64,-17-1 32,-32 51 128,-17 33 191,16-17-159,-33 67-64,-33-17-96,0 33 0,0 17 128,-17 0 128,-16-1 512,17-49 224,-1 17-128,17 0-96,17-50-224,-1-17-64,34-33-320,16 0-160,34-33 0,0-1 0,-1-32-128,34-17 32,16-33 0,1-17 64,-1 0-192,1-16 32,16-1-480,-34-65-1344,18-18-192,-17 1-1119,-1-17-417,1 0-448</inkml:trace>
  <inkml:trace contextRef="#ctx0" brushRef="#br0" timeOffset="-17009.7242">10758 9215 7168,'0'-100'2720,"17"83"-1472,-17-32-1024,0 32 576,0 0-224,0-16 0,0 17 32,0-1 64,0 0-352,0 1 256,-17-1 64,17 17-129,0-16-31,-16 16-384,16 0-32,0 0-64,16 16 0,1 1 0,-17-1 0,33 18 64,-16-1 32,-1 17 32,17-17 0,1 17 192,15-1 128,-15 18-160,-1-1-96,33 17 160,34 17 160,-1 33 32,18 16-32,15 34-192,51 32-64,0 34 64,16 17 128,33 0-192,-33 16-64,-16-16 512,-34-34 256,17 0-64,-16-32-64,-17-18-256,-17-32-32,0-18-128,-33-49 0,-16 0-160,-1-16 0,-16-17-96,0-17 0,-17 0-96,0 0-64,0-16 96,-33-1 0,17 1-32,-17-17 32,-17 0-128,17 17 0,-33-17-32,16 16-64,1-16 0,-17 17 96,16-17-224,0 0-64,-16 0-512,17 0-288,-34 16-4320,-17-65-1983</inkml:trace>
  <inkml:trace contextRef="#ctx0" brushRef="#br0" timeOffset="30976.3798">11887 1 20095,'0'83'0,"0"16"0,0-65 64,0 15 256,0 34 96,0 0-128,0 0-96,0 17-96,0-17-96,-17 0 96,17 0-128,-16 0 0,16 17 32,-17-17 64,1 16-32,-1-16 64,0 0-64,17 0-32,-16-33 32,16 0 32,0 0 160,0-17 128,0-16 0,0 16 96,16-33-96,-16 16-32,0-16-192,0 0-32,0 0-32,17-16-64,-17 16 32,0 0-32,0-17-96,0 17 0,0 0 64,0 0 64,17 0-160,-17 0 96,0 17 64,0-17-64,16 0 0,-16 0 32,17-17 64,16 17-32,0 0 64,17-16-128,0 16 0,16 0 32,1 0 64,-1 0-96,17 0-64,0 0 128,33-17 32,-16 0 128,-1 1 96,18-1 0,-34 1 0,0-1-160,0 0-32,-33 1-96,-1-1-32,-15 1 32,-1 16-96,-17 0 0,18 0-96,-18 16 32,1 1-64,-1-1 0,1 1-224,0 0-128,-1-1-256,1-16-32,-1 0-544,1 0-128,0-33-1023,16 0-449,-33-17-1312</inkml:trace>
  <inkml:trace contextRef="#ctx0" brushRef="#br0" timeOffset="35446.4347">12020 814 7936,'0'-16'2976,"0"16"-1600,0 0-1184,0-17 640,16 0-96,1 17 32,-17-16-224,33-1-64,-16-16-288,-1 16 0,1 1 127,-17-1 1,17 17 128,-17 0-96,0 0-32,16 0-352,-16 17-128,17-1 704,-17-16 416,16 17-64,-16 0-32,17-17-352,0 0-96,-1 0-224,1-17-64,16 17-64,0-17-64,0 1-64,1-1 32,-1 1 32,0 16 64,17 0-96,16 16 0,1-16 32,16 17 64,-17-17-96,17 16 0,0-16 224,-17 0 192,18-16-192,-18-1-32,34 1-96,-17-1 32,-17 0-64,-16 1-32,0 16 32,-1-17-32,-32 17-96,16 0 64,-16 0 32,-1 17 64,-16-17-96,0 16 0,17-16 32,-17 0 64,0 0-32,0 0 64,0-16-128,17-1 0,-17 1-128,0-18-32,0 18-1408,-17-1-512,0 1-2815,1 16-2145,-1 16 2880</inkml:trace>
  <inkml:trace contextRef="#ctx0" brushRef="#br0" timeOffset="108859.6784">7471 1777 9600,'17'-16'3584,"-17"16"-1920,0 0-1440,0 0 832,0 0-673,0 16-255,0 17-128,16 34-64,-16-1 0,33 67 64,1 0 0,-1 49 0,0 1 0,17 16 64,0-16-32,-17-17 320,17-17-160,-34-16 320,17-33-288,-16-34-1312,0-16 577,-1-34-4801,-16-16 2912</inkml:trace>
  <inkml:trace contextRef="#ctx0" brushRef="#br0" timeOffset="109431.2282">7122 1794 12544,'-33'0'4735,"33"0"-2559,0 0-1696,17-17 1536,-1 17-1216,1-33 32,16 0-512,34-17-128,-18 0-128,51-33-64,0 33 32,16-16-32,0 16-160,-33 34-96,0-1 96,-17 34 96,-16 32 64,-16 1 0,-34 0 0,-17 33 128,0 0-64,-49 17 32,-1-1-32,1 1 32,0-17-64,-1-17-160,34-16 64,0 0-608,16-34 384,34 1-736,16 0 576,33-17-64,17 0 320,0 16 96,-16 1 96,16 16 192,-17-16-96,-32 32 608,-1 1-416,-50 17 544,17-1-512,-66 0 64,-1 1-224,-32-34-160,16 0-32,-17-33-1952,17 0 1088,-17-50-6047,34 1 3839</inkml:trace>
  <inkml:trace contextRef="#ctx0" brushRef="#br0" timeOffset="110293.0631">8451 2259 8320,'-17'0'3168,"17"0"-1728,0-17-416,0 17 1695,0 0-1535,0-17 96,0 17-832,0 17-192,17 0-160,-1 16-96,1 0 32,16 33-32,-16 1 0,16 32 0,-17-16 0,1 17 64,0-34-32,-1 1-32,1-17 32,-17-1-1248,0-15 672,-17-1-5343,17-17 3263</inkml:trace>
  <inkml:trace contextRef="#ctx0" brushRef="#br0" timeOffset="111295.6908">8832 1761 7552,'0'0'2816,"0"0"-1536,17 0-864,-17 0 1408,0 0-1024,0 0 800,0 0-929,0-17 513,0 17-704,17 0 512,-1 0-544,1-17 544,16 1-576,17-17 128,0-17-288,33 0-96,-17 17-96,0-34-128,17 18 32,0-1 32,-33-17 0,17 18 64,-18 15-32,-15 1-32,-1 0 32,-17 16-1024,-16 17-384,0 0-1056,-16 0-415,-17 17-1985</inkml:trace>
  <inkml:trace contextRef="#ctx0" brushRef="#br0" timeOffset="111738.6416">8932 2259 9472,'-17'0'3584,"17"0"-1920,0-17-1248,0 17 1151,0 0-927,0 0 64,0 0-448,0 0 192,0 0-256,0 0 672,17 0-480,-17-17 672,17 17-608,16-16 288,17-1-448,16-33 128,17 1-256,17-18 0,-17 1-96,0 16 32,0 0-128,-17 17 0,0 0 32,-32 16-96,-18 1 0,-16 16-224,0 0-64,-16 0-2304,-1 0 1440,0 0-1983,1 16 1823,-17-16-3648,16 0 2848</inkml:trace>
  <inkml:trace contextRef="#ctx0" brushRef="#br0" timeOffset="112310.4937">9081 930 5888,'-16'0'2272,"16"0"-1216,0-16-544,0 16 704,16 16-224,-16-16 64,17 0-192,0 0 32,-1 17-512,1 0 64,16 16 64,-16 0-65,-1 17 1,-16 33 448,17 0-512,-1 33 384,-16 0-448,0 34 672,17-17-544,-17-1 544,0-15-544,0-1 192,0-17-384,0 18 0,0-34-160,0 0-64,0-34 0,0 18 32,0-17-32,0-34-384,0 17 224,0-33-2240,17 0 1312,-17-33-5663,0 0 3711</inkml:trace>
  <inkml:trace contextRef="#ctx0" brushRef="#br0" timeOffset="112894.4211">10310 897 8960,'0'-16'3328,"0"16"-1792,0 0-1088,0 0 832,16 0-416,-16 0-33,0 0-415,-16 0-160,16 16-160,-17 17 0,1 1 0,-1 49-128,0-17 32,-16 50 480,33 1-256,-16-1 960,32 0-640,1-33 992,16 0-864,17-50 448,16-16-640,34-50-64,-1-17-96,1-50 0,0 1-160,-1-18-96,-16-32-32,-33-1-32,-17 1 0,-33 16 64,-33 0-32,-17 34-160,-33 32 0,-33 18 0,17 32-32,-18 34 128,34 32 64,0 18 0,17-1-32,16 1-64,17-1-32,16-33-1280,34-16-544,16-17-4575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51 316 7552,'-17'-17'2816,"17"17"-1536,0 0-640,-17 0 1216,17 0-1056,0 0 256,0-16-672,0 16-1,0 0-223,-16 16 32,16-16-96,16 17 96,-16 0-128,17 32 32,0 18-32,16 16 32,0 17-64,-16-1 320,16 1-160,-17-1 256,18 1-256,-34 0-96,16-17-64,1 0-480,-17-34 256,0 1-2943,16 0 1727,-16-50-4192,0 17 3136</inkml:trace>
  <inkml:trace contextRef="#ctx0" brushRef="#br0" timeOffset="265.5036">349 17 9472,'17'-16'3520,"-17"16"-1920,0 0-1504,0 16 864,17-16-608,-1 33-96,1 17-160,16 17-160,-16-1 32,16 34 32,0-1 0,-33 18 64,17-18-32,-1 1 63,-16-17-63,0 0-95,-16-17 31,16 1-2368,-17-34 1312,0 0-4000,1-16 2848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9856,'0'17'3680,"0"-17"-1984,50 16-704,-17-16 1663,-17 0-1471,18-16-64,-1 16-736,0-34-384,0 18-32,0-1-1408,1 1 800,-1-18-4191,17 1 2687,-1 0-3584,-15 16 3296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10240,'17'-17'3872,"-17"17"-2112,16 0-1632,-16 0 767,0 17-575,17-17-800,-17 17 224,0-1-4703,0 1 2719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117 166 9472,'0'17'3584,"0"-17"-1920,-33 16-1792,16 1 512,17 0-320,-33 16-32,16 0 0,17 17 384,-16 0-224,32 16 1055,1-16-703,16 0 896,-16-34-832,33-32 192,-1-1-480,-15-33-192,15 0-64,1-16-576,-17 0 288,-16-17-672,-17 33 480,-17 0-64,1 0 288,-17 34-32,-1-1 128,-15 34 0,15-1 32,1 17 0,0 1 0,16-1-1567,17 0 895,0-16-4480,17-17 2880</inkml:trace>
  <inkml:trace contextRef="#ctx0" brushRef="#br0" timeOffset="528.1207">532 0 11776,'0'33'4384,"0"-33"-2369,0 0-2207,0 0-416,0 0 192,0-16-4959,0 16 2943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67 249 9344,'0'0'3520,"0"0"-1920,0 0-608,0-17 1951,0 17-1631,16-16 288,-16-1-992,0 1-288,0-1-192,17 17-192,0 17 32,-17 16-32,33 0 0,0 67 128,0-17-32,-16 33-96,16 17 32,0 16 32,0-33 0,-16 1 64,16-18-32,-16 1 64,-1-17-64,1-33-288,0-1 128,-17-15-2080,16-34 1248,-32-17-5471,16 0 3583</inkml:trace>
  <inkml:trace contextRef="#ctx0" brushRef="#br0" timeOffset="523.6937">34 349 8320,'-17'-17'3168,"17"17"-1728,0 0-640,-17 0 1888,34 0-1505,-17 0 801,0-17-1216,0 1 160,17-1-544,-1-16-96,17 0-160,1 0-96,-1-1 0,0-15-128,0 32 64,17-16 32,-17 16 0,0 1-96,17-1 64,-17 17-128,-16 17 96,0 16 32,-17 0 32,-17 33 64,17-16-32,-17 0 64,17 0-64,-16 0-32,16-17 32,-17-17-192,34 1 96,-1-17-256,1 0 192,16 0-160,0 17 160,17-1-64,-17 1 96,1 16 64,-1 0 32,-17 0 64,1 17-32,-50 0 128,0 0-96,-1 0 128,1 0-128,-33-17 128,33 0-128,-34-33-32,34 0 0,-17-33-1888,0 16 1024,17-33-5503,17 17 3519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117 880 8064,'-17'0'2976,"17"0"-1600,0 0-608,0 0 1280,0 0-1120,0 0-33,0 0-575,0 0-224,-17 0-32,1 17-64,16 0 0,-17 16 0,1 17 0,-1 16 256,0 1-128,17-1 608,0 0-448,17-16 896,0 0-704,-1-33 576,1-1-608,16-32-160,0-18-192,0-32-160,1 0 32,-1-1-32,-17 1 0,-16-1-160,-16 17 128,-1 1-256,-16 15 224,0 34-96,16 0 128,-33 0-512,34 17 352,-17 0-2368,16 16 1472,17-17-4735,0 1 3295</inkml:trace>
  <inkml:trace contextRef="#ctx0" brushRef="#br0" timeOffset="461.9435">166 316 10112,'-16'17'3872,"16"-17"-2112,16 16-1568,-16-32 1087,0 16-799,17 0 352,16-17-512,0 0 192,17 1-288,0-34 0,0 33-128,16-32-128,1 15 0,-18-15-32,18 32 0,-34-16-1344,0 16 768,0 1-5119,-16 16 3199</inkml:trace>
  <inkml:trace contextRef="#ctx0" brushRef="#br0" timeOffset="770.0159">283 764 10880,'16'0'4032,"-16"0"-2177,33 0-1311,-33 0 896,17 0-864,0-16-288,-17 16-192,33 0-32,-17-17-32,1 0-32,16 1 32,0-17-32,17-1 0,0-15-224,-17 15 128,17-15-1216,0 15 704,-17 1-1791,0 0 1375,0 16-3776,1 1 2720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416 216 10240,'17'-33'3872,"-17"33"-2112,0-17-1344,0 17 1023,0 0-863,-17 17-128,17 0-320,-17 16-160,1 0 0,-17 33-32,33 1 0,-17 16 480,0 16-224,17 1 896,17 0-608,16-51 864,0 1-768,17-33 256,17-34-480,32-33-128,1 1-128,-1-51-96,-16 0 32,0-32-32,-16 15-224,-51 18-96,-16 16-320,-49 16-64,-51 1 352,-33 49-160,-16 17 32,-1 34-3968,-16 15 2401,0 34-3841,17 0 3360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3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1 482 9984,'0'-17'3680,"0"17"-1984,0-17-1120,0 1 1183,16 16-1023,-16 0-64,0 0-448,0 0-128,0 16-64,17 18-32,-17-1 0,17 50 128,-1 0-64,1 16 384,16 1-224,-16 0 384,16-1-352,0-16 160,0-16-256,0-1 64,-16-16-128,0-17-1824,-1-16 960,1-34-5791,-1 17 3647</inkml:trace>
  <inkml:trace contextRef="#ctx0" brushRef="#br0" timeOffset="245.0283">432 83 11392,'17'-50'4224,"-17"50"-2305,17-33-2015,-17 33 704,16 17-448,1-1-96,-1 1-32,1 49-32,0 1 0,-1 32-96,17 1 64,-16 16 96,16 0-32,-16 1 128,-1-18-96,-16-16 128,17-16-128,-17-18-448,17 1 192,-34-33-3231,17 0 1887</inkml:trace>
  <inkml:trace contextRef="#ctx0" brushRef="#br0" timeOffset="495.1237">1 1013 11392,'0'16'4224,"0"-16"-2305,33 0-1183,-16-16 1312,-1-1-1184,34-16-192,0 0-480,0-17-960,-1 0 384,1 0-2240,0 1 1472,16-1-4799,-16 33 3359</inkml:trace>
  <inkml:trace contextRef="#ctx0" brushRef="#br0" timeOffset="1157.335">1362 897 9984,'-16'0'3680,"16"0"-1984,-17-17-1280,17 17 1599,-17 0-1183,1 0 512,-1 0-800,1-17 192,-1 17-416,-16 0 32,16 0-224,-16 0-64,0 17-32,0 0 224,-1-1-128,1 17 256,0 17-256,0-17 32,16 17-96,17-16 448,17-1-288,-1 0 416,1-16-384,16-17 32,0 0-192,1-34 0,-1 1-32,0 0-128,0-17 32,-16 0-32,-1 0 0,1 1 0,-17 32 0,0 0 0,0 17 0,0 17 0,0 16 0,17 17 64,-1 0 0,1-17 0,-1 17 0,18-17-96,-1-16 64,0-1-2592,17-32 1440,16-17-6271,-16-17 4127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10496,'0'0'3936,"0"0"-2112,16 0-1057,-16 0 1953,0 0-1536,0 0 512,0 0-1024,0 0-128,17 0-320,-17 0-192,0 0-64,0 0-2432,0 0 1344,0 16-6047,0 1 3999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4:1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1047 2889 7552,'-34'-34'2880,"34"34"-1536,-16-16-1152,16 16 640,0-17-32,-17 17 64,1-16-96,16 16-96,0-17-352,-17 0 159,17 1 65,0 16-96,0 0 0,17 0-256,-17-17-128,0 34-128,16-17 32,1 0 384,16 16 160,0 1-128,0 0-64,1-17-32,15 0-32,18 0 128,16 0 96,0 0-192,0 0-96,0 0-96,-17 0-96,17 0 32,0 0 32,0 16-32,17-16-32,-17 17 96,16-17 0,1 16-32,-17-16-64,0 17 288,17-17 192,16 0-288,-16 0-128,-1 0 96,-16 0 32,17 0-160,-17 0-64,-17 0 0,17 17 0,0-17-64,0 16 64,-16-16 32,16 0 64,-17 17-32,17-17-32,-33 0 448,16 16 160,1-16-384,-18 0-160,18 0 0,16 0 0,-17 0-96,1 0 32,-1 0 64,-16 0 32,0 0-128,-1 0-32,1 0 32,-17 0 64,1 0 288,-1 0 160,0 0-224,0 0-128,0 0-96,-16 0-32,0 0 0,16 0 64,-33-16-32,16 16-32,1 0 32,0 0 32,-17 0-32,16 0 64,-16 0-64,17 0-32,-17 0-64,16 0 32,1 0-32,0 0 0,-1 0 64,1 0 0,-1 0 0,18 0 64,-1 0-32,0 0 64,17 0-128,-17 0 0,-16 0-32,16 0 0,0 0 128,-16 0 32,-1 0 32,18 0 64,-18 0-96,1 0 0,-17 0-32,16 0 32,1 0-64,-17 16-32,17-16 32,-17 0-32,0 0 0,0 0 64,0 0-96,0 0 0,0 0-32,0 0 0,0 0 128,0 0 32,0 0-32,0 0-64,0 0 32,0 0 32,0 0-32,0 0-32,0-16-64,0 16 32,0 0 96,0 0 32,-17 0-128,17 0 32,0 0 0,0 0 0,0 0 0,0 0 64,0 0-32,0 0-32,0 0-64,-17 0 32,17 0 32,0 0 0,0 0-2624,17 0-1152,-17-33-3039</inkml:trace>
  <inkml:trace contextRef="#ctx0" brushRef="#br0" timeOffset="2554.1553">6641 2756 4992,'17'-17'1824,"-17"1"-960,0 16-672,0 0 480,0 0-64,-17 0 32,17 0-96,0 16 0,-16-16-288,16 17 256,-17-17 128,17 0 96,0 16 32,-17-16 0,17 0 64,0 17-96,-16-17-1,16 0-255,0 0-128,0 0-192,0 0-64,0 0-96,16 17-32,-16-17 96,17 16 96,-17-16-224,17 17 0,-1-1 288,1-16 128,-1 17 64,1 0 64,16-17-192,-16 16-32,33-16 160,-17 0 96,17 0-256,-17 0-128,0 0-96,0 0 32,17 0-32,0 0-32,16 0 96,1-16 0,-18 16 224,18 0 192,-17 0-256,-1-17-128,18 17-96,-17 0 32,0 0-32,-1 0-32,18-17 96,-1 17 0,1 0 32,-1 0 0,0-16 128,-16 16 160,17 0-224,-18 0-96,18-17-64,-17 17-32,-1 0 0,-15 0 0,32 0 0,-16 0 0,16 0 0,1 0 0,-1 17 0,-16-17 0,16 16 256,1-16 160,-1 0-192,-16 17-128,16-17-64,1 0-32,16 0 0,0 0 0,-17 0 0,0 0 0,1 0 0,-1 0 64,-16 17-32,16-17-32,-16 16 32,0-16-32,0 17 0,0-17 0,16 0 0,0 0 0,1 0 192,-17 0 128,0 0-160,16 0-32,-33 0-64,17 0 32,-17 0-64,17 0-32,-17 0 32,-16 0 32,-1 16-32,1-16 64,0 0-64,-1 0-32,1 0 32,-17 0 32,0 0-32,0 0-32,0 0 32,0 0 32,0 0-32,0 0 64,0 0-128,0-16 0,0 16 32,0 0 0,-17-17-640,17 1-224,0 16-2368,-16-17-1024,16-16-1887</inkml:trace>
  <inkml:trace contextRef="#ctx0" brushRef="#br0" timeOffset="6223.2375">897 4433 7808,'0'0'2976,"0"0"-1600,0 0-1056,0 0 736,0 0-384,0 0 32,0 0-288,0 0 0,0 0-256,17 0-32,-1-17 0,-16 17-64,17 0 32,0 0-64,-1 0-32,17 0 383,-16 0 129,16 0 0,0 0 32,1-17-160,-1 17 0,0 0-160,17-16 32,0 16 32,16 0 160,0 0-256,-16-17-96,17 17-64,-1 0 32,0 0-32,-16 0-32,0 0 448,16 0 160,1 0-288,16 0-96,0 0-224,-17 0-32,17 0 32,-16 0 0,16 0 0,-17 0 64,1 0-32,-1 0-32,0 0 32,17 0 32,0 0 384,-16 0 192,-1 0-256,17 0-128,-16 0 32,-1 0 128,-16 0-224,0 0-32,-1 0-160,18 0-32,-1 0 32,1-16 64,-18 16-32,18 0-32,-17 0 32,-1 0-32,1 0 0,-17 0 64,17 0-32,0 0-32,-17 0-64,17 16 32,0-16 224,0 0 128,16-16-96,17 16 32,-17 0-160,-16-17-64,17 17 0,-18 0 32,1-17-32,-17 17 64,17-16-64,-17 16-32,1-17 32,-18 17 32,17 0-96,-16-16-64,0 16 128,-1 0 32,1 0 0,-17 0-64,16-17-64,-16 17 32,0 0 32,0 0 0,0 0 0,17 0 64,-17 0-32,-17 0-32,17-17 32,0 17-32,0 0 0,-16 0 0,16 0-96,0 0 64,0 0-672,0 0-320,0 0-1536,0 0-672,0 0-2879</inkml:trace>
  <inkml:trace contextRef="#ctx0" brushRef="#br0" timeOffset="9159.8757">5861 4416 7680,'0'0'2880,"17"0"-1536,-17-17-1440,0 17 608,0 0-384,0 0 0,16 0 0,-16 0 0,0 0-64,17 0 160,-17 0 160,0 0 0,0 0 96,0 0-64,0 0 64,0 0 32,0 0-32,0 0-33,0 0-31,0 0-96,0 0-32,0 0-160,0 0-32,0 0-96,16 0-32,-16 0 320,17 0 160,-17 0-128,17 0-32,-17 0 128,16-16 32,1 16-224,-1 0-128,18 0 192,-18 0 192,1 0-160,16 0-96,-16 0-128,-1 0 0,17 0 128,-16 0 192,0 16-224,16-16-32,-17 0-160,1 0-32,0 0 32,16 0 0,0 0 0,0 0 0,17 17 416,-17-17 192,17 0-288,0 0-192,-17 0-64,17 0-64,-17 0 0,17 0 0,-17 0 0,17 0 64,0 0-32,-17 0 64,0 0-128,17 17 0,0-17 32,-1 0 64,18 16-32,-1-16-32,-16 0 384,0 17 128,0-17-256,-1-17-128,1 17-32,17 0 64,-34-16 0,17 16 0,0-17-96,-1 17 32,1-17-128,17 17-64,-18 0-32,1 0 96,0-16 0,0 16 96,0 0-32,-1 0 64,1 0-64,0 0-32,0 0 32,-17 0-32,17 0 128,0 0 160,-1-17-160,1 17 0,17 0-128,-18 0-32,1 0 32,-17 0 0,17 0 0,-17 0 0,17 0 64,-17 0 32,1 0-32,15 0 32,-15 0-128,-1 0-64,0 0 64,-16 0 0,16 0 32,0 0 0,0 0 0,-16 0 0,16 0 0,0 0 0,17 0 0,-17 0 0,0 0 0,17 0 64,-17 0-96,1 0 0,-18 0 32,17 0 0,-16 0 0,0 0 0,-1-16 0,1 16 64,-1 0-96,1 0 0,0 0 32,-17 0 64,16 0-32,1 0-32,-17 0-64,16 0 32,-16 0 96,0 0 32,0 0 32,0 0 0,0 0-64,0 0 32,0 0-64,0 0-32,0 0 32,0 0-32,0 0 0,0 0 64,0 0-96,0 0 0,0 0 32,0 0 64,0 0-32,0 0-32,0 0 32,0 0-32,-16 0 0,16-17 0,0 17 0,0 0 0,-17 0 0,17 0 0,0 0 0,-16 0 64,16 0-96,0 0-64,0 0 64,0 0 64,0 0 0,0 0-32,0 0-64,0 0 32,0 0-32,0 0 0,0 0-576,0 0-224,16 17-1536,1-1-672,16 1-3487</inkml:trace>
  <inkml:trace contextRef="#ctx0" brushRef="#br0" timeOffset="21219.3291">466 1527 7552,'-34'-33'2880,"34"17"-1536,17-18-1568,-17 18 448,17-1-224,-1 1 64,-16-1 96,0 0 128,17 1-128,-17-1-32,0 1 0,16 16 128,-16 0 160,0 0 64,0 16 0,0 1-32,0-1 32,0 1-192,0 16-32,0 0 0,0 34 0,-16-1 63,16 50 33,0 17 32,-17 17 0,1 32 0,-1 17 0,0 50 160,-16 0 32,0 0-288,0-16-96,0-1-64,16-32 0,-16-1 192,0-33 192,-1 0-192,-15-33-32,15-17-96,1-17-32,17 1-96,-18-34 32,34-16-128,-16 0-64,16-17 128,0 0 32,16-16 0,-16 0 32,17-1 0,0 1 32,16-17-160,-17 0 32,1-17 0,0 17 64,-1-16-32,1-1-32,16 0 32,0 1-32,0-1-96,17 1 64,-17-1 32,17-16 64,17 16-96,16-16 0,0 16 32,16 1 0,1-17 64,-17 16 32,16 0-32,18 1-64,-1 16-64,17-17 32,-17 17 96,0 0 32,17 0-32,16 0-64,1 0-64,-18 17 32,18-17 96,-1 16 32,1 18-128,16-18 32,-17 1 0,1 16 0,16-16 64,-34-17 32,18 16 320,-34-16 96,-16 0-160,-1 17-128,-32-17-128,16 0-96,-34 0 32,18 16-32,-17-16 0,16 17 0,-16-17 0,0 17 64,-17-1-96,17-16 0,-17 17 32,0-17 64,0 0-32,0 0-32,1 0 32,-1 0-32,0 0 0,0 0 0,0 0 0,-16-17 0,16 17-96,-16-16 64,-1 16 32,18 0 64,15-17-32,18 17-32,-1-17 32,17-16 32,0 17-96,0-18 0,-16 1 32,-1-17 0,-16 1 192,0-1 192,0 0-192,-17 0-32,0 34-32,-16-18 0,16 1 0,-33 17 0,16-1-64,1 0-64,-17 1 32,0-1-32,0 1 0,0-1 0,0 0 0,0 1 64,0 16-32,0-33 64,0 16-64,0 0-32,-17 1 96,17-17 64,-16-1-64,16 1-64,0 0 64,0-17 0,0-16-32,0-1-64,0-16 32,16-16-32,1-17 0,0-34 0,-1 1-96,17-17 64,1-34 32,-1 18 0,0-1 0,0 1 64,0-1 96,-16 0 64,16 51-192,-16 15 0,-17 34 32,0 17 32,0 16-128,0 0 32,-17 34 0,17-17 64,-16 16-96,-1 17 0,0-17 32,1 17 0,-1 17-96,1-17 64,-18 0 32,18 0 64,-1 0-32,-16 0 64,16-17 0,-16 17 32,0 0-160,16 0 32,-16 0 0,0 0 64,0 0-32,-34 0-32,18 0 32,-18 0-32,1 0 0,-34 0 0,17 0 0,0 0 0,-17 0 0,1 0 0,-17 0 64,-1 0 32,-15 0-32,-1 0 32,0 0-64,0 0-32,-33 0 32,17 0-32,16 0 0,-16-16 64,-1 16-32,-16-17-32,33 1 32,-16-1-32,16-16 0,-16 16 0,-1-16 64,1 16 32,33 1-128,-34-1 32,17 17-64,-16-16 0,16 16 64,17 0 0,16 0 0,1 0 0,16 16 0,0-32 0,16 16-96,1 0 64,33 0 32,-17 0 64,33 0-32,-16 0-32,33-17-320,17 0-128,33 1-2112,16-17-864,-16-34-3519</inkml:trace>
  <inkml:trace contextRef="#ctx0" brushRef="#br0" timeOffset="31260.8418">9928 1677 2944,'0'-50'1120,"0"33"-576,0 1-352,17-1 288,-17 1-192,16-1-96,-16-16-192,17 16 0,-17-16 192,17 16 192,-17 1-64,0-1 64,-17 1-160,17 16 32,0 0-160,-17 0 512,17 16 224,0-16-288,-16 33-64,16-16-288,0 0-64,0 16 64,0-17 32,0 1-96,0 16-96,0 0 128,-17 1 32,17-1 64,0-17 0,33-16 704,17-33-448,33-17-160,50-49-224,33-34-32,50-16-64,33-34-32,17-16 96,-1 16 0,1 17-1888,-1 17-768,-32-17 8160,-34-17 3807</inkml:trace>
  <inkml:trace contextRef="#ctx0" brushRef="#br0" timeOffset="32253.2555">9380 3320 2304,'0'0'960,"0"0"-512,17-16 32,0 16 416,-17 0-128,16-17-64,-16 17-256,17 0-32,-17 0-416,0 0-64,0 0 32,0 17 544,-17 16 384,-16 17-448,0 16-160,0-16 160,16 16 64,-16-16-160,0 17-64,16-18-96,17-15 32,17-51 512,49 0 224,50-66-352,50-49-160,33-35-288,50-32-128,17-17-96,0 34-32,-34 16-448,1 33-192,-34 33-3008</inkml:trace>
  <inkml:trace contextRef="#ctx0" brushRef="#br0" timeOffset="36078.1642">5247 6242 3712,'0'0'1472,"0"0"-768,0 0-480,0-16 416,0 16 32,0 0 128,0-17-224,0 17 0,0 0 0,0 0-320,0-17-224,0 17-32,0-16-64,0 16 0,16 0 64,-16 0 0,0 0 64,0 0 32,0 0 320,0 0 96,17 0-224,-17 16-160,17-16-32,-17 0 0,16 0 96,1 0-32,-17 0 64,16 0-128,1 0 0,0 17-96,-1-17-32,1 0 32,-1 17 64,1-1 384,0-16 256,-1 17-416,1-1-160,16-16-32,0 0 64,0 0 64,34 0 96,-1-16-160,17-1-96,0 17 320,0-33 192,17 33-289,16-17-63,0 34-160,17 0-64,0-1-64,0 1 32,16-1 96,0 18 32,1-18 384,-17-16 224,16 0-288,1-16-64,-1-1-288,-16 0-64,-17 1 0,0-1 64,-16 1-32,-1-1 64,-32 17-64,-1-17-32,-16 17 32,-17 0-32,0-16 0,-33 16 64,0 0 96,0 0 64,0 0-96,-16-17-96,-1 17 352,17-16 128,0-18-192,-16-15-96,16-1-224,16 16 0,-16-15 0,17-1 0,-17-17 0,16-16 64,-16 0-96,0 0 0,-16 0-32,16 0 0,-17 17 128,1-17 32,-1 33-128,0-16 32,1 33-64,-17-1 0,-1 1 64,18 0 0,-17 33 0,-1-17 64,1 1-96,17 16-64,-18 0 128,18 0 32,-17 0 0,-17 0-64,0 0-64,0 0 32,0 0 32,1 0 0,-18 0 0,1 0 0,-17-17 0,0 1 0,-17 16 0,0-17 0,1 0 0,-17 1 0,-1-1 0,1 1 0,-33 16 0,16 0 0,0 0-96,0 0 64,-16 16 32,0 1 64,16 16-96,0 0 0,0 0 32,17-16 0,0 16 0,16-16 64,1-1-32,-1 1-32,34 0-64,16-1 32,0-16 32,17 0 0,16 0 0,0-16 64,17-1-96,0 17-64,0-17 64,17 1 64,0 16 0,-1 0-32,1 0 32,-17 0-32,17 16 0,-17-16 0,16 17-96,-16 16 64,0 17 32,0 16 0,0 34 0,0 0 64,-16-17-96,-1 33 0,17 0 32,-17 0 64,1-16-96,-18 0 0,18-17 32,-1-17 64,1 0-32,16-32-32,-17-1 32,17-17-32,-17-16 64,17 0-32,17 0-32,0-16 32,16-1 32,17 1-736,0-1-256,33 17-2719,16 0-1217</inkml:trace>
  <inkml:trace contextRef="#ctx0" brushRef="#br0" timeOffset="37981.8087">13298 4765 4224,'0'0'1664,"-16"0"-896,16 0-192,-17 16 576,17-16-224,0 17 0,-16-17-320,16 16-128,0-16-256,0 0-32,0 0 128,0 0-128,0 0 64,16 0-96,-16-16 0,0 16 96,17 0 160,-17-17-160,0 17 0,0-16 0,0 16 0,0 0-128,0 0-96,0-17 0,0 17-32,0 0 0,0 0 0,0 0 0,0 0 0,0 0 0,0 0 0,0 0 0,0 0 64,0 0-96,0 0 0,0 0 32,0 0 0,0 0 0,0 0 0,0 0 0,0 17 64,0-1-96,16 1-64,-16 33 64,0-17 64,17 17 416,-17-1 256,0 18-288,0 16-129,0 0 65,0 33 96,0-33-160,-17 0-32,1 0 224,16 0 128,-17 17-224,1-17-128,-1-17 192,17 17 160,-17-33-320,17 16-160,-16-16 0,16-17-32,0 1-128,-17-1 32,17 0 0,0-16 64,0-1-32,0 1-32,0-1 96,0-16 0,0 17-128,0-17 32,0 0 0,0 0 0,17 17 0,-17-17 0,0 0 0,0 0 0,16 16 0,1-16 64,0 0-96,16 0 0,0 0-32,17 0 0,16 0 128,34 0 32,-1 0-128,18 17 32,15-34 0,18 17 64,-1 0-96,1 0 0,-18 0-32,1 0 0,0 0 64,0 17 64,-17-17-32,0 16 64,-16-16-128,-17 0 0,0 0 32,-17-16 64,-16 16 320,-17-17 224,17 1-192,-17-1-128,-16 0-96,0 1-224,-1-1 32,-16 1 0,17-18 64,-17 1-32,16 0-32,-16-33-64,0-1 32,0-16 32,17 0 64,-17-33-32,0-17-32,0 0 96,0 17 0,0 0-192,-17 16 0,17 34 32,0-1 96,-16 18-64,16-1 0,-17 33 32,17 1 0,-16-1-96,16 17 0,-17 17 64,17-1 64,0 1 0,0-17 64,-17 16-128,17-16-64,0 17 128,-16-17 32,16 0 0,0 0-64,-17 0 32,17 0 32,-16-17-96,-1 1 0,0 16 32,-16-17 0,17 1 0,-1-1 0,0 0-96,-32 1 64,-1-1 32,-17-16 0,-16 16 64,-16 1 32,-1-17-128,-33 16 32,-16-16 0,-17 0 64,0 16-96,-17-16 0,1 16 32,-1 1 64,17 16-96,0 0 0,0 16-32,50 1 0,0-1 64,16 1 64,17 0-32,17 16-32,16 0-64,17 0 32,16 17 32,17-17 0,17 0-1408,-1 1-576</inkml:trace>
  <inkml:trace contextRef="#ctx0" brushRef="#br0" timeOffset="38979.411">8069 6143 7552,'-17'-50'2816,"34"33"-1536,-17 1-1504,17 16 448,-17 0-224,0 0 0,-17 16 0,17 1 0,0-1 0,0-16 64,-17 17 32,17 0 160,0-1 160,0-16 128,0 17 128,0-17 288,0 16-480,17 1-160,-17 0-192,17-1-32,-1 1 352,1-1 191,16 18-255,0-1-64,17 0-256,0 0-128,0 0 96,33 1 32,16-18 480,1 34 192,16-17-352,0 0-224,50-16-96,-16 16 0,16 0-32,16 1-32,1-1 32,16 17-32,0-17 0,17 0 64,0 0-32,-17-16 64,17-17 288,0-17 128,0 1-96,16-34-96,-16-17-96,-17 1 0,-16 16-64,-17-16 64,16 16-128,1-16-64,-17 16 0,-50 17-32,-16-1 0,-17 1 0,-17 17 64,-16-1 32,-17 0-128,0 17-32,-16 0 96,-17-16 32,17-1 0,-17 17 32,-17-16-64,17-1 64,-17 17-64,17-17 64,-16 17-64,-1-16-32,1 16 32,-1-17-32,17 17-96,-17 0 0,1 0-1280,-1 17-544,1-17-1343,-1 16-577,-16-32-576</inkml:trace>
  <inkml:trace contextRef="#ctx0" brushRef="#br0" timeOffset="39382.4356">12435 6109 7424,'17'-16'2816,"-1"-1"-1536,17 1-992,-16 16 608,0-17-320,32 0 0,1 17-224,0-16 32,33-1-224,17 0-96,-1 17 32,1 0-64,0 0 64,-17 0-128,-17 17 0,-16 0 384,0-1 224,-34 18-1,-16-1-31,-33 33-96,-17-16-32,-33 16 32,-16 1 64,-1-1-160,-16 17 32,16 0-224,1-16-96,16-18-32,16 1-32,1 0 0,16-17 64,17 0-96,16-16 0,17-17 32,17 0 0,-1 17-704,17-17-256,1 0-1855,-18 16-801,1-32-512</inkml:trace>
  <inkml:trace contextRef="#ctx0" brushRef="#br0" timeOffset="40464.8406">8019 6475 5120,'17'-17'2016,"-1"17"-1088,1 0-1088,-17 0 320,17 0-256,-17 17 64,0-17 576,16 16 288,-16 17-416,0 1 256,0 32 192,0 0-192,17 17 0,-17 0-256,16-16-96,-16-1-32,17-16 32,0-17-96,-17 0 32,0 1 256,16-18 224,-16 1-96,0-1-1,-16 1-287,16-17-128,0-17-128,0 1-96,-17-17-64,0-17 32,17 0 32,0-16 0,-16-1 64,16-16 32,0 17-128,16-1 32,-16 18 0,17-18 0,0 1-96,-1 16 64,1 0 32,16 17 0,-16 0-96,-1 0 64,1 16 32,-1 0 0,-16 1 0,0 16 0,17-17 0,-17 17 0,0 0 0,0 0 64,17 0-96,-17 0 0,0 0 32,16 0 64,-16 17-96,17-1 0,-1-16-32,1 17 0,0 0 64,-1-17 64,17 16-96,34 1 0,-1-17 32,17 0 64,17-17-32,-17 1 64,33-18-64,0 1 64,0-17-64,-16 1-32,0 15 32,-1 1-32,-32 17 0,-1-18 0,-16 34 0,-17 17 64,-16 16-2783,-1 0-1185,-16 1-160</inkml:trace>
  <inkml:trace contextRef="#ctx0" brushRef="#br0" timeOffset="50478.5963">2358 6607 4736,'0'-33'1760,"0"33"-960,0 0-928,0 0 320,0 0-96,0 0 96,0 0-256,0 17 0,0-1 0,0-16 448,0 17 288,0 16-32,0 0 0,0 1-288,0 15-128,0 18-128,0-1 0,0-16 0,0 0 32,0-17 64,0 0 32,0 0 160,0-16 160,0 0 64,33-17 32,0-34 128,17-32 64,17-34-288,32-32-160,34-18-160,17-16 0,-1 0-192,0 17-32,1-1 0,-17 34 63,-17 16-31,-33 34-32,-17 16-127,-49 50-1,-1 0-1280,-32 17-576,-1-17-2016</inkml:trace>
  <inkml:trace contextRef="#ctx0" brushRef="#br0" timeOffset="51783.7832">6940 6873 6528,'-17'-33'2464,"17"33"-1344,-16 0-1184,16 0 544,0 0-288,16 0-32,-16-17 192,0 17 96,0 0-224,0 0 64,0-16 64,0 16-192,0 0-32,17 16-64,-17-16-64,17 17 96,-17 16 0,0 0-32,16 0 32,-16 17-64,0-17-32,0 1 96,0-1 64,0 0 224,0-16 128,0-1-128,0 1-64,17-1 320,-17-16 191,33-16-63,0-34-64,50-16-192,17-34 0,16 0-160,0-16-32,34 0-288,-1 0 0,-16 0-32,-17 16 0,0 17 0,-33 17 64,0-1-1376,0 34-544,-16-17-3231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12544,'0'0'4639,"0"0"-2495,-17 0-1440,1 0 1248,16 0-1152,0 0-608,-17 0-192,1 0-2720,-1 17 1472,0-17-5663,1 0 3839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9728,'16'0'3584,"-16"0"-1920,17 0-1088,-17 0 1055,0 0-959,16 0-32,1 17-448,16 33-32,-16-1-96,16 18-64,0 16 32,17 33-32,-17 0 0,0 17 416,1 0-224,-1 0 480,0-34-384,-16 1-64,-1-34-128,1 1-160,-17-17 32,16-34-2432,-16 1 1344,0-17-5183,0-17 3519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17 300 11648,'-17'0'4384,"17"0"-2369,0-17-1439,0 17 1440,17 0-1184,-1-17 64,17 1-544,17-34-160,-17 17-96,34-17-160,-17 17 32,-1 0-128,18-1 96,-17 18-32,-1 16 32,-15 0 0,-1 16 0,-17 18 128,1-1-32,-34 17 64,17-17-64,-16 17-32,-1-1 32,1 1-320,-1-17 160,17 1-736,17-18 480,-17 1-736,33-1 640,-17-16-256,18 17 416,15-17 128,1 17 96,0-1 224,0 1-64,0 16 544,-34-16-352,-16 32 384,0-15-352,-50 15-160,1 1-64,-18 0 64,1-17-64,-1-16-672,1 16 352,-17-33-1888,17 0 1184,32-33-3391,1 16 2463,17-33-2752,32 17 2656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1096 8832,'0'0'3328,"0"0"-1792,0 0-960,0 0 1248,0 0-1025,0 17 161,0-1-608,0 18 288,0 15-352,-17 1 352,17 0-384,17-17 384,-17 0-384,16-16 384,1-17-384,16-17-64,-16-16-96,16-33-352,0-17 128,-33 0-160,17 0 160,-17 16-64,-17 1 96,0 16-224,1 34 192,-17-1-384,-1 0 288,1 34-1568,17 0 992,-1 16-4959,17 0 3231</inkml:trace>
  <inkml:trace contextRef="#ctx0" brushRef="#br0" timeOffset="402.6466">233 565 10240,'-33'17'3872,"33"-17"-2112,0 16-1632,-16-16 1247,32 0-831,-16-16 512,17 16-608,16-17 32,17-16-288,16-17-32,1 0-96,-1-33-64,17 17 32,0-1-32,-17 1 0,1 16-448,-17 0 256,-1 34-1600,-32-17 992,0 33-3679,-17 16 2495,-17 17-2976,0-16 2848</inkml:trace>
  <inkml:trace contextRef="#ctx0" brushRef="#br0" timeOffset="680.5857">250 1096 12544,'17'-16'4639,"-17"16"-2495,66-50-2016,-49 17 1088,16 16-800,17-33-128,-1 17-192,1-33-96,0 32 32,16-32-32,-16 16 0,0-16-96,0 33 64,0-17-960,-1 17 544,-32 16-3135,16-16 1983,-16 16-4224,-1 1 3296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9856,'0'-16'3680,"0"16"-1984,0-17-1056,0 0 1151,0 17-1023,0 0-224,0 0-384,0 17-192,0 0 0,0 32 384,0 18-192,0 32 480,0 18-352,0 49 512,0-34-480,0 34 416,0-33-416,0 0-32,0-33-160,16-34-448,-16 0 192,17-32-2880,-17-1 1664,0-50-5407,16-16 3775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17:4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50 11648,'-16'0'4288,"16"0"-2305,0 67-1823,0-34 864,0 17-640,-17 16-160,34 0-128,-17 34-96,0 0 32,16 16 160,-16-33-96,33-17 448,-16 1-288,33-51 160,0-16-256,16-50-288,17 17 64,-17-50-640,1 0 416,-34-16-864,17-1 640,-34 0-320,-16 1 480,-33 16 352,-17 33 0,-33-17 320,17 51-192,-34-1 160,34 34-160,-34-1-1888,34 34 929,0-16-4641,32-1 3008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2:46:0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24571 1097 6528,'0'16'2464,"16"1"-1344,-16-34-544,0 17 736,17 0-192,-17 0 0,16-16-448,-16 16-160,17-17-288,-17 0-96,0 1 64,17 16 96,-17-17 63,0 1-31,0 16-32,0-17 32,0 17 128,0 0-128,0 0 0,0 0 160,0 0 64,0 0-64,0 0 32,0 0-224,16 0-96,-16 17-96,0-1 0,0 1-64,0-1-32,0 1 160,0 0 128,0 16-160,0 33-64,0 1 224,0 16 128,-16 0-64,16 16 32,-17-16-160,17 33 32,-17 1-96,1-18 0,16 17 96,-17-16 96,1 0-128,-1-17 32,17 16-96,-17 1 64,1-1-128,16-32-64,-17 16 0,17 0 32,-16-33-32,16 16-32,-17-16 32,17-17-32,0 0 192,0 1 128,0-18-96,0 17-64,0-16 0,0-17-32,0 17-64,0-1 32,0-16-64,0 0 64,0 0-64,0 17 64,0-17 0,0 0 32,0 0 0,0 0 0,0 0 0,0 0 0,0 0-64,0 0 32,0 0-64,0 0 64,0 0-64,0 0-32,0 0 32,0 0-32,0 0 0,0 16 0,0-16 0,0 0 0,0 0 0,0 0 0,17 0-96,-17 0 64,0 0 32,0 0 0,0 0 64,0 0 32,0 0-32,0 0-64,0 0 32,0 17-32,0-17 0,16 0 0,-16 0-96,17 0 64,-17 0 32,16 0 64,1 0-96,16 0 0,0 0 32,17-17 0,17 17 0,-18 0 64,1 0-96,0-16 0,0 16-32,0 0 0,16 0 64,-33 0 0,0 0 64,17 0 32,-17 0-128,17 0-32,0 0 32,16 0 0,-16 16 32,17-16 0,-17 0 0,-1 0 64,1 0-96,17 0-64,-18 17 128,1-17 32,0 0 0,16 0-64,1 17 32,16-17-32,-17 0-96,1 0 64,-1 0 32,0 0 0,1 0 64,-1 0 32,-16 16-32,0-16-64,16 0 32,1 0 32,-1 0-96,0 0 0,1 0 96,16 0 32,-17 0-32,1 0-64,-1 0 32,0 0 32,1 0-32,-1 0-32,17 0 32,-16 0-32,-1 17 0,0-17 64,-16 0-32,0 0 64,0 0-128,0 0 0,-17-17 32,17 17 0,-17 0 0,0-16 64,-16 16-32,16 0-32,-16 0 32,-1-17-32,-16 17-224,17-17 0,-17 17-320,16-16-64,-16 16-1088,0-17-480,0 1-2208,-16-1-863,-1 0 223</inkml:trace>
  <inkml:trace contextRef="#ctx0" brushRef="#br0" timeOffset="1266.8352">25617 1196 7808,'0'0'2880,"0"0"-1536,0 0-736,0 0 928,16 0-256,-16-16-33,17 16-447,-17 0-160,0 0-352,0-17-128,0 17 32,0 0 32,0 0 96,0 0-224,0 0-64,0 0-96,16 0-64,-16 17 288,0-1 192,0 1 128,0 16 0,17 17 32,-17-17 0,0 17-256,17 0-96,-1 16 192,1-16 128,-1 16-224,1-16-128,0 0-96,16 0-32,-17 16 352,1 0 224,16-16-224,-16 17-96,-1-18-32,1 1 0,16 0 32,0-17 64,1 17-32,15-17 0,1-16-160,-17 16-96,17 0 0,0-16 32,-17-1-32,-16 18 64,16-18-128,0 1 0,-16-1 32,16 1 0,-16 0 64,16-1 32,-17 1 96,18-17 32,-1 16-96,0 1-32,-16 0 96,16-17 96,-17 16-128,34-16-96,-17 0-32,17 0-32,-17 0 0,17 0 0,-17 0 0,1 0 0,-1 17 0,0-17 0,-16 16 0,16-16 0,-17 0 0,1 17 64,16-17-96,0 17 0,1-17 32,-18 0 64,17 0-32,1 0 64,-18 16-64,17-16 64,-16 0-64,0 0-32,-1 0 32,-16 17-32,17-17 0,-1 0 64,-16 0-32,17 0-32,-17 0-64,17 16 32,-17-16 32,16 0 0,-16 0 0,0 0 0,0 0-288,0 0-64,0-16-864,0 16-352,0 0-3040,-33-33-4063</inkml:trace>
  <inkml:trace contextRef="#ctx0" brushRef="#br0" timeOffset="2736.307">25367 3089 7552,'0'0'2816,"0"-17"-1536,0 17-864,0 0 704,0 0-288,0-17-96,0 17-224,0-16 0,0-1-288,0 1 160,0 16 31,0-17 1,0 0 0,0 17-96,0-16-32,0 16-32,17-17 0,-17 1 0,0 16 64,17-17 32,-17-16 32,16 16-128,1-16-96,0 0 0,16 0-32,-17-1 64,18 1 32,-1 17-32,-17-18 32,18 1 0,-18 0 96,1 0-96,16 0-64,0-1 0,-16 1-32,-1 0-160,18 0-32,-18 0 96,1-1 32,16-15-96,-16 15 32,-1 1 0,1-17 0,-1 17 64,1 0 32,-17 0 32,17 16 0,-1-16-64,1 16-64,-1-16 32,1 17-32,0-1 0,-1 0 0,17 1 0,1-1 0,-1 1-96,17-18 64,-17 18 32,0-17 64,0 16-32,0-16-32,1 16 32,-1-16-32,-17 16 0,18 1 0,-1-17 0,0 16 0,0 0 0,-16 1 0,16-1 0,-16-16 0,16 16 0,-17-16 0,18 0 0,-1 0 64,17 0-96,-1 16 0,1-16 32,-17 16 0,17 1 0,-17-1 0,17 0 0,-17 1 64,1-1-96,15 1 0,-15 16 32,15 0 0,-15-17 352,15 17 224,1-17-352,17 17-128,-18-16 128,1-1-128,0 1-32,0 16-32,-17-17-32,0 0 0,0 17 0,1-16 0,-18 16 0,1 0 0,-1 0-96,1 0 64,0 0 96,-1 0-32,1 0-96,-1 16 32,1-16 96,0 0-32,-17 0 64,16 0-64,1 0-32,-17 0 32,0 0 96,0 0-64,0 0 128,0 0-128,0 0-96,0 0 0,0 0 32,0 0 0,0 0 0,0 0 0,0 0-288,0 0 160,0 0-1504,0 0 896,0 0-4320,0 0 2785,0 0-4321,0 17 3712</inkml:trace>
  <inkml:trace contextRef="#ctx0" brushRef="#br0" timeOffset="4617.5927">25334 964 4736,'0'-17'1824,"0"17"-960,17-16-448,-17 16 544,0 0 0,0 0 128,0 0-32,0 0 0,0 0-576,0 0 192,0 0 96,0 0-192,0 16 0,0-16-161,0 17 1,-17-1-32,17 1 64,0 0-32,0 16 0,0-17-160,0 18 0,0 15 128,0 1 64,-16 0 32,16 16 32,0-16-256,-17 17-96,17-1 192,0-16 64,0 0-192,0-1-128,17 1 128,-1-17 96,-16 1-160,33-1-32,-16 17 224,0-17 64,-1 17-192,1-1-128,0 18-64,-1-34 32,1 17 32,-1 0 32,1-17 128,16 17 96,-16-17-128,-1 0-64,1 17 128,0-17 64,-1-16-64,17 16 64,-16-17-192,16 1-32,-16 0-64,-1-1-64,1-16 32,0 17-32,16-17 0,-17 16 0,1-16 0,16 17 0,-16 0 0,-1-1 64,1-16-32,16 17-32,0-1-64,1-16 32,-1 17 96,17 0 32,-1-17-32,1 0-64,0 0 32,0-17-32,0 17 0,16-17 0,-16 17 0,0 0 0,-1-16 0,18 16 0,-17 0 0,16 0 0,0 0 0,1 0 0,-17 0 0,16 0 0,-33-17 0,17 17 64,0-16 32,16 16 32,-33-17-160,17 0-32,0-16 32,-17 17 0,17-18 32,0 18 64,0-17-32,-1-1-32,18 18-64,-34-17 32,17-1 32,-17 18 0,0-34 0,0 17 64,1-17-32,-1 0-32,0 17 32,0-17 32,1 0-96,-18 17 0,1 0 32,16 0 64,-16 0-32,-1-1-32,1-15 32,-17-1 32,16 17-32,-16-17-32,0 0-64,17 17 32,-17-17 96,0 17-32,0-17 64,0 0-64,0 17-32,0 0 32,17-17-128,-17 33 64,0-16 32,0 17 0,0-18 64,0 18-32,0-1-32,0 1 32,0-1 32,0 0-32,0 17 64,0-16-64,-17-1-96,34 17 32,-34-16 32,17 16 0,0-17 0,0 17 0,0-17 0,0 17 0,0 0 0,0 0 0,0 0 0,0 0-96,0 0 64,0 0 32,0 0 0,0 0 0,0 0-96,0 0 64,0 0 32,0 0 64,0 0-32,0 0-32,0 0-2528,0 0 1376,0-16-4864,0 16 3329,17 0-4449,-1-17 4032,17 17-192</inkml:trace>
  <inkml:trace contextRef="#ctx0" brushRef="#br0" timeOffset="-3008.037">3852 798 7936,'-50'0'2976,"17"-17"-1600,0-16-832,33 16 800,-33 1-416,16-17-64,1-1-512,-18 1-225,18 0-63,-17 16-64,-17-16 0,0 16-95,0 1 63,-33-1 32,0 17 63,0-16-94,0 16-1,0 0-32,0 0 0,0 0 479,0 0 193,-33 0 64,16 0-32,-16 16-192,16-16-128,-16 17-96,0-1-64,-17 1-192,0 33 32,1 0 0,-1 0 0,17-1 0,-34 18 0,17-1 0,1 1 0,15-1-96,1 17 64,0 0 32,16 0 0,1 17 0,-1-17 64,17 0-96,17-17 0,16 0 32,0 1 0,17 16-96,16 0 64,1 16-32,16 1 0,0-17 64,33 17 64,0-17-32,0 16-32,17 1 160,0-1 128,16 1-32,1-17 96,-17 0-64,33-17 64,16 1-128,17-17 32,-16 0-160,0-17 0,-1 17-96,17-17-32,17 0 32,-17 17 64,1-17-32,15 17-32,1-17 32,33 17 32,0-34 160,-16 1 192,-1 0-224,0-17-32,34-17-96,-33 0 32,16-16-64,-17 17-32,17-18-64,0 18 32,-17-17 96,1 16 32,-34 0-32,33 1-64,1-1 32,-1 1-32,-16-1 0,-17 17 0,17-17 0,0 1 64,0 16 96,-17 0 128,17-17-64,-34 17-64,34 0-160,0 0 0,0-16 0,0 16 0,-1-17 64,1-16 96,17 0 128,-1-1 160,0-16-256,-16-16-96,17 0-64,16-17 32,-17 0-32,-16 33-32,-17-33-64,0 16 32,1 1 96,-1-17 32,0 17-128,-33-34 32,0 17 64,-17 0 96,-16 0-128,-17 17-32,-16-17 64,0 0 32,-17 0-32,-17-34-64,17 18 32,-33 16-32,-17 0 0,0 0 0,-16 0 0,16 0 64,-16 0-96,-17 0 0,0 0 96,16 16 32,-49 1-32,-17 16-64,17 0 96,-17 0 0,0 17-32,-33 0-64,0-17-64,17 17 32,-17 0 32,-33 0 64,16 16-32,0-16-32,17 16 32,-33 1 32,33-1-96,-16 0 0,15 1 96,-32 16 32,33-17-32,0 1 32,17-1 0,-34 0 32,17 1-64,17-1-64,-17 1 32,16-1 32,-32 0-96,32 17 0,-16-16 32,34 16 0,-34 0 0,-1 0 0,35 0-96,15 16 64,-15 1 32,32 0 64,0-1-96,17 17 0,0-16-896,17 16-320,16-16-5312</inkml:trace>
  <inkml:trace contextRef="#ctx0" brushRef="#br0" timeOffset="40531.5323">2391 2823 3968,'-16'-17'1568,"-1"1"-832,0-17-448,17 33 448,0-17 0,-16-16 96,-1 33-384,1-33-160,-1 33-192,-16-34 0,16 34 0,1-16-32,-1-1 32,0 17 64,-16-16 64,17 16 160,-18 0 96,1 0 0,0-17 32,0 17-64,0 0-32,-1 0-32,1 0 0,0 0-64,-17 17 32,0-17-128,1 0 32,-18 16-96,17-16 0,1 17-192,-1-1 32,-17 18 0,1-1 64,16 17-32,-16-1-32,-1 1-64,1 17 32,-17-18 32,17 18 0,-1-17 0,17 0 64,17-1-32,-17-15-32,17-1-64,-17 17-32,34-17 64,-17 17 0,16-17 32,0 0 0,1 0 0,16 0 0,0 1 0,0-1 0,16 17 256,-16-17 160,17 0-192,0 17-64,-1-17-96,34 0 31,0 0 1,16 1 32,-16-18-64,16 1 32,17-1 0,0 1 32,-16 0-64,32-1 32,1-16-64,0 17-32,-1-17 32,17 16 32,-33 1-32,17 0-32,16-1 32,0 17 32,-16-16-96,16 16 0,-16-16 32,-1-1 64,18 1-32,-1-34 64,0 17-64,0-16 64,1-1-64,-18 1 64,17-1-128,1 0 0,-1 1 160,-17-17 64,18 16 0,-1 0 32,-33-16-64,0 0 0,-17-17-96,-16-16-64,0 16 96,0-16 0,-17-17-128,-17 0 32,1 16 64,-17 1 32,-17-1-32,17 18-64,-16-18 32,-1 1-32,-16 16 64,16-17 32,-32 18-32,15-18 32,-15 17-64,15 1 64,-32-1-128,0 17 0,-17-17 32,16 33 64,1 1-32,-17-18-32,0 18 96,16 16 0,-16-17-32,-16 1-64,-1 16 96,1 0 64,32-17-64,-16 17 0,0-17 32,0 17 64,17-16-96,-1 16-64,-32-17 0,-1 17 32,17 0-32,0 17 64,0-17-224,0 0 32,17 16 32,-1 1 32,1-17 32,-34 33 0,1-16 64,16 16 32,16-16-128,1 16-32,-1-17 32,18 18 0,-18-1 96,17-17 32,1 18-128,15-1-32,1-17 32,-17 18 64,17 15-64,-17 1-64,17 0 64,0 0 0,16-17-64,-16 17 0,33 0 128,-16 0 32,16-1-96,0 18 32,16-1 64,1-16 32,-1 16-128,1 1-32,16-17 32,0-1 64,-16 1 0,16-17-32,17 1 32,0-1 32,0-17-96,-1 1 0,1 16 96,0 0 32,33-16-128,0 16 32,0 0 64,-17 1 32,17-18-128,0 17-32,0-16 160,0-17 96,34 17-32,-18-34 64,17 17-64,-16-17 0,0 1-96,-17-1 32,33 1-64,0-1-32,-16 0-64,-1 1 32,18-1 32,-18 1 64,-16 16-96,-16-17 0,32 17 32,-16 0 0,17 17 0,-17-1 64,-17-16-32,17 17-32,-16-1 32,16 1 32,-17 0-96,17-17 0,0 16 32,17-16 64,-17 17-96,0-17 0,-17 16 32,17-16 0,0 0 0,-17 0 0,1 17 0,32-17 64,-16 0-32,1 17-32,-1-17-64,-17 0-32,17 0 128,-17 0 32,1 0 0,-17-17 32,33 17-128,0 0 0,16-17 32,-32 17 0,16 0 0,-17 0 64,0 0-32,1 17 64,-1-17-64,1 0-32,-1 17 96,17-17 64,0 0-64,0 0-64,0 0 0,-17-17 32,17 17-96,-16 0 0,-1-17 32,17 17 0,0 0 0,0 0 0,0 0 0,-16 17 0,16 0 0,-17 16 0,0-33 0,18 33 0,-1-33 0,16 17 0,17-1 0,-33 1 0,17-17 0,0 0 64,-1 0-96,17-17 0,1 17 32,-1-16 64,-17 16-32,18 0-32,-18 0-64,1 16 32,33-16 32,-17 17 0,0-1 0,0 1 64,0-17-96,1 17 0,32-17 32,-33 16 0,17-16 0,-17 17 0,1-17 0,15 0 64,18 0-32,-34 0-32,0 16 32,0-16-32,-33 17-96,34 0 64,-1-1 32,-17-16 64,1 17-32,0-1-32,-1-16 32,1 0-32,-34 0 0,34-16 64,-1 16-96,18-17 0,-34 17 32,0-16 64,-17-1-32,17 0-32,-17 1 32,1-17 32,-1 16-32,1-16-32,16 0 96,0-17 0,0 17 32,-17-34 64,-16 34-96,0-17 0,16 17-32,-16 0-64,-17-17 32,0 0 32,-16 0-32,0 1-32,-1-1-64,1-17 32,-17 1 96,0-17 32,0 33 32,0-16 0,-17 33-64,1-17 32,-1 17-64,-16-17-32,16 0 32,-16 17-32,0-17 0,-17 17 64,-16-1-96,-34-15-64,34 15 64,-17 1 64,0 0-64,-17 0 0,17-17-32,-33 17 0,-1 0 64,1-17 0,17 17 64,-18 16 32,1 0-128,-17 1-32,1-1 32,-1 1 64,0 16 0,17-17-32,-50 17 32,16-17-32,18 17 0,-18 0 0,17 0-96,-33 0 64,0 0 96,17 0 32,16 0-128,-16 0 32,-17 0 0,16 0 0,17 0 0,1 0 0,-18 0 0,1 17 0,16-17 0,0 0 64,0 17-96,17-17-64,-17 16 64,1 1 64,15-17 0,1 16 64,17 1-128,-1 0 0,34-1 32,-17 1 0,16-1 0,1 18 64,-17-18-96,0 1 0,16-1 32,1 18 0,16-18 0,0 17 0,-16-16-96,16 0 64,0-1 32,0 17 64,17 1-32,-17-1-32,1-17-64,-1 18 32,0-1 32,-16 0 0,16 0-96,0 1 64,17-18 32,0 17 64,-1 1-32,18-1-32,-1 17 32,1-1-32,-1 1 0,-16 0 0,16 0 0,-16 0 64,16-1-96,-16 1 0,17-17 32,-1 17 64,0-17-96,17 1 0,0-1 32,17-17 0,-17 18 0,33-1 0,0 0 0,-16 0 64,16 0-32,17 17 64,0 0-64,33 0-32,-17-17 32,1 17-32,-1-17 64,0 0 32,1-16 32,16-1 64,-33-16-32,33 0 0,16 0-32,1 0 64,-17-16-96,0 16 0,-17 0-32,17 0-64,-16-17-64,-17 17 32,-1 0 96,18 0 32,-17 17-128,16-1 32,0 1-64,1 0 0,-17-1 64,16 1 0,-16 16 0,0-16 0,16-1 0,-16-16 64,0 17-32,16-17 64,0 0-128,17 0 0,0 16 32,-16-16 64,-1 0-32,1 17-32,-1-17-64,0 0 32,1 17 32,-1-17 64,17 0-32,0 16-32,17-16-64,-34 0 32,17 0 32,0 0 0,-16-16 0,16-1 64,0 17-32,33-17-32,-17 1 32,-15 16-32,-18-17 0,0 17 0,1 0 0,-1 0 0,1 0 0,-18 0 64,34 0-96,0 17-64,0-17 64,0 0 0,0 16 32,-16-16 0,16 0 0,-17 0 64,1-16-32,16 16-32,0 0 32,0 0-32,16-17 0,-32 17 0,-1 17-96,0-17 64,17 0 32,-16 0 64,-1-17-96,17 17 0,17 0 32,-17 0 64,0 0-96,0-16 0,0 16 96,0-17 32,-33 17-128,16 0 32,17 0 0,-16 0 0,16 0 0,0 0 64,-17 17-96,-16-1 0,16 1-32,1-17 0,-1 16 64,-16-16 64,16 0-32,17 0 64,0 0-64,0 0-32,0 0 32,-16 0-32,16 0-96,-17-16 64,0 16 32,1 0 64,16 0-32,0 0-32,16 0 32,-16 16-32,-16-16 0,16 17 0,0-17-96,0 0 64,0 0 32,33 0 0,-16 0 0,-1 17 64,-16-17-96,17 0 0,-17 0 32,0 0 64,33 0-96,-16 0 0,-1 16 32,-16-16 64,17 17-32,-17-17-32,0 0-64,0 16 32,33-16 32,-16 0 64,-1 0-96,1 0 0,16 0 32,-33 0 64,17 0-32,16 0-32,0 0 32,-16 0-32,-1 0 0,1 0 0,-17 0 0,0 0 0,17 0 0,16 0 0,-16 0 0,-1 0 64,1-16-96,-1 16 0,-16 0 32,-16-17 64,32 1-96,1 16 0,0-17 32,-17 0 0,16 1 0,-16 16 0,0-17 0,-16 1 0,32-1 0,1 17 0,-1-17 0,-16 17 0,0-16 0,0 16 0,0 0 0,0-17 0,17 1 0,16-1 64,-16 0-32,0 1-32,-1-1 32,1-16-32,-1 16-96,34-16 64,0-17 32,-17 17 64,0-17-32,-16 17-32,-17 0 32,17 0 32,-1 0-32,1-1-32,-34 1 96,1-17 0,-1 1 160,-33-1 96,17 0-288,-17-33 0,0 0-64,-16 0 0,16 17 0,-16-1 64,-1 1-32,-16-1-32,0 1-64,-16 0 32,-1 16 32,1-33 64,-1 16-32,0 1-32,-16 16 32,-17-16-32,-16 16-96,0 17 64,-1-1 32,1 1 64,-1 0-32,1 16-32,0-16 32,-17 0-32,0 0 64,-17 0 32,0-17-128,34 33-32,-17-16 32,-17 16 0,17-16 32,0 0 64,-16 16-32,-17-16-32,16 17 32,0-1-32,1-16 0,16 16 0,0 1 0,-34 16 0,1-17-96,17 17 64,-1 0-32,0 0 0,1 17 64,16-1 64,-33-16-96,-1 17 0,18-1 32,-1 1 64,1 0-32,-1-1-32,17 1-64,-33-1 32,0-16 32,-1 17 64,1 0-96,17 16 0,-1-17 32,0 18 0,-16-18-96,0 17 64,0-16 96,16 16 32,0-16-128,1 16 32,-1-16 0,-16-1 64,0 1-96,16-1 0,1-16 32,-1 17 0,17 16 0,0-16 64,0-1-32,-33 18-32,16-1 32,1 0-32,16 0 0,-17 0 0,34-16-96,-17 0 64,16-1 96,-16 1 32,0-1-128,0 1 32,17 0 0,16-1 0,-17 1-96,34 16 0,-17 0 64,1 0 0,15 1 32,-15 16 0,15-17 0,1 0 64,17 0-32,-18 17-32,1 0-64,0 16 32,0 1 32,16-1 64,1 0-32,16 1-32,16-1-64,-16 1 32,33-18 32,-16 18 64,33-17-32,-17 33 64,33-17-64,-16 0 64,17 1-64,16-17-32,0 16 32,16-16-32,-32-17 0,16 17 64,0-17-96,-17 0 0,34 0 32,16-16 64,0 0-32,-33-1-32,17-16 32,-1 0 32,-16 17-32,-16-1 64,16-16-128,16 0 0,-16 0 32,0 17 0,-16-17 0,-1-17 0,1 17 0,-1 0 64,-16 0-32,-17 0 64,17 0-128,-17 0 0,0 0 32,-16 0 0,-1 0 0,1 0 0,-17 0-224,0 0 0,-17 0-1952,-16 17-864,0-17-3935</inkml:trace>
  <inkml:trace contextRef="#ctx0" brushRef="#br0" timeOffset="76642.6491">3769 4550 4224,'17'-50'1664,"-17"33"-896,0 1-896,0 16 320,0-17-224,-17 17 0,17-17 96,-16 17 32,-1-16-32,17 16-64,-17-17 32,1 1 32,-1-1 96,1 0 128,16 1 64,-17-1 384,17-16 224,-17 16-128,1 1-32,-1-17-96,17-1-64,-16 18 96,-1-17 64,-16 16-224,0 0 0,-1-16-352,1 17-64,0 16-96,-17-17-64,-16 0 96,-1 17 0,-16-16 32,17 16 64,0-17-32,-17 17 63,16 0-63,-32 0 0,-1 0-96,-16 0-64,16 0 96,-16 0 0,0 17-128,-1-1-32,-15 1 32,-1 33 64,0 0 0,0 16-32,17 17 32,-33-17-32,-1 17-96,34-16 64,-17 16 32,17 16 0,0-16 352,0 0 160,-1 17-192,18 0-96,16-17-128,16-17-96,1 17 32,33 0 32,-1 17-96,1-1 0,17 1 96,16 0 32,16-17-128,17 16 32,34 1 64,-1-1 32,17-16 160,0 0 96,17 0 64,16-16 160,17-17-128,16-1 0,-32-15-192,49-1 0,-17-17-96,0 1 0,1 0-32,-1-17 0,17 16-160,0-16 32,-16 17 0,-1-17 64,-16 0-96,33 16 0,0-16 32,-17 17 0,1-17 0,32 0 0,-32 17 0,16-17 64,-17 0 160,17 0 192,0 0-96,-16 0 64,-1 0-224,0-17-96,17 17-32,17-17-32,-17 17 0,0-16 0,-16-1-160,32 1 32,-16 16 128,0-17 64,-16 0 0,16 17 32,16-16-64,-16-1-32,0 17 32,-16 0-32,32-16 0,-16 16 0,-16 0-96,-1 16 0,0-16 128,18 17 32,-1-17 0,-17 16-64,0-16-128,17 17 0,0-17 352,-16 17 128,-1-17-128,1 0-64,32 0-32,-32 0 0,16 0-160,-34 0 32,18 0-64,16 0 0,0 0 128,-17 0 96,-16 0-128,50-17-32,-34 17 0,17-17 0,-16 17 0,-1-16 0,34-1 0,-34 17 0,17-16 0,-17-1 0,34 0 0,-17 17 64,0-16 32,0-1 32,0 1 0,17-1 64,-17 17-32,0-33 0,16 16-96,1-16-64,-17 16 32,0-16 32,0 0-32,17 0-32,-17 16 32,0-16 32,0 0-32,16 0-32,-16 16 32,-33-16 32,0 16-32,0-16-32,0 0 160,-1 0 32,-15-1-64,-18-15-96,-16-1 0,0 0-32,-16 0 64,-18-16 96,1 16-64,-17-17 0,1 18 32,-18 15 64,-16 1-32,-16 0 0,16-17-96,-34 0-64,1 1 32,0-1-32,0 0 0,-34 0 0,-32 0 0,16 1 0,0-1 0,-17 0 0,17 0 0,-16 17 64,-34 0-32,0 0-32,0-1-64,0 18 32,17-1 32,-50 1 64,17-1-32,-1-16-32,1 16-64,-17-16 32,0 16 32,0-16 64,0 17-96,-17-18 0,1 18 32,-1-17 0,0-1 0,-16 18 64,0-17-96,16-1-64,1-15 128,-18-1 32,1 17 0,17-1-64,-18 1-64,-15 17 32,15-1 32,18 0 0,-34 17 0,0 0 0,34 0 0,-34 0 0,0 0-96,17 0 0,-1 0 128,-15 0 32,-1 0 0,33-16-64,-33 16 32,17 0-32,-17 0-96,17-17 64,-33 17 32,32 0 64,1 0-32,0 0-32,-17 17-64,17-17 32,0 16 32,-17-16 64,17 0-32,0 0-32,33 0 32,-50 0-32,33 0 0,-16 0 0,33 0-96,-33 0 64,16 0 32,0 0 64,1 0-32,-17 0-32,16 0 32,17 0 32,-33 0-96,16 0-64,1 0 64,16 0 0,0 17 32,-34-17 0,34 17 64,0-1 96,17 1-128,-17-1-32,-17 18-64,34-1 0,-1 0 0,1 0 0,-17 0 64,17 1 0,16 15-96,17-15 0,-1-1-32,1 0 0,17 0-544,-18 0-224,18-16-2624,-17-17-1184,-1-33-1343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3:5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83 7552,'0'-33'2880,"0"16"-1536,-17 1-928,17 16 704,0 0-160,0-17 0,0 17-192,0 0-97,-17 0-351,17 0-64,0 0-32,-16 17 32,16-17 0,0 16-128,0-16-96,0 17 0,0-17-32,0 0 128,16 16 64,-16-16 64,17 0 64,0 0-96,16-16-64,-17 16 128,18 0 128,-1 0-160,0-17-64,0 17-96,-16 0-96,16-16 32,-16 16-32,16 0 0,-17 0 0,1 0 0,0 0 0,-1 16 0,1 1 0,-17-1 0,16 1 0,-16-17-96,0 17 0,17-1-1152,-17-16-448,0-16-2111,17-1-897,-1-49 960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4:0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3840,'-17'17'1472,"17"-17"-768,-17 16-128,17-16 640,0 0 96,0 0 160,0 0-448,0 0-160,0 0-480,0 0 32,-16-16 32,16 16-32,0 0 64,-17 0 96,17 0 32,0 16-128,0-16-33,0 0-63,0 17 0,0-1 64,17-16 64,-17 17-32,16-17 32,-16 0 0,34 0 96,-18 17-288,17-17-96,-16 0-64,33 0 32,-34 16-32,18-16 64,-1 0 0,0 0 32,0 17-64,0-17-32,1 0-192,-1 0 32,-17 0 0,18 0 64,-1 0-544,0-17-128,-16 17-2464,-1-16-4095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8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10112,'0'33'3776,"0"-33"-2048,0 33-1952,0-16-160,0-17 64,0 16-4224,0 1 2496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5:0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2407 714 3968,'-33'-33'1472,"0"16"-768,-17-16-320,33 33 512,-16-33 32,0 16 160,-33-16-160,16 16-96,-17-16-448,1 0-160,0 0-32,-17 0-32,-17 16 64,-16 0-288,16 34 0,-16 0 0,0 16 96,-17 17-64,-16 16 0,-1 17 32,1 17 0,16-1 0,0 18 0,17-1 0,0 0 64,33 0 96,16 0 128,34 1-128,33 15-96,17-15 32,49-18 0,34 1 320,66-17 96,33-17-32,50-16 32,50-33-224,49-17-96,34-17-32,-17-16-32,34-17-160,-17-16 32,0 16 0,-17-17 64,0-16 32,-33 34 32,-17-1-160,-32 0-32,-34 17 96,-33 0 96,-50-1-32,-34 1-64,-32 0 831,-17-17 353,-50-33-384,0 0-224,-66-33-352,-50 16-128,-50-16-64,-33-17-64,-66-16 32,-17 16 32,-67 17-96,1 0-64,0 16 64,-34 17 64,17 17 0,-17 16-32,17 33-128,0 50 0,-16 1 64,32 49 96,1 33-64,16 17 0,17-1 32,49-15 0,34-1 0,33-16 0,33-1 0,50-16 0,34 0-1408,49-16-576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7:4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134 532 5632,'16'0'2112,"-16"0"-1152,0 0-416,0-17 640,0 17-192,0-17-32,0 17-256,0-16-32,0 16-384,0-17 192,0 17 64,0-16-224,0 16-96,0 0-128,0 0 0,0 0-128,0 0 0,17 0 32,-17 0 64,0 16 32,0 1 96,0-1-32,0 1 63,0 16 1,0-16 96,0 16-32,0 0 0,0 0-96,0 1-32,-17-1-96,17 17 32,0-17-64,0 17-32,-16-1 32,16-15-32,0-1 0,0 0 64,-17 17-96,17 0 0,0 16 320,0-16 160,0-17-64,17 0-64,-17 17-96,0-17 0,0 1-64,0 15 0,0 1-96,0 0 32,0-17 0,0 17 32,0-17-64,0 34-64,0-18-64,-17 18 32,17-17 96,0-1 32,0 1-128,0 17-32,0-18 96,0 18 32,0-34 128,0 17 96,0 0-64,0-1-64,0-15-64,0 32-96,0-16-64,0 16 32,0 1 96,0-1-32,0-16-32,0 16 32,0-16-32,0 16 0,0-32 0,0 15 0,0 1 0,0-17 0,0 17 0,17-17 0,-17 1 0,0 15 0,0-15 64,0 15-32,0-15 64,0 15-64,0-15-96,0 16 32,0-17 32,0 17 64,-17-17-96,17 17 0,0-17 96,-17 17 96,17-34 128,-16 17 64,16 1-160,0-1-128,-17-17 320,17 18-224,-16-18 480,16 1-352,0-1 96,0 1-256,-17-17 64,17 0-96,0 17 0,0-17-32,-17 16 96,17-16-96,0 0 192,0 0-160,-16 0 192,32 0-192,-16 0 192,0 0-192,0 0 96,0 0-96,0 0-64,0-16 0,0 16-128,0 0 64,0-17 32,0 17 0,0 0-96,0 0 64,0 0 32,17 0 0,-17 0 0,17 0 0,-17 0 64,16 0-32,1 0 64,-17 0-64,16 0-96,1 0 32,0 0 32,-1 0 0,-16 0 0,17 0 0,-17 0-96,16 17 64,1-17 32,-17 0 0,17 0 0,-1 16 0,1-32 64,-1 16-32,18 0-32,-1 0 32,0-17-32,0 17 0,17 0 0,-17 0 0,0 0 0,-16 0 0,16-17 0,0 34 0,-16-17-96,16 0 64,0 0 96,1 17-32,-1-17-32,-17 0 32,18 0-32,-18 16 0,17-16 64,-16 0-32,0-16-96,16 16 32,-17 0 32,1 0 0,0 0 0,16 16 0,-17-16-96,18 0 64,-1 17 96,0-17-32,0 16-32,0-16 32,1 17-32,-18-17 0,17 0 64,1 0-32,-1-17-32,0 17 32,0-16-32,0 16 0,1-17 0,-1 17 0,-17-16-96,18 16 64,-18-17 32,17 17 0,-16 0 0,0 0 0,-1 0 0,17 0 0,-16-17 64,16 17-32,-16-16-32,16 16 32,-16 0-32,16 0 0,-17 0 0,18 0 0,-18 0 0,17 0 0,-16 0 0,16 0 0,-16 0 0,-1 0 0,1 0 0,0 0 0,16 0 0,-17 0 0,1 0 0,0 0 0,-1 0-96,17 0 64,-16 0 32,0 0 0,16-17 64,-16 17-32,-1 0-32,1 0 32,-1 0-128,1 0 64,0 0 32,-1 0 0,1 0 0,-1 0 0,1 0 0,0 0 0,16 0 0,-17 0 0,18 0 0,-1 0 0,-17-16 0,18 16 0,-1 0 0,0 0 0,-16 0 0,16 0 0,-17 0 0,1 0 0,16 0 0,-16 0 0,-1 0 0,18 0 0,-18 0 0,1 0 0,16 0 0,-16 0 0,-1 0 0,17 0 0,-16 0 0,0 0 0,16 0 0,-17-17 0,-16 17 0,34 0 0,-34 0 0,33 0 0,-17 0 64,1 0-32,16 0-32,0 0 32,1 0-32,-1 0 0,0 0 0,0-17 0,-16 17 0,16 0 0,0-16 0,0 16 0,-16 0 0,16 0 0,-16 0-96,-1 0 64,1 0 32,16 0 0,-16 0 0,-1 0 0,1-17 64,16 34-32,-16-17 64,-1 0-64,1 0-96,0 0 32,-1-17-32,1 17 0,-1 0 64,-16 0 0,17 0 64,0 0-32,-17 0-32,16-16 32,-16 16-32,17 0 0,-17 0 0,16 0 0,1-17 64,0 34-32,-17-17-96,16 0 32,1-17 32,-1 17 0,1 0 0,0 0 0,-1 0 0,1 0 0,-1 0 0,18 0 0,-18 0 0,1 0 0,-1 0 0,18 0 0,-18 0 0,1 0 0,-1 0 0,1 0 0,0 0 0,-1 0 0,1 0 0,-1 0 0,1 0 0,0 0 0,-1 0 0,1 0 0,-1 0 0,1 0 0,0 0 0,-1 0 0,1 0 0,-1 0 0,1 0-96,0 17 64,-17-17 32,16 0 0,1 0 64,-17 0-32,16 0-32,1 0 32,-17 0-32,17 16 0,-17-16 0,16 0 0,-16 0 0,17 0 0,-17 0 64,16 0-32,-16 0-32,17 0 32,-17 0-32,0 0 0,17 0 0,-17 0 0,0 0-288,0 0 160,0 0-1216,0 0 736,0 0-3904,0 0 2528</inkml:trace>
  <inkml:trace contextRef="#ctx0" brushRef="#br0" timeOffset="2644.9399">930 1129 7296,'0'0'2816,"0"0"-1536,0-16-448,17 16 992,-17 0-320,0-17-97,0 17-639,0 0-320,0 0-256,0-16-224,0 16 0,-17 0-608,17 16-224,0-16-1887,0 0-769,0-16-288</inkml:trace>
  <inkml:trace contextRef="#ctx0" brushRef="#br0" timeOffset="2931.7824">1379 747 9728,'0'0'3680,"0"0"-1984,0 17-1408,0-17 863,0 17-703,0-17-224,0 16-320,0 1-96,-17-1-2303,17 1-961,-17-17-544,1 0-32</inkml:trace>
  <inkml:trace contextRef="#ctx0" brushRef="#br0" timeOffset="3182.9503">1080 1528 9472,'-17'0'3584,"17"0"-1920,0 0-1952,0 0 640,0 0-544,0 0-96,0 16-3712,0-16-1664</inkml:trace>
  <inkml:trace contextRef="#ctx0" brushRef="#br0" timeOffset="3561.0527">1677 1395 9472,'-16'-33'3520,"16"33"-1920,-17 16-1856,1 1 416,16-17-192,0 17-1728,0 16 960,-17-17-3552,0 1 2432</inkml:trace>
  <inkml:trace contextRef="#ctx0" brushRef="#br0" timeOffset="3800.4018">1594 1229 7936,'-16'17'2976,"16"-17"-1600,-17 49-1600,17-32 512,0 0-960,0-1-3008,0 1 1952</inkml:trace>
  <inkml:trace contextRef="#ctx0" brushRef="#br0" timeOffset="4062.8952">1794 1163 8192,'-17'16'3072,"17"-16"-1664,-17 17-1376,17-17 672,0 0-448,-16 16-128,16 18-2368,0-18-1024,0 1 64</inkml:trace>
  <inkml:trace contextRef="#ctx0" brushRef="#br0" timeOffset="4296.0016">1578 2175 7552,'16'-33'2880,"-16"33"-1536,0-33-1696,17 33-2752,-17 0 1600</inkml:trace>
  <inkml:trace contextRef="#ctx0" brushRef="#br0" timeOffset="4553.4129">1744 1860 8960,'0'-17'3328,"0"17"-1792,-17 0-1504,17-16 544,0 32-416,0-16-1696,0 0 832,0 0-1344,17-16-1248</inkml:trace>
  <inkml:trace contextRef="#ctx0" brushRef="#br0" timeOffset="4821.6224">2159 1710 9984,'-17'-16'3680,"17"16"-1984,0 0-1984,0 16 640,-16-16-2016,16 0-704,-17 0-1440,0 0-480</inkml:trace>
  <inkml:trace contextRef="#ctx0" brushRef="#br0" timeOffset="5081.2261">1926 2524 12032,'0'0'4575,"0"0"-2495,-16 0-2496,16-17-960,0 34 577,0-17-4737,0 0 3072</inkml:trace>
  <inkml:trace contextRef="#ctx0" brushRef="#br0" timeOffset="5419.6174">2441 1777 10880,'-33'-17'4032,"33"17"-2177,0 0-2079,0 0 320,0 17-160,0-17-4159,0 0 2335,-17 16-3616,1 1 3136</inkml:trace>
  <inkml:trace contextRef="#ctx0" brushRef="#br0" timeOffset="5829.2888">2773 2341 9216,'0'-16'3424,"0"16"-1856,-16 0-1760,16 0 544,0 16-736,0-16-192,0 17-3232,-17-1-1472</inkml:trace>
  <inkml:trace contextRef="#ctx0" brushRef="#br0" timeOffset="6142.1216">3105 2906 11392,'0'0'4288,"0"0"-2305,-16 0-2175,16 0-480,0 16 225,0-32-4833,0 16 2912</inkml:trace>
  <inkml:trace contextRef="#ctx0" brushRef="#br0" timeOffset="6523.9253">3421 3254 7808,'16'17'2976,"-16"-17"-1600,0 0-1472,0 0 608,0 0-1376,0 0-416</inkml:trace>
  <inkml:trace contextRef="#ctx0" brushRef="#br0" timeOffset="6989.6649">2906 3022 12288,'-17'-33'4575,"17"33"-2495,17-17-2080,-17 17 160,0 0-224,0 0-5567,0 0 3071</inkml:trace>
  <inkml:trace contextRef="#ctx0" brushRef="#br0" timeOffset="7422.8253">4051 3287 12416,'0'0'4639,"0"0"-2495,0 0-2496,-16 0-1216,32 0 705,-16 0-4929,0 0 3232</inkml:trace>
  <inkml:trace contextRef="#ctx0" brushRef="#br0" timeOffset="7917.3529">4516 3470 10240,'0'-17'3872,"0"17"-2112,0-16-1920,0 16 736,0 0-1376,0-17-448,0-16-3008,0 33-1280</inkml:trace>
  <inkml:trace contextRef="#ctx0" brushRef="#br0" timeOffset="8293.1762">4051 3022 11264,'-16'0'4224,"16"0"-2305,-17 0-1183,17 0 1120,0 0-1184,0 0-384,0 0-1216,-16 0-544,16 0-2559,0 0-1057,0-17 1152,0 1 576</inkml:trace>
  <inkml:trace contextRef="#ctx0" brushRef="#br0" timeOffset="8591.971">3620 2989 14720,'0'0'5439,"0"0"-2943,-17 0-2752,17 0 64,0 16-64,0-16-3968,0 0 2305,-16-16-4769,-1 16 3808</inkml:trace>
  <inkml:trace contextRef="#ctx0" brushRef="#br0" timeOffset="10862.9024">980 482 8704,'0'0'3328,"0"0"-1792,0 0-800,0 0 928,0 0-801,0 0-223,0 0-1472,0 0-575,0 0-3169,17 0-1344</inkml:trace>
  <inkml:trace contextRef="#ctx0" brushRef="#br0" timeOffset="11249.4309">964 366 9472,'0'0'3520,"0"0"-1920,0 0-1376,0 0 736,0 0-736,0 0-160,0 0-4480,0-17-1952</inkml:trace>
  <inkml:trace contextRef="#ctx0" brushRef="#br0" timeOffset="18375.3795">117 0 3968,'0'0'1568,"0"0"-832,0 0-384,0 0 480,0 0-320,0 0-64,0 0-192,17 0 0,-17 0-160,16 0 288,-16 0 224,0 0-128,0 0 0,17 17-288,-17-17-64,0 17 0,16-1 64,-16-16-160,17 17-32,-17-1 64,0-16 32,17 0-32,-17 0-64,16 17 32,-16-17 32,0 0-32,0 0 64,17 0-64,-17 17 64,0-17-128,16 16 0,-16 1 32,0-1 64,17 18 96,0-34 128,-17 0 64,16 16 32,-16 1-288,17-17 32,-1 0-32,-16 0-128,17 0-32,0 0 32,-1 0 64,1 0 0,-1 16-32,-16-16 32,17 0-32,-17 17 0,17-17 0,-1 0-96,-16 0 64,17 17 32,-17-17 64,16 0-32,-16 0 64,17 16 64,0-16 64,-17 17-96,16-1-32,1-16 32,-17 0-64,16 17-64,1 0-64,-17-17-32,17 16 128,-17-16-32,16 0 0,-16 0 32,17 0 32,-17 0-96,16 0 0,-16 17 96,17-17 32,-17 0-32,17 0-64,-17 0 32,16 16 32,1-16-32,-17 0 256,16 17 128,-16-17-64,17 17-32,0-17-288,-1 16 0,-16-16-32,17 17 0,-1-17 64,-16 16 32,17 1-128,0 0 32,-17-17-64,0 16 0,16-16 128,-16 17 32,0-17-33,17 16-63,-17-16 32,0 17-32,16 0 0,-16-17 0,0 0 0,0 16 0,17-16 416,-17 17 256,17-17-320,-17 0-128,0 0-128,0 16 0,16-16-64,-16 17 64,0 0-128,17-17 0,-17 16 32,0-16 64,0 17-96,0-1 0,16-16 96,-16 17 32,17-17-32,-17 0-64,17 17 32,-17-17-32,16 0 416,-16 0 192,17 16-288,-1-16-96,-16 0-160,17 17-64,-17-17-64,17 0 32,-17 16 96,16-16 32,1 0-128,-17 17-32,16-17 96,1 0 32,-17 0-96,17 0-32,-17 17 96,16-17 96,1 16-96,-17 1-32,16-17-64,-16 16 0,17 1 64,0 16 64,-1-16-32,1-17 64,-17 0-64,16 0-32,-16 17 32,17-1-32,0 1 0,-1-17 0,-16 0-96,17 0 64,-1 0 32,1 16 0,-17-16 0,17 0 0,-1 0 64,-16 0 32,17 0-32,-17 17-64,16-17-64,1 0 32,-17 0 32,17 17 0,-1-17 0,-16 16 0,17-16 64,-17 0 32,16 17-128,-16-17-32,17 16-64,-17-16 96,0 0 0,17 17 32,-17-17 0,16 0 64,-16 17-32,17-17-32,-17 16 96,0 1 0,0-17-128,16 0 32,-16 16 0,17 1 64,-17-17-32,17 17 64,-1-17-64,-16 16 64,17-16 288,-1 17 128,1-17-224,0 16-96,-17 1-128,16 0-64,1-1 32,-1-16-32,1 17-96,0-1 64,-1 1 32,-16-17 0,17 17 0,-1-1 64,1-16-32,0 17-32,-1-17 32,-16 16-32,17 1 64,-1-17 32,1 17-128,-17-17-32,17 16 32,-17-16 64,16 17-64,1-1 0,-17 1 32,16-17 64,-16 0-96,17 17 0,0-1 32,-1-16 64,-16 0-32,17 17 64,-1-17-128,-16 0 0,17 16 32,0-16 64,-17 0 32,16 17 32,1-17-160,0 17-32,-17-17 32,16 16 0,1-16 32,-1 17 64,-16-1-96,17-16 0,-17 17 32,17 0 0,-17-17 0,16 16 0,1-16 0,-17 17 0,0-17 0,0 16 0,16 1 0,-16-17 0,0 17 0,17-1 0,-17-16 0,0 17 64,0-1 32,17 1 32,-17 0 352,16-1 224,-16 1-416,17 16-224,-1-16-64,1-1 32,-17 1 0,17 16-32,-1 0 32,1-16-32,-1-1 0,1 1 0,0-17 0,-1 33 64,17-16-96,-16-1 0,16 1 32,-16 0 64,16-1-96,-33 1 0,17-17 32,-1 0 64,1 16-32,-1-16-32,1 0 32,0 17 32,-17-17-96,16 17 0,1-1-32,-17 1 0,16 16 64,1-33 64,-17 0-32,0 0-32,17 0 32,-1 17-32,-16 16 0,17-33 0,-1 0 0,-16 16 0,17-16 0,0 17 0,-17-17 0,16 17 0,1-1-96,-17-16 64,16 17 32,-16-1 0,17-16-96,0 17 64,-17-17 32,16 17 64,-16-1-32,17-16-32,-17 17 32,16-1-32,-16 1 0,17 0 0,-17-17-96,17 16 64,-1 1 96,-16-1 32,17 1-128,-1 16-32,1-16 32,0 16 0,-1-33 32,1 17 64,-1-1-32,1 1-32,16-1 32,-16 1 32,-1-17-32,18 17-32,-18-1 32,1 1 32,-1-17-96,1 16 0,0 1 32,-1 0 0,1-17 0,-17 0 64,16 0-96,1 16 0,-17-16 32,17 17 64,-1-1-32,1 1-32,-1 0-64,1-17 32,-17 0-32,17 16 0,-1 1 128,1-17 32,-17 16-32,16 1-64,1-17-64,-17 17 32,17-1-32,-1 1 0,1-1 128,-17-16 32,16 17-32,-16 0-64,17-17-64,0 16-32,-17-16 64,16 17 64,-16-17 0,17 16 64,-17-16-64,16 17-32,-16-17-64,17 17-32,-17-1 64,17 1 64,-1-17 0,1 16-32,-1 1 32,1-17 32,0 33-32,16-16-32,-17-1-64,18 18 32,-18-18 32,1 1 64,-1 16-32,1-16-32,0-1-64,-1-16-32,-16 17 64,17-17 0,-1 17 32,-16-17 64,17 0-32,-17 16 64,17-16-128,-1 0 0,-16 17 32,17-17 0,-17 16 0,16 1 64,-16-17-96,17 0 0,-17 17 32,17-17 64,-17 0-96,0 0 0,0 0 32,16 0 64,-16 16-32,17-16 64,-17 0-128,16 0 0,-16 17 32,17-17 0,-17 0-96,0 16 0,17-16 64,-1 0 64,-16 17 0,17-17-32,-17 0 32,16 17-32,-16-17-96,17 0 64,-17 16 96,17-16 32,-17 17-128,16-17 32,1 16 0,-17-16 64,16 17-32,-16-17-32,17 17 32,-17-1-32,17 1-96,-17-17 64,0 16 32,16-16 0,-16 17 0,17-17 64,-17 17-96,16-17 0,-16 16 32,17-16 0,0 17 352,-1-1 160,1-16-256,-1 17-64,1 0-128,16-1 32,-16 1-64,0-1-32,-1-16-64,1 17-32,16 0 128,-16-1 32,-1 1 0,1-17-64,-1 16 32,1-16 32,-17 17-32,17-17-32,-17 17-64,16-17 32,-16 0 32,0 16 0,17-16 0,-17 0 0,0 0 0,16 0 64,-16 0 160,0 0 128,0 0-128,0 0-64,0 0-64,0-16-96,0 16-64,0 0 32,0 0 32,0-17 64,0 17-32,0 0-32,0 0 32,-16 0-32,16 0 0,0 0 0,-17 0 0,17 0 64,0 0-32,0 0-32,-16 0-64,16-17 32,0 17 32,-17 0 64,17 0-32,0 0-32,0 0 32,-17 0-32,17 0 0,0 0 0,-16 0 0,16 0 0,0 0 0,0 0 64,0 0-96,0 0 0,0 0 32,0 0 0,0 0-96,0 0 64,-17 0-384,17 0-160,0 0-2560,0 0-1216,-16 0-2079</inkml:trace>
  <inkml:trace contextRef="#ctx0" brushRef="#br0" timeOffset="21115.1905">1711 465 8192,'-17'33'3072,"17"-33"-1664,0 0-928,17 0 1312,-17 0-1024,0 0 287,0 0-671,0-16-832,0 16 224,0-17-4095,0 1 2367,0-1-3328,0 17 3008</inkml:trace>
  <inkml:trace contextRef="#ctx0" brushRef="#br0" timeOffset="21506.2502">1312 117 8320,'17'33'3168,"-17"-33"-1728,0 16-704,0-16 1216,0 17-1121,-17-17-159,17 17-480,0-17-2591,-16 0 1311,16-17-4320,-17 0 3040</inkml:trace>
  <inkml:trace contextRef="#ctx0" brushRef="#br0" timeOffset="22482.8081">4616 2723 9472,'-17'33'3584,"17"-33"-1920,0 17-1376,0-1 864,0 1-705,0-17-223,0 17-160,0-17-2815,0 16 1503,17-32-4096,-17-1 3040</inkml:trace>
  <inkml:trace contextRef="#ctx0" brushRef="#br0" timeOffset="22712.4172">4400 2806 8960,'0'0'3328,"0"0"-1792,0 17-1504,0-17 672,0 16-448,0-16-992,17 0 384,-17 17-3968,16-17 2400</inkml:trace>
  <inkml:trace contextRef="#ctx0" brushRef="#br0" timeOffset="23026.3944">4815 3304 8192,'0'0'3072,"0"0"-1664,-16 0-800,16 0 1184,0 0-992,0 0-129,0 0-447,0 17-192,0-17-64,0 0-2079,0 0 1151,0 0-4192,16 0 2880</inkml:trace>
  <inkml:trace contextRef="#ctx0" brushRef="#br0" timeOffset="23314.1589">4168 2590 8704,'-17'0'3232,"17"0"-1728,0 0-1248,0 0 672,17 0-544,-17 0-576,16 17 96,1-17-4160,-1 0 2336</inkml:trace>
  <inkml:trace contextRef="#ctx0" brushRef="#br0" timeOffset="34465.9446">2491 2391 2560,'-17'-33'1056,"1"16"-576,16 1-576,0 16 256,0 0-128,0 0-32,-17 0 32,17 0 32,0 16-96,0 1 0,-16 16 32,-1 0 0,17 0 0,-17 1 64,1-1-96,-1 0 0,1 0-1088,16 0-544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35:5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1661 7424,'0'-33'2816,"17"33"-1536,-17-17-1504,0 17 512,0 17-192,0-17 32,-17 16-64,17 17-64,0-16 32,0 16 32,0 0 32,0 1 448,17-18 192,-1 1 0,18-1-64,32-32-288,-16 16-160,33-17-224,-17-16 0,1 16 64,16 1 32,-17-17-128,0 16 32,17 17 0,0-17 0,0 17-96,0 0 64,17 0 32,-17 0 0,17 0 0,-1 0 64,17 0 320,1 0 224,-1-16-321,-16 16-63,-1 0-160,17 0-64,1 0 32,-1 0-32,0 16 0,-16 1 0,16-17 0,0 17 64,17-1-32,0-16-32,-1 17-64,-15-17 32,32 0 32,0-17 0,1 17 0,-17-16 64,-1 16-32,-15 0-32,-1-17 32,0 17 32,0 17-96,-16-17-64,16 16-32,-16 1 96,-17-1 64,16 1 64,1 0-128,0-1 32,-1-16 0,-16 0 64,0 0 448,0 0 224,0 0-352,-33-16-160,16-1-128,-32 17-96,15-17 32,-15 17 32,15-16-32,-15-1-32,15 17-64,1-16 32,-17 16 32,17 0 0,-17 0 0,17-17 0,-17 17 0,-16 0 0,16 0 0,-33-17 64,17 17 320,-1 0 224,-16 0-384,0 0-192,-16 0-32,-1 0-32,17 0 32,0 17 0,-16-17 0,16 0 64,0 0-32,-17 0-32,17 0-64,0 0 32,0 0 32,0 0 64,0 0-800,-17-17-384,1 17-4287</inkml:trace>
  <inkml:trace contextRef="#ctx0" brushRef="#br0" timeOffset="27381.4438">0 2076 8192,'0'-17'3072,"17"17"-1664,-1 0-1632,1 0 448,0-16-224,16 16 0,0-17 0,0 0 64,0 1-32,17-17 192,-17-1 96,17 18 96,0-1 96,-17 1-288,17 16-64,-17 0-160,0 0-32,17 16 32,17 1 0,-18-1 0,18 18 0,-1-18 0,1-16 64,16 17 512,0-34 288,16 17-321,1-16-63,16-18-96,-16 18 0,16-17-128,-17-1-96,18 18-64,-1-1-96,0 1 32,17-1-32,-17 17 0,0 0 0,17 0 0,17 0 64,-18 0 32,1 0 32,0 0 352,0 0 160,0 17-320,-17-1-192,0 1-64,0-1-64,-16 18 0,16-18 0,0 1 0,17 16 0,-17-16 0,17-1 0,-17-16 0,34-16 64,-1-1-32,1 0 64,16-16-64,-34-17 64,68 1 224,-18-18 160,-16 17-288,-16 1-128,-1-1-32,0 0 32,-16 17-32,-17 0-32,1 16-64,-18-16 32,-16 0 32,-16 16 64,-1-33-32,0 0 64,-16 1 0,-17-18 32,1 1-64,-18-17-64,-16 16 32,-16 1-32,-1 16 0,-16-16 0,0 16-96,-17 0 64,0 0 32,0-16 0,0 16 0,-16 0 0,0 1 0,-17-1 0,0 0 0,0 17 0,-17-17-96,0 17 64,-49 0 32,16 16 0,-16 0-96,-1 1 64,-16 16 32,0 0 64,-16 0-32,32 0-32,-16 0 32,-16 16 32,16-16-96,0 17 0,0-17 32,-17 17 0,17-17 0,0 16 0,0-16 0,-17 17 64,1-1-32,-1 1-32,34 0 32,-17-1-32,-17 1 0,34 16 0,-1-16 0,17 16 0,1 0-96,-1 0 64,0 0 32,33 1 64,-16-1-32,17 0 64,-1 0-128,0 0-64,1 1 64,-1 15 0,1 1 32,32 17 0,-16-1 0,0 0 64,17 17-96,-1-16 0,18-1 32,15 1 64,1-1-96,17-33 0,-1 17 96,0 16 96,17-16 0,17 17 0,0-18-32,-1 1 64,17 0-32,1 0 0,15 0-96,1-17-64,0 0 96,33 0 0,17-16 32,-17-1 64,16-16-160,17 0-96,1 0 96,32 0 32,-16-16-96,0 16-32,-17-17 32,-17 17 0,-16 0 32,-16 0 64,-1 0-32,-33 0-32,1 17-64,-18-1 32,-16 1 32,-16 0 64,-1-1-96,-16 1-64,0-17-3744,-17-17-1727</inkml:trace>
  <inkml:trace contextRef="#ctx0" brushRef="#br0" timeOffset="55665.8131">7155 2092 4480,'-33'0'1760,"33"-16"-960,-17-1-928,17 17 256,0 0-128,0 0 0,-16 0 0,16 0 0,0 0 0,16-16 704,-16 16 320,0-17 96,0 0 64,17 17-448,-17-16-128,17-1-288,-17 17-64,16 0-128,1 0-32,-1 0-32,1 0 32,16 0 224,17 0 160,0-16-224,0 16-64,16 0 64,1-17 96,-1 17-128,0 0 32,1-17-96,32 17 64,-16 0-128,0-16 0,-16 16 255,16 0 65,16 0-192,-32 16-128,16-16 0,16 0 0,1 0 384,-17 17 160,17 0-320,-1-1-96,1 1-160,-17-1-64,16 1 32,18 0-32,-1-1 0,-17-16 64,18 17-32,15-1 64,18-16-64,-17 0 64,33 0 288,-17-16 224,17 16-256,-16-17-96,-1 17-160,-16-16-96,0-1-64,-1 17-32,1-17 128,0 1 32,-17-1-96,-16 17 32,-1-16 64,-16-1 32,-16 17-128,-17-17-32,-1 1 96,-15-17 32,-18 16 64,-16 0-64,0-16-64,-16 17 32,-1-18 32,0 1-96,1-17 0,-1 17 32,17-17 0,17 1 0,-1-1 64,1-17-96,0-32 0,16-1 32,0 1 0,0 16 0,-16 0 0,-1 16-96,1-16 64,-17 0 32,0 17 64,0-17-32,0 16-32,0 1 32,0 0-32,0 16 0,0 17 0,0-17-96,0 33 64,0-16 32,0 16 0,-17 1 0,17 16 0,-16-17 0,-1 17 0,1 0 0,-1 0 0,-16 0 0,0 0 0,-1 0 0,1 0 64,0 0-96,0 0 0,-17-16 32,0 16 0,-16 0 0,-1 0 64,1-17-96,-17 17 0,0 0-32,-17-17 0,-16 17 64,17 0 0,-18 0 0,1 0 64,17 0-96,-1 0 0,-16 0 32,16 0 64,-16 0-96,33 0 0,-17 0 32,1-16 64,-1-1-96,1 1 0,-18 16 32,1-17 0,-17 17 0,17-17 64,-17 17-32,0 0-32,1 0-64,15 0 32,-15 0 32,32 0 0,0 17-96,1 0 64,-1-1 32,1 1 0,16-1 0,0 1 0,0 0 0,16-1 64,-16-16-96,0 0 0,17 0 32,-34 0 64,-16 17-96,16-1 0,17-16 96,0 17 32,17-17-128,16 17-32,0-17 32,17 0 0,16 0-64,1 16 64,-1-16 32,17 0 64,0 0-32,0 17-32,0-17-64,0 16 32,-16-16 32,-1 17 64,0 0-32,1-1 64,-17-16-128,16 17 0,-16-1 32,0 18 0,16-18-96,0 1 64,-16 16 32,17-16 64,-1 16-96,0 0 0,1 0 32,16 0 0,-17 1-96,17-1 64,-16 17 32,-1 16 64,0 0-32,-16 17-32,33 0-64,-16 0 32,16 0-32,0-16 0,16-1 128,17 17 32,-16 17-32,16-1-64,-16 1 32,16-17-32,-16 0 0,-1-33 64,-16 0 448,17-1 224,-17-15-352,0-1-224,0-17-32,0 18-32,0-18-128,0 1 32,0-17 0,0 0 64,0 0-32,0 0-32,0 0 32,16 0-32,-16 0 0,0 0 0,0 0 0,17 0 64,-17 0-96,0-17 0,17 17 32,-17 0 0,0 0 0,33-16 0,-17 16 0,18 0 0,15 0 0,-15 0 0,49-17 0,0 0 0,16 17 0,1 0 0,0-16 0,-1 16 64,1-17-96,16 17 0,-16 0 32,16 0 0,-17 0 0,1 0 0,16-16 0,0 16 0,1-17 0,-18 17 0,1 0 0,16 0 0,-16 0 0,-17 0 0,16 0 0,17 0 0,-16 17 0,0-17 0,-17 16 0,16 1 0,-16-17 0,0 16 0,17-16 0,0 0 0,-1 0 0,1 0 64,-17 0-96,16 17 0,1-17 32,16 0 64,0-17-32,1 17 64,15-16-128,-15-1 0,-1 1 32,0-1 0,17 0-96,-17 1 64,-16 16 32,-17-17 64,0 1-32,0 16 64,-34 0-128,18 0 0,-17 16 32,16 1 64,-16-1-96,16 18 0,1-18 32,-18 1 0,1-1 0,-16-16 0,-1 17 0,-17-17 64,18 17 32,-34-17 96,-17-17-256,-33 0 0,17-16 64,-17 0 128,17 0-32,0-17-64,-1 0-96,18 0 32,16-16 32,-17 0 0,17 16-96,17 0 64,-1 0 96,-16-16 32,17-1-128,0-16-32,-17-16 32,16-1 0,-16 17 32,0 0 0,0-16 0,0 16 0,0-34 0,0 34 0,0-16 0,0 16 0,0 16-96,0 18 64,0-1 32,-16 17 0,-1-1 64,0 1 96,1 33-224,-17-16-96,16 16 96,-16-17 64,0 17-32,16 0 0,-16 0 96,0 0 32,-1 0-128,1 0 32,-17-17 0,1 17 64,-18-16-96,-16 16 0,0-17 32,-16 17 0,-1-16 0,-16 16 0,-17-17 0,17 0 0,-17 17 0,17-16 0,0 16 0,-17 0 0,0 0 0,0 0 0,0 0 0,-16 0 0,16 0-96,-16 16 64,16-16 32,0 0 0,17 0 0,0 17 64,-17-17-96,17 17 0,-1-17 96,18 0 96,-1 16-224,1-16 0,16 0 0,0 0 32,-17 0 32,0 0 0,1 0 0,-1 17 0,1-17 0,-1 0 0,0 0 0,-16 0 64,17 0-96,-18 0 0,1 0 32,16 0 0,17 16 0,17-16 64,16 0-96,0 0-64,34 0 64,-1 17 64,1-17-64,-1 0 0,17 17 32,17-17 0,-17 16 0,0-16 0,0 17 0,0-1 64,-17-16-32,0 34-32,1-18 32,-17 1-32,16-1 0,-16 1 64,16 0-96,1 16-64,-1 17 64,0-17 0,17 17 32,-16-1 0,16 1 0,-17-17 0,1 1 0,-1-1 0,-16 17 0,16-1 0,-16 18 0,33-1 0,-17 1 0,17-1 0,17 17-96,-17-17 64,33 1 32,0-17 0,1-17 0,-1 33 64,0 1-32,0-1-32,-16 0 32,-1 1 32,-16-1-96,17 17 0,-34-16 32,17-1 0,-16-16 0,-1-17 0,1 0 0,-1 0 0,17-16 0,-17 0 64,17-1-32,0 1-32,17-17 96,-17 0 0,33 0-1248,-33-17-480</inkml:trace>
  <inkml:trace contextRef="#ctx0" brushRef="#br0" timeOffset="878275.7966">9911 1794 7808,'0'-34'2976,"0"34"-1600,0 0-960,0 0 704,0 0-384,0 0 0,0 0-512,0 0-160,0 0-32,17 0 32,-17 17 96,0 0 128,16 16 64,-16-17 255,17 1 161,0 0 128,16-17 96,0 0-96,33 0-96,1-17-224,-1 0-32,17-16-192,-16 0-32,-1 0-192,0 0-32,1-17-96,-1 17-32,1-1 32,-1 1 0,-16 17 0,0-18 0,-1 18 416,-15-17 192,-1 16-384,0-16-96,-16-17-32,-1 0 0,1-16-128,16-1-32,-16-16 96,-1 17 32,-16 0-96,0-1 32,0 17 0,0 1 0,0 15 0,-16-15 64,-1 15-32,0-15-32,-16 15 32,0 1 32,-17 0-32,17 0-32,-17-17-64,17 17 32,-17 0 96,17-17 32,0 17-128,0-1 32,-1 1 0,1 0 0,0 16 0,0 1 64,0-1-32,-1 17 64,1 17-128,0-1 0,-17 18 32,0-18 64,-16 17-32,0-16 64,16 33-128,0-17 0,-16 0 32,16 0 0,-17 17 0,1-17 0,16 1 0,0-1 0,17-17 256,-17 18 224,17-18-224,16 17-128,-16 1-32,33 15 0,0 1 32,0 0 0,17 16 64,-1 1 96,1-1 0,0 1 0,-17-18-96,16 18-32,1-17-32,-17-1 64,16 18 32,1-17 32,-17 16-64,17 0 32,-1-32-64,1 15 64,-1-15-64,18-1 64,-1 0 0,-16-16 96,16-1-160,0-16-32,17 0 0,16 0 0,1-16-64,-18 16-64,1-17 32,0 0-32,-17 1 0,17-1 0,0 1 0,-17-18 0,17 18 0,-17-1 0,0 1 64,-16 16 32,-1-17-32,1 0-64,0 17 32,-17 0 32,16-16-32,-16 16-32,0 0 32,17 0-32,-17-17 0,0 17 0,0 0 0,0 0 64,0 0-32,0-16-32,0 16 32,0 0-32,0-17 0,0 17 0,0-17-96,0 17 0,0 0-288,0 0-160,-17-16-768,17 16-288,0 16-3200,-16-16-1376,-1 0-159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0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482 549 4224,'0'-34'1568,"17"34"-832,-17 0 128,0 0 736,0 0-352,0 0-64,0 17-352,0-17-128,0 17-384,0 16-192,0-17-96,0 18-128,0-1 64,0 0 320,0 0 96,0 0 32,0 17 0,0-17-32,0 17 64,-17 0-96,0-17-32,1 17-193,-1-17-95,-16 1 64,0-1 64,16-17-64,-16 1-64,16 0 192,-16-1 96,17-16-96,-1 0 32,0 0-160,-16-16 0,17-1-32,-1 0-64,-16 1-64,16-17-32,1-1 64,-1 1 64,0 0 0,1 16-32,-1-16 32,17 16-32,0 1 64,-16-17 96,16 33 0,0-17 64,16 0-64,-16 17 0,0-16-96,17 16 32,-1-17-64,1 1 64,0-1-64,-1 17 64,1-17 224,16 1 96,-16 16-128,49-17-32,-16 1 64,16-1 32,-16-16 96,0 0 64,16-1-160,-16 1 32,0 0-160,-17 0 32,0 0-96,0-17 0,1 17-32,-1-17 0,-17 17-64,1 16 32,0-16-128,-1 0 0,-16 16-32,17-16 0,-17 16 0,16-16 0,-16 16 64,0-16 64,0 17-96,0-1 0,0 0-32,-16 1-64,16 16-1248,-17 0-544,17 0-2527,-16 16-1089,-1-16 1216</inkml:trace>
  <inkml:trace contextRef="#ctx0" brushRef="#br0" timeOffset="1840.8197">714 1163 10752,'0'0'4032,"0"-17"-2177,0 17-1663,0 0 896,0 0-768,0 0-160,17 17 0,-17 0 32,0 16-64,0 0 64,17 0 0,-17-16 128,0 16 32,0 0-256,0 0-32,0-16-64,0 0 0,0 16-224,-17-17-96,17 1-1792,0 16-767,0 0-1921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0:5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366 581 5632,'0'-16'2112,"0"16"-1152,16 0-352,-16 0 736,0 0-544,0 0-96,0 0-384,0 0-128,0 0-96,0 16-96,17 1 96,-17-1 128,0 18 192,0-1-32,16 0 96,-16 0-128,0 0 32,0 1-32,0-1 32,-16-17-128,16 18 0,0-18-97,-17 17 1,1 1-96,-1-1-64,-16 0 96,16-16 64,-16 16-128,0-17-96,0 1 32,16 0 0,-16-1 32,16-16 64,-16 0-32,16-16 64,1-1-64,-1 0 64,1 1-64,16-17-32,-17 16 32,17-16-32,-17 0 64,17-1 32,0 1-32,0 17-64,0-18 32,0 1-32,17 0 0,-17 0 64,17 0-96,-17-1 0,16 18 224,1-17 192,16-1 0,-16 18 32,16-1-224,17 1-64,-17-1-64,0 0 32,0 1-64,17-1 64,0 1 224,-17-1 96,17 0-128,-17-16-32,17 0 288,-17 0 192,0 16-320,0-16-64,1 0-224,-18 0-96,17-1 0,-33-15-32,0 15 0,0 1 0,0 0 0,0 16 0,0 1-96,0-1 0,-16 17-448,16 0-128,-17 17-640,17-1-288,-16 18-1471,-1-18-609,0 17-576</inkml:trace>
  <inkml:trace contextRef="#ctx0" brushRef="#br0" timeOffset="797.0617">615 863 8320,'0'0'3072,"0"17"-1664,0-34-1152,0 17 672,0 0-192,0 0 0,0 0-192,16 0-1,-16 0-319,17 0 64,-17-16 128,16 16-224,-16 0-96,17-17-64,-17 17-32,17 0 0,-1-16 64,-16 16-32,17 0-32,-17 16-64,16-16 32,-16 17 32,-16-1 64,16 1-32,0 16 64,-17-16-64,17 33 64,-16-17-128,-1 17-64,0-17 192,17 17 96,-16-17-96,16 0-64,0-16-96,0-1 32,0 1 96,16 0 32,1-17 160,-17 0 160,17 0 128,-1-17 64,17 0-192,-16-16 0,0 17-192,16-18-64,-17 18-64,1-1-96,-17 0 32,17 17-32,-17 0 0,0 0 0,0 0-96,0 17 0,0-17-576,0 0-224,0 0-864,0-17-319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1:0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366 548 6400,'16'-16'2368,"-16"16"-1280,17 0-928,-17 0 608,0 0-416,0 0-32,0 0-64,0 16 0,0 1-128,16 16 64,-16 0 96,0 17-32,0 0 96,0 16-128,0 1 32,0-17 128,-16-1 64,-1 1 32,1-17 32,-1 17-192,0-17-128,1 1-96,-1-1 0,-16 0-128,16-16 0,-16-1 32,0-16 0,0 0 64,0-16 32,-1-1-32,1 0-64,17-16-128,-18 0 0,34 0 64,0 0 32,0-17-64,0 17 64,17-17 32,0 17 64,16-1-96,0 18 0,0-17 96,0-1 96,17 1 223,0 0 129,16 0 160,-16-17 64,0 17-32,33-17 32,-17 17-64,17-17-32,-16 0-128,-17-16-64,-1 16-256,1 0-64,-33 0-64,-1 1-64,1-1 32,-17 0-32,0 17-96,-17 16 64,1 1-256,-17 16-128,-1 16-640,18 1-192,-17-1-480,-1 18-223,18-1-2017,-1 0-1728,17 0 2144</inkml:trace>
  <inkml:trace contextRef="#ctx0" brushRef="#br0" timeOffset="1908.5464">581 1046 8448,'0'0'3232,"0"0"-1728,-16 0-1120,16 0 832,0 0-416,0 0-96,16 0-97,-16-16-95,17 16-256,-17 0 192,33-17 96,0 1-96,1-1 0,15 0-256,-15 1-64,-1 16-64,0-17-64,0 17-64,-16 0 32,-1 0 160,-16 0 64,0 0 0,0 17-32,0-1-96,0 1-64,-16 0 32,-1-17 32,17 16-96,-16 1-64,-1-17 64,17 16 0,0 1 32,0-17 0,0 17-96,0-1 64,17-16 32,-1 17 0,-16-17-96,17 16 0,-1 1 64,1-17 0,0 17 32,-17-1 64,0 1-32,0-1 64,0 1-64,0 0-32,-17 16 224,0-17 160,1 1 0,-17 0 96,-1-1-128,-15 1 32,15-17-224,1 16-32,0-32-128,16 16-32,1-17-1024,-1 1-416,-16-1-1600,33 17-671,-33-17-929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1:3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3818 34 13440,'-16'-34'5087,"16"51"-2751,16 16-3904,1 0 256</inkml:trace>
  <inkml:trace contextRef="#ctx0" brushRef="#br0" timeOffset="4640.6037">4914 216 14848,'-17'-16'5535,"34"16"-3007,-17 0-3424,17 0 576,-1 0-3776,1 16-1439,-1-16 703,1 0 480</inkml:trace>
  <inkml:trace contextRef="#ctx0" brushRef="#br0" timeOffset="-14847.2335">1693 1030 3968,'0'0'1568,"0"0"-832,0 0-224,0 0 512,0 0 0,0 0 96,0 0-192,0 0-32,0 0-480,0 0 32,17 16 64,-17-16-192,0 33-160,0 1-128,-17-1 64,17 0 64,0 17 64,0 0 96,0-1 32,0 1 32,0 0 64,0 0 128,0 0-129,0-17 1,0 17-192,-16-1-96,16 18-64,-17-1-96,17 1 32,-33 16-32,16-17 352,1 17 224,-17-17 0,16 1 32,0-1-320,17 1-160,-16-17-32,16 16 0,0 0 96,0-16 96,16 0-64,-16 16-64,17 1-64,-17-17-96,0 16 32,0-16-32,-17 16 0,17 17 64,-16 0 320,-1 17 224,1-17-320,-1 0-64,0 0 32,17-17 160,-16-16-160,16 0 0,0 0-128,0-1-96,0 18 0,0-1-32,0 1 0,0-1 64,0 17-96,-17 17 0,17-34 32,-16 17 64,-1 33-32,17-16-32,-17-1 32,17 1 32,0-17 160,-16 0 192,16-16-160,0-18-64,0 18-96,0-1 0,16 1-64,-16-1-32,0 0 32,0 17-32,0-16 0,0 16 64,0 0-32,-16 33 64,-1 0 0,1 0 96,-1 1-32,17-18 0,-17-32 32,1 16 32,16-17-96,-17-16-32,17 16 32,0-16 0,0 16-160,0 1 32,-16-17 0,16-1 0,-17 1 0,17-17 64,-17 17-32,17-17 64,-16 1-128,-1-1 0,17 0 96,-16-16 32,16-1-32,0 1 32,-17-17 64,17 16 64,0-16-96,0 0-96,0 0 0,0 0 32,0 0-96,0 0 0,0 0 32,0 0 0,0 0 0,0 0 0,0 0 0,17 0 0,-1 0 0,17 0 64,-16-16-32,16 16-32,-16-17 32,16 1-32,0 16-96,17-17 64,16 17 32,1 0 0,-17-17-96,16 17 64,-16 0 32,16 0 64,1 17-32,-1-17 64,-16 0-128,16 0 0,34 0 32,-1 0 0,-16 0 64,17-17 32,-17 17 32,0 0 64,0-16-96,17-1-64,16 17 0,-17-16-32,1 16 0,-17 0 0,0-17 0,0 0 0,-17 17-96,18-16 64,-1 16 32,16-17 64,-16 17-32,0-16 64,-16 16-128,-1 0 0,17 0 32,-33-17 64,16 17-96,-16 0 0,33-17 32,0 17 0,0 0 0,-17-16 0,-16 16 0,17 0 0,-1 0 0,0 0 64,1 0-96,-1 0 0,-16 0 32,33 0 0,0 0 0,-17 0 64,1 0-96,-1 0 0,1 0 32,-18 16 64,18-16-32,-17 0-32,-1 0 32,1 0-32,0 17 0,0-17 64,16 0-96,1 0 0,-18 17 32,18-17 64,-34 0-32,17 16 64,0-16-64,0 0-32,-1 17 32,-15-17 32,15 0-32,-15-17 64,-1 17-64,0 0-32,0 0 32,0 0 32,1 0-32,15 0 64,-15 0-128,15 0 0,1 0 32,-17 0 0,1-16 0,-1 16 0,0 0 0,0 0 0,0 0 64,17 0 32,-17 0-32,1 0-64,-1 0-64,-17 0-32,18-17 128,-18 17 32,1 0-96,-1 0-32,18 0 96,-18 0 32,1 0-96,16 0-32,-16 0 32,16 0 64,0 0 0,0 0-32,0 0-64,1 17 32,-1-17-32,-17 0 0,1 0 64,0 0 64,-1 0-96,1 0 0,-17 0 32,0 0 0,0 0-96,0 0 64,0 0-320,0 0-160,0 0-896,-17 0-288,1-34-2848,-34 1-1279,-33-50 63</inkml:trace>
  <inkml:trace contextRef="#ctx0" brushRef="#br0" timeOffset="-11904.1624">531 5877 5632,'0'0'2176,"17"0"-1152,-17-16-1120,16 16 352,1 0-192,-17-17 32,17 17-128,-17-17-64,16 1 64,1 16 0,-17-17 96,16 1 32,-16 16 32,17-17-160,-17 0-32,0 17 32,17-16 64,-17 16 64,16-17 96,-16 1-96,17-1 0,-1 0-32,18 1-64,-18-1-64,17-16 32,1 16-32,-18 1-64,18-1 96,-18 1 64,1-1-64,-1 0 0,18 1 96,-34 16 32,16-17-128,1 1 32,16-1-64,-16 0 0,-1 17 64,17-16 0,-16-1 0,0 1 0,16-1 64,-17 0 32,1 17-128,16-16 32,-16-1 0,-1 17 64,1-16-96,-17 16 0,17-17 32,-1 17 64,1-17-32,-1 1-32,-16-1 32,17 1-128,0 16 0,-1-34 64,1 34 64,16-33 64,0 17 32,-16-1-160,16 0-32,0 1 32,0-1 0,1 1 32,-1-18 0,0 18 0,-16-1 64,16-16-96,0 16 0,0-16 32,0 16 0,1-16 0,-1 0 0,0 0 0,0 0 64,0 16-96,1-16 0,-1 16 32,0 1 0,0-1 0,0 0 0,1 1 0,-1-1 0,0 1 0,0-1 64,0 0-96,1 1 0,-18-1 32,17-16 64,1 16-32,-1 1 64,0-17-128,0 16-64,-16-16 64,16 0 64,0-1 0,0 18-32,-16-17 32,16-1-32,-16 1 0,16 0 64,0 0-32,0 16-32,1-16 96,15 0 64,-15 16-64,15-16-64,-15 16 0,15 1-32,-15-1-96,-1 1 64,0-18 32,0 34 0,0-16 0,1-1 0,-1 1 0,0-1 0,0 0 0,1 1 64,-1-1-96,0 1 0,0-18 160,17 18 64,0-1-64,0-16-32,-1 0-32,-15 16-64,15-16 32,-32 0-32,16 16 0,0-16 0,1 0 0,-1 16 64,17 1-32,-17-18-32,0 18-64,0-17-32,0-1 64,1 18 64,15-1 0,-15-16 64,-1 16 224,17 1 160,-1-1-224,-15 1-64,15-18-128,-15 18 32,-1-1-64,0 1-32,0-18 32,17 18-32,-17-17 0,17-1 0,-17 1 0,17-17 0,-17 17-96,17 0 0,-17-17 128,0 17 32,1 0 0,-1 0 32,0-1-64,-16 18-32,16-1 32,-17 1-32,18-1 0,-18 0 0,17 1 0,1-1 0,-18 1 0,17-18 0,1 18 0,-1-1 0,0-16 0,0 16 0,17-16 0,-17 16 0,0-16 0,1 0 0,-18 16 0,17 1 64,-16-17-32,0 16-32,-1 0-64,17 1 32,1-17 32,-1 16 64,17 0-32,-1-16-32,1 0 32,0 0-32,0 0 0,0-1 0,0 1 128,-17 17 64,0-1-64,0-16-32,-16 16-32,16 1 32,-33 16-64,17-17 64,-1 0-64,-16 1-32,17 16-64,-1-17-32,18 1 64,-18-1 64,17 0-160,1-16 32,-1 17 96,0-1 128,-16 0-32,16 1-64,-17-1 128,1 17 128,0-16-32,-1 16 96,-16-17-128,17 17-64,-1-17-160,1 1-64,0-1-64,-1 1 96,1-1 0,-17 0 96,16 1-32,-16-1-32,-16 17-544,16 0-192,-33-16-1568,-1-1-576,1 17-64</inkml:trace>
  <inkml:trace contextRef="#ctx0" brushRef="#br0" timeOffset="-10991.0627">1959 4466 9984,'0'17'3776,"0"-17"-2048,17 0-2144,-17 0 544,0 16-256,0-16 64,0 0-832,0 0-256,0 17-2752,-17-17-1120</inkml:trace>
  <inkml:trace contextRef="#ctx0" brushRef="#br0" timeOffset="-10712.3054">1859 5363 9856,'17'0'3680,"0"-17"-1984,16 17-1920,-33 0 608,16 0-320,-16 0 32,17 0-832,-17 0-320,-17-17-2976,17 1-1344</inkml:trace>
  <inkml:trace contextRef="#ctx0" brushRef="#br0" timeOffset="-10447.0794">2490 4798 11264,'-16'0'4224,"16"-17"-2305,0 17-2303,0 0 576,0 0-864,16 17-287,-16-17-1889,0-17-864,17 17 224,-17-33 224</inkml:trace>
  <inkml:trace contextRef="#ctx0" brushRef="#br0" timeOffset="-8240.9245">2457 4300 11648,'0'-50'4384,"0"50"-2369,0-16-2559,0 16 544,17-17-832,-17 17-223,0-17-193,0 17-128,0 17-224,0 0-128,0-17-1248,-17 0-672,0 0 1824</inkml:trace>
  <inkml:trace contextRef="#ctx0" brushRef="#br0" timeOffset="-7929.1001">3337 4615 9216,'-33'-33'3424,"16"17"-1856,17 16-1888,-17 0 512,17-17-960,0 17-384,-16 0-608,16 0-192,-17 0-864,17 0-352</inkml:trace>
  <inkml:trace contextRef="#ctx0" brushRef="#br0" timeOffset="-7680.6593">3603 4001 8064,'33'0'3072,"-17"17"-1664,34 16-1632,-33-16 448,-17-1-224,16 1 64,1-1-736,-17-16-352,0 17-2208,0-17-1024</inkml:trace>
  <inkml:trace contextRef="#ctx0" brushRef="#br0" timeOffset="-7431.0479">3835 4383 10880,'0'-17'4128,"0"17"-2241,0 0-2207,0 0 704,0 0-512,-17 17-32,1 0-1151,-1-1-481,-16 1-2400,16-1-1056</inkml:trace>
  <inkml:trace contextRef="#ctx0" brushRef="#br0" timeOffset="-4116.6723">3071 3752 13696,'-33'-50'5087,"33"50"-2751,0-16-2720,-17 16 832,17 0-832,-16 16-224,-17 1 32,-1 0 0,1-1 352,0 17-320,0-16-96,16 0-703,1-1-289</inkml:trace>
  <inkml:trace contextRef="#ctx0" brushRef="#br0" timeOffset="-3707.088">2772 3536 10112,'0'0'3776,"0"0"-2048,0 0-2016,0 17 0,17 0-544,-17-17-2368,17 0-1056,-1-17 1280,1-16 640</inkml:trace>
  <inkml:trace contextRef="#ctx0" brushRef="#br0" timeOffset="-3279.2104">4233 3902 12800,'-33'-17'4831,"33"17"-2623,0 0-3904,0 0 160,17 0-1503,-1 17-513,1-17-128,0 16 0</inkml:trace>
  <inkml:trace contextRef="#ctx0" brushRef="#br0" timeOffset="-2911.4125">3486 3221 10752,'0'0'4032,"0"0"-2177,17 0-3006,-17 0 223,17 0-1952,-17 0-704,16-17 384,1 1 320</inkml:trace>
  <inkml:trace contextRef="#ctx0" brushRef="#br0" timeOffset="-2425.396">3520 2457 13696,'-17'-16'5087,"17"16"-2751,17 0-4192,-17 0 64,0 0-3583,0 0-1409</inkml:trace>
  <inkml:trace contextRef="#ctx0" brushRef="#br0" timeOffset="-2026.2191">3752 1013 13056,'-33'-17'4927,"33"17"-2687,0 0-2752,0 17 672,16-17-2112,1 17-671,-17-1-2273,17 17-992</inkml:trace>
  <inkml:trace contextRef="#ctx0" brushRef="#br0" timeOffset="-1624.1528">4101 3105 14592,'-17'0'5439,"17"0"-2943,17-33-4320,-1 16 256,17-16-3519,1-17-1281,15-16 2560,-15-1 1280</inkml:trace>
  <inkml:trace contextRef="#ctx0" brushRef="#br0" timeOffset="-1362.9523">4765 2308 14720,'-50'-33'5439,"66"33"-2943,-16 0-4960,17 0-96,-17 0-3071,17 0-1153</inkml:trace>
  <inkml:trace contextRef="#ctx0" brushRef="#br0" timeOffset="-1042.7552">4333 1162 10880,'0'0'4128,"0"0"-2241,0 0-2207,0 0 640,0 17-416,0-17 0,0 17-927,0-1-385,0-16-2848,17 0-1312</inkml:trace>
  <inkml:trace contextRef="#ctx0" brushRef="#br0" timeOffset="-773.5181">5312 830 13184,'0'0'4927,"0"17"-2687,17 0-4384,-17-17-31,0 16-2913,17-16-1088</inkml:trace>
  <inkml:trace contextRef="#ctx0" brushRef="#br0" timeOffset="-493.3556">5412 1544 14208,'-17'-16'5279,"34"32"-2879,-17 17-4000,17-16 320,-17 16-1311,16-33-385,-16 33-1504,17-16-608</inkml:trace>
  <inkml:trace contextRef="#ctx0" brushRef="#br0" timeOffset="-261.2426">4682 996 13184,'-17'-33'4927,"17"33"-2687,0 0-4640,0 0-223,0 0-2369,0 0-896</inkml:trace>
  <inkml:trace contextRef="#ctx0" brushRef="#br0" timeOffset="519.5845">4831 4051 15744,'-66'-66'5887,"66"66"-3199,16-17-5312,-16 17-128,17 0-3327,16-17-1217</inkml:trace>
  <inkml:trace contextRef="#ctx0" brushRef="#br0" timeOffset="932.18">4300 5130 14336,'-17'-16'5343,"17"16"-2879,33 0-5248,-16-17-255,33 17-2401,-17 0-768</inkml:trace>
  <inkml:trace contextRef="#ctx0" brushRef="#br0" timeOffset="1271.0837">5644 4599 15616,'-16'0'5791,"32"0"-3135,-16 16-3712,0-16 544,0 0-1632,0 0-480,17 0-2911,16 0-1313</inkml:trace>
  <inkml:trace contextRef="#ctx0" brushRef="#br0" timeOffset="1580.2165">6043 4167 13952,'-50'0'5279,"50"0"-2879,0 0-4544,0 0 32,0 0-2303,33-16-737,-16-18 1664,16-15 800</inkml:trace>
  <inkml:trace contextRef="#ctx0" brushRef="#br0" timeOffset="1936.7695">5113 3570 12800,'-66'-17'4735,"49"34"-2559,1-1-2688,16-16 672,0 17-1248,16-17-416,-16 16-959,17 1-481,-17 0-960,33-17-352</inkml:trace>
  <inkml:trace contextRef="#ctx0" brushRef="#br0" timeOffset="2249.6012">6159 2955 10112,'-50'-16'3776,"34"16"-2048,16 16-2080,0-16-128,0 17-416,0 0-320,0-1-128,0-16 736,16 17-544,1-17-64,16-17-1408</inkml:trace>
  <inkml:trace contextRef="#ctx0" brushRef="#br0" timeOffset="2461.1613">6060 2408 9216,'16'-17'3520,"1"17"-1920,-1 17-5824,1-1-1184</inkml:trace>
  <inkml:trace contextRef="#ctx0" brushRef="#br0" timeOffset="2693.809">6657 2955 10240,'-50'34'3872,"50"-18"-2112,0 17-3328,0-33 0,0 0-2432,17 0-896</inkml:trace>
  <inkml:trace contextRef="#ctx0" brushRef="#br0" timeOffset="3141.6124">6956 3752 14848,'-17'0'5535,"1"17"-3007,-1-1-3776,17-16 480,-16 17-1280,16 0-320,-34-1-2143,18 1-833,-1-1 2080,-16-32 1088</inkml:trace>
  <inkml:trace contextRef="#ctx0" brushRef="#br0" timeOffset="3467.9885">5462 3686 15488,'-33'0'5791,"33"0"-3135,16 0-5216,1 0 0,-1 16-3455,18 1-1217</inkml:trace>
  <inkml:trace contextRef="#ctx0" brushRef="#br0" timeOffset="3673.5507">7172 3437 15104,'-33'-33'5631,"33"33"-3071,0 0-4320,0 0 224,0 16-992,16-16-127,1 17-2081,16-17-928</inkml:trace>
  <inkml:trace contextRef="#ctx0" brushRef="#br0" timeOffset="3931.2159">6707 2391 15232,'-50'-17'5695,"50"34"-3071,17-17-4256,-1 0 384,-16 17-1760,17-17-607,0 16-1153,-1 1-544</inkml:trace>
  <inkml:trace contextRef="#ctx0" brushRef="#br0" timeOffset="4245.5553">5977 814 13824,'0'0'5183,"0"0"-2815,16 16-2912,-16 1 800,0 0-1952,0-1-608,0 1-3007,0-1-1313</inkml:trace>
  <inkml:trace contextRef="#ctx0" brushRef="#br0" timeOffset="5480.9386">6807 4300 17791,'0'-17'6592,"-17"17"-3584,17 0-4288,0 17 704,0-17-1344,17 17-320,-17-1-1088,0 1-415</inkml:trace>
  <inkml:trace contextRef="#ctx0" brushRef="#br0" timeOffset="6043.3772">7371 4632 17919,'-17'-17'6688,"17"17"-3648,-16 0-3456,16 0 992,0 0-960,16 0-128,-16 17-1504,17 0-672,-17-1-4127,0 1-1825</inkml:trace>
  <inkml:trace contextRef="#ctx0" brushRef="#br0" timeOffset="6364.8057">6259 5080 17279,'-17'-16'6400,"17"16"-3456,0 0-4608,0 16 448,17-16-1952,-17 17-608,16-17-1823,1 0-769</inkml:trace>
  <inkml:trace contextRef="#ctx0" brushRef="#br0" timeOffset="6734.9522">7288 5479 16767,'-33'16'6336,"16"-16"-3456,17 0-3712,0 0 864,0-16-2528,0 16-864,0 0-2879,17-17-1185</inkml:trace>
  <inkml:trace contextRef="#ctx0" brushRef="#br0" timeOffset="8785.4045">1328 4815 3840,'0'-17'1472,"0"0"-768,0 17-320,0-16 512,0 16 256,0 0 256,0 0-224,0-17-64,0 17-608,0 0-32,0 0-32,0 0-160,17 0-96,-17 0-32,16 0 32,-16 0 256,17 0 96,-17-16-64,17 16 32,-17-17-161,16 17-31,1-17-288,-1 1 0,1-1-96,0 17 0,-1-16 0,1 16 0,16-17 128,0 17 32,0-17 96,-16 17 96,16-16 224,0-1 64,1 1-224,15-1-64,-15 0-224,-1-16-128,0 0 96,17 0 32,-34 0 0,18-1-64,-18-15 32,17 15 32,-16 1-96,0-17 0,16 1 32,0 15 0,0-15 0,0 15 0,1 1-96,-1 0 64,0 16 32,0 1 64,0-17-32,-16 16-32,16 0 32,-16-16-32,-1 0 0,18 0 0,-1 0 0,-17-17 0,18 0 0,-1 0 64,17 0-96,-17-16 0,0 0 32,0 16 64,17 0-32,-17 17-32,17-17-64,-17 17 32,0 0 32,1-17 0,-1 17 64,0-17 32,0 0-32,0 0-64,-16 0 32,16 1-32,-16-18-96,-1 17 64,1 1 32,16-1 64,-16 17-32,-1-1 64,1 1-128,0 0-64,-1 0 64,1 16 64,-17-33-64,16 17 0,1 0 32,0-17 64,-1 17-96,-16-17 0,17 0 96,0 0 32,-17 1-128,16-1-32,-16 0 32,0 17 64,0-17 0,0 17-32,17-17 32,-17 0-32,16 0 0,-16-16 0,17 16-96,0-16 64,-1-1 32,1 1 64,16 0-96,-16-1 0,-1 17 32,1 17 0,-1 0 64,1-17 32,0 17-128,-1 0 32,-16-17 0,0 0 0,17-16 0,-17-1 0,16 1 0,1-17 0,0 17 352,-17 16 160,16 0-192,-16 17-96,0 0 0,0 16 64,0-16-64,0 16-64,-16 1-64,16-1-96,0 0-64,16 1 32,-16 16 32,0-17 0,17 1 0,-17 16 0,0-17 0,16 17 0,-16 0-96,0 0 64,0 0-32,0 0 0,0 0 0,0 17-64,0-17-480,0 16-224,0-16-1216,0 0-4159</inkml:trace>
  <inkml:trace contextRef="#ctx0" brushRef="#br0" timeOffset="10828.1152">1660 5927 5120,'0'-17'2016,"0"17"-1088,0-16-1664,0 16 64,0 0 288,0 0 160,0 0 896,0 0 352,0-17 320,17 17 224,-17-16-512,0 16-224,16-17-480,-16 0-96,0 17-32,0-16-96,17-1-96,-17 17-160,0-16 0,17 16 128,-17-17 64,0 17-96,0-17 32,16 17 0,-16-16 0,0 16 352,17-17 160,-17 17-64,16-16 64,1-1-224,0 0-96,-1 17 32,17-16 0,-16-1-96,16 17-96,-16-16 0,16-1-32,0 0 0,0 17 0,1-16 191,32-1 129,-16 1-256,16-1 0,-16 0 0,0 1 32,16-1 96,-16 1 96,0 16-128,0-17-96,-1 0-32,1 17-32,-17-16 0,17 16 0,0 0-96,0-17 64,16 17 32,-16 0 64,0 0-96,16 0 0,-16 0 32,16-16 0,-16-1 0,17 17 64,-18-17-32,-15 17-32,32-16 32,-16 16-32,0-17-96,16 17 64,-16 0 32,0 0 64,0 0-32,-1 0-32,1 0 32,17 0-32,-18-16-96,1 16 64,0 0 32,0 0 0,0-17 0,-1 17 0,18 0 0,-17 0 0,-1 0 0,1 0 64,-17 0-32,17 0-32,-17 17 32,17-17-32,0 0-96,0 16 64,0-16 32,-1 0 64,18 0-96,-17 0 0,16 0-32,-16 0 0,16 0 128,-16 0 32,-17 0-32,17 0-64,-17 0-64,0 0 32,1 0 32,-1 17 64,17-17-96,-17 16 0,0 1 32,17 0 64,-17-1-32,17-16-32,16 0 448,1 0 224,-1-16-256,0 16-64,-16 0-224,17-17-32,-17 17-96,-1 0-32,1 17-32,-17-1 0,1-16 0,15 33 0,-15-16 64,-1 0 0,0 16 0,17 0 0,16-16 0,1-1 64,-1 1-96,-16-17 0,0 16 96,16-16 96,-16 0-128,-17 0-32,17 0 0,-17 17 0,-16-17-96,16 17 64,0-1 32,-16 17 0,-1-16 0,17 0 0,-16 16 0,0-17 0,16 1 0,17 0 64,-1-1-32,1 1-32,0-17 32,0 16-32,-17-16 0,-16 17 64,16 0-96,-17-17 0,-16 16 32,17-16 0,-17 17 0,17-1 0,-17 1-96,16-17 64,-16 17 96,17-1 32,-1 1-32,1-1 32,0-16 64,-1 17 128,1 0 0,-1-17 64,1 0-128,0 0-64,-17 0 0,0 0 32,0 0 96,-17 0 64,17 0-256,-17 0-32,17 0-128,0 0 0,-16 0-224,16 0-128,-17 0-1408,17 0-576,17 16-3039</inkml:trace>
  <inkml:trace contextRef="#ctx0" brushRef="#br0" timeOffset="99668.6394">797 6657 11136,'-50'-66'4128,"50"66"-2241,33-17-2686,-33 17 383,17 0-32,-1-16 256,1 16 128,0 0 64,-1 0 0,1-17 352,0 17 160,-1 0-65,1 17 1,-1-17 96,18 0 96,-1 16-32,33-16 0,-16 0-192,66 0-96,-33-16-256,67-17-32,-34 16-32,50-49 0,-17 16 0,34-17 64,-17 18 320,0-51 224,-17 34-32,17-67 32,-16 33-320,-1-49-160,-16 33-96,0-50-32,-17 33 0,-16-33 0,-17 33 64,-34-50 32,1 50-192,-33-16-64,-1 33 128,-49 0 64,0 16-64,-50 17 32,0 17 0,-67 16 0,34 0 0,-50 33 0,33-16 0,-49 17 0,32 16 0,-32 0 64,16 0-32,0 0-32,0 0 96,-17 49 0,17-32-128,-16 66 32,16-17-64,-34 67 0,18-33 416,-1 82 224,17-16-160,17 84 0,-1-51-160,67 33 0,0-33 32,67 1 64,-1-51 32,83-33 64,1 0-32,82-66 0,-33 0-160,84-50 0,-18 17-160,1-51 0,-17 1 32,-17 0 64,-16 16-96,0-16 0,-33 17 32,-17-18 64,-17 18-32,0 16 0,-32-17-192,-1 17 32,-17-16 0,1 16 0,0 0 64,-1 0 32,1-17-32,-17 17-64,16 0 32,-16 0-32,17-17 0,-17 17 0,0 0 0,0 0 0,0-16-96,0 16 64,0 0 32,0 0 0,0 0 0,0 0 0,0 0 0,0 0 0,0 0-96,17-17 64,-17 17 32,0 0 0,0 0 0,16 0 64,-16 0-32,0 0-32,17 0-64,-17 0 32,0 0-32,0 0 0,0 0 64,0 0 0,0 0-96,0 0 64,0 0-32,0 0 0,0 0 64,0 0 64,0 0-96,0 0 0,0 0 32,0 0 64,0 0-96,0 0-64,0 0-224,0-16-64,-17 16-704,17 0-256,0 0-2976,-33-34-1311</inkml:trace>
  <inkml:trace contextRef="#ctx0" brushRef="#br0" timeOffset="101360.762">6259 249 9216,'-33'-49'3424,"33"49"-1856,-17 0-1888,17 0 448,-17 0-160,1 0 0,-17 16 32,16 1 0,-49-1 0,-1 1 0,1 33 64,16-17 32,-33 33 32,16-16 64,-16 33 32,0-16 32,-16 32 64,16 1-32,-17 33 64,1-34 223,16 51 97,0-18-64,0 34 32,16-33-352,34 17-160,0-34 160,33 17 192,0-17 64,66-17 32,-16-16-96,99-66 32,-32 0-160,82-34-32,-17 0-192,67-66-32,-33 0-32,17-16 32,-34-1-64,0-33 64,-33 17-288,-66-17-96,-1 17-288,-115 0-96,16 33 64,-100 17 96,17 32 320,-66 18 96,16-1-960,0 67-416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3:1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67 100 9600,'-33'-17'3584,"33"17"-1920,-17 17-1952,17-17 640,0 0-128,-16 0 192,16 0 128,0 0 63,0 17-319,0-17 256,16 0 160,-16 0 0,33 0 32,1 0-192,32 16-64,-16-16-96,33 17 64,-17-17-96,50 16-32,-33-16-128,50 17-32,-33-17-96,33-17 32,-34 1-64,34-17 64,-33 16-128,-1 0-64,-16-16-96,0 17 32,-16-1-1600,-18 17-736,-15-17-1471,-18 17-577,1 0 736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3:1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18 9600,'-66'0'3584,"66"0"-1920,-50 16-2016,50-16 576,-17 0-32,0 0 128,17 17 384,-16-17 255,16 0-479,0 0 512,0 0 256,0 0-224,33 16-32,-16-16-288,16 0-64,17 17 0,16-17 64,1 17-320,49-17-64,0 16-192,33-32-96,-16 16 64,17 0 0,-1-17-128,-16 0 32,-17 1-64,17-1-64,-34 1-2016,1 16-896,-17-17-3263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39:2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648 333 9856,'33'-83'3680,"-33"66"-1984,0-49-1632,0 49 736,0-16 63,0 0 193,0-1-128,0 1-96,-16 17-448,-1 16-32,17 0 64,-33 16-160,0 17 0,-1 34 64,-32 16 32,16 33 192,0 17 32,0-17-160,-16 0-96,16 0-160,0-16-64,1-17-608,15-33-224,1-17-2240,0-33-927,16-50-1569</inkml:trace>
  <inkml:trace contextRef="#ctx0" brushRef="#br0" timeOffset="201.0344">249 183 15616,'-16'50'5887,"16"-33"-3199,0 32-3136,0-15 960,0 15-480,0 1-32,16 17-128,1-1 0,0 0 64,-1 1-736,34-1-288,0-16-1120,16 0-448,1-17-2751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39:1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1843 532 7808,'0'-17'2976,"0"17"-1600,0 0-1056,0 0 800,0 0-544,0-16-128,0 16-96,0 0 0,0 0-160,0 0 160,0 0 64,0 16 159,0-16 33,0 0-64,0 17 64,0-17-32,0 16-64,0-16 96,0 17 0,0 0-256,0 16-128,0 0-128,0 0-96,0 0 32,0 17-32,0-17 0,16 17 64,-16 33 32,0-16 96,0 16 96,17 0 64,-17 0 32,0 0 0,0 0-64,0 16-32,0 1-96,-17 16-32,1 0-32,16-16 64,-17 0-256,1-1 0,-1 34 0,0-33 96,1 16 0,-1 0 64,17-16-64,-16-1-32,16 34 96,0-17 0,-17 0 96,17 17 32,-17-33-192,1 16 0,16 17 32,-17-17 32,1 17-32,-1-17-64,17 0-64,-17 17 32,17-17 32,-16 17 64,16-17-96,-17-16 0,17 0 96,0-1 32,0 17-32,17-16-64,-17 16 32,0-16-32,16 16 0,-16-16 0,0-1 64,0 17 32,0 1 32,0-18 0,17 1 0,-17-1 0,0-16-64,0-16-64,0 16 32,0 0-32,0 0-96,0 0 64,0-17 32,0 17 64,0 0-32,0-16-32,0-1 32,17 1-32,-17 16 0,0 16 0,0 1 0,0-1 64,0-16-96,0 0 0,0 17 32,-17-17 0,17 17 0,0-17 64,0 0 96,0 0 64,0-17-96,0-16-32,0 0 32,0-1 0,-17-15-64,17-1-64,0-17 32,0 18 32,0-18-96,0-16 0,0 17 32,0-1 0,0 1 0,-16 0 0,16-1 0,0-16 0,0 17 64,0-17-32,0 16-32,-17-16 32,17 0-32,0 0 64,0 0 96,0 0 0,0 0 0,0 0-96,0 0 32,0 0-64,0 0-32,0 0 32,0 0-32,0 0 0,0 0 0,17 0 0,-1 0 0,-16 0 0,0 0 0,17 0-96,0 0 64,-17 0 32,33 0 0,-17 0-96,1 0 64,16 0 32,-16 0 64,16 0-32,0-16-32,0 16 32,1 0 32,-1-17-96,0 17 0,17 0 32,0 0 64,-1 17-96,18-17-64,-34 0 64,17 16 0,0-16 32,16 0 0,-16 0 0,16 0 64,-32 0-32,32 0-32,-16 0 32,16 0 32,17 0-32,-16 0-32,-18 0 32,18 0-32,-1-16 0,1 16 0,-1-17 0,-16 17 0,0-16 0,-1 16 0,18-17 0,-1 17 0,17 0 0,-16 0 0,-1 17-96,0-17 64,1 16 32,-1-16 64,-16 0-32,16 0-32,-16-16 32,17 16 32,16-17-32,0 17-32,-17-17 32,0 17 32,1 0-32,-17-16-32,16 16 32,-16 0-32,0-17-96,0 17 64,-1 0-32,18 0 0,-17 0 128,33-16 32,-34 16-128,18 0 32,-17-17 0,-1 17 0,1 0 0,0-17 64,0 1-32,0 16 64,-17-17-64,0 17 64,17-16-128,0-1 0,-1 0 32,1 17 64,17 0-96,-18-16 0,1 16 32,0 0 0,-17 0 0,17-17 0,-17 17-96,17 0 64,-17 0 96,17 0 32,-17-16-32,17 16 32,-17 0-64,0-17-32,1 17-64,15-17-32,1 17 128,0 0 32,0 0 0,0 0-64,-1 0-64,1 0 32,-17-16 32,17 16 0,0 0 0,-17-17 64,0 17-32,1 0-32,-1-16 32,17-1 32,-17 0-32,33 17 64,-16-16-128,17 16-64,-1-17 64,-16 17 64,0-16 0,16 16 64,0 0-128,-16 0 0,0 0 32,0 0 0,0 0 0,-1 0 0,34 0 0,0-17 64,-16 17-32,-1-17-32,1 17 32,-18-16 32,18 16-32,-17-17-32,-1 17 32,1-16-32,0 16 0,0 0 0,16-17 0,1 17 0,-1 0-96,-16 0 64,16-17 32,-16 17 64,0 0-96,16 0 0,-16-16 96,0 16 32,-17 0-128,17-17-32,0 17 32,16 0 64,-16 0-64,16-16 0,-16 16 32,16 0 0,-16 0 0,0 0 0,0 0 0,0 0 64,0 0-96,-17 0 0,17-17 32,-1 17 64,-15 0-32,32-17-32,-16 17-64,0 0 32,-1 0 32,1 0 0,-17 0 0,17 0 64,-17 0-96,1 0 0,15 0 32,-15 0 64,15 0-96,-15 0 0,-1 0 32,0 0 64,0 0-32,0 0-32,1 0 32,15 0 32,1 0-32,0 0-32,0 0 32,0 0-32,-17 0 0,0 0 0,17 0 0,-17 0 64,0 0-96,17 0 0,-17 0 32,0 17 0,1-17 0,-18 17 0,17-17 0,-16 16 64,0-16-96,-1 0 0,-16 0 96,17 0 32,-1 0-32,-16 0 32,17 0-288,-17 0-32,17 0-928,-17 0-384,0-16-3136,-34-51-4543</inkml:trace>
  <inkml:trace contextRef="#ctx0" brushRef="#br0" timeOffset="1026.5438">3138 5180 12800,'16'0'4831,"-16"0"-2623,0 0-2144,0 0 896,0 0-640,0 0-96,0 17-1216,0-17-448,0 16-4159,0-16-1825</inkml:trace>
  <inkml:trace contextRef="#ctx0" brushRef="#br0" timeOffset="1472.2264">3022 4051 13824,'0'0'5183,"0"0"-2815,0 17-2560,0-17 960,-17 17-576,0-1-96,1 17-1696,-17-16-768,16 0-3295,0-1-1409</inkml:trace>
  <inkml:trace contextRef="#ctx0" brushRef="#br0" timeOffset="1895.849">4184 3387 13056,'-17'0'4927,"17"17"-2687,0 16-2688,0-16 768,0 16-3072,-17 0-1183,34-16-833,-17-1-256</inkml:trace>
  <inkml:trace contextRef="#ctx0" brushRef="#br0" timeOffset="2269.2659">3652 4433 15360,'50'-16'5695,"-33"16"-3071,-17 0-3040,-17 0-1280,-16 0-832,0 16-3391,0 1-1441</inkml:trace>
  <inkml:trace contextRef="#ctx0" brushRef="#br0" timeOffset="2671.8241">3702 3122 14208,'0'0'5279,"0"0"-2879,-16 0-4544,-1 16-32,17-16-3327,0 0-1281</inkml:trace>
  <inkml:trace contextRef="#ctx0" brushRef="#br0" timeOffset="3058.4997">4931 3454 12288,'-17'-17'4639,"1"34"-2495,16-1-2272,-17 1 768,17-17-480,0 16-96,0-16-3647,0 0-1633,0 0 768,0 0 480</inkml:trace>
  <inkml:trace contextRef="#ctx0" brushRef="#br0" timeOffset="3368.8099">4798 4184 14976,'0'-16'5631,"0"16"-3071,0 0-2688,0 0 992,0 0-1600,0 0-6271,-17-34-1921</inkml:trace>
  <inkml:trace contextRef="#ctx0" brushRef="#br0" timeOffset="3808.9825">4881 2939 14336,'-17'0'5343,"17"0"-2879,0-17-2240,0 17 1088,0-16-1280,0 16-416,0 0-3648,17-17-1663,-17 17 447,0-16 256</inkml:trace>
  <inkml:trace contextRef="#ctx0" brushRef="#br0" timeOffset="4189.9986">4665 2375 13440,'0'0'4991,"0"0"-2687,17 16-2624,-17-16 864,16 0-2208,-16-16-800</inkml:trace>
  <inkml:trace contextRef="#ctx0" brushRef="#br0" timeOffset="4643.2007">5495 3188 15360,'17'-17'5695,"-17"17"-3071,0 17-3040,0-17 832,0 17-3392,-17-17-1248,1 0-1471,-1-17-513</inkml:trace>
  <inkml:trace contextRef="#ctx0" brushRef="#br0" timeOffset="4987.3359">5562 3736 14464,'-17'0'5439,"17"0"-2943,0 0-2976,0 0 768,0-17-3296,17 1-1311,-1-18-929,17 1-352</inkml:trace>
  <inkml:trace contextRef="#ctx0" brushRef="#br0" timeOffset="5293.1448">5927 2192 11392,'99'0'4288,"-65"-17"-2305,15 17-1951,-15 0 864,-18 0-608,1 0-64,16 0-2208,-33 0-4127,0-16-65</inkml:trace>
  <inkml:trace contextRef="#ctx0" brushRef="#br0" timeOffset="5764.4585">5362 1910 13952,'-16'16'5279,"16"1"-2879,16-17-2304,-16 0 992,0 0-1504,0 0-448,0-33-3712,0 16-1631,0-16 1567,17-33 864</inkml:trace>
  <inkml:trace contextRef="#ctx0" brushRef="#br0" timeOffset="6143.3052">6275 2889 13952,'0'-16'5279,"17"16"-2879,-17-17-2784,0 17 768,17 0-2720,-17 0-1055,0-17-1889,0 1-768</inkml:trace>
  <inkml:trace contextRef="#ctx0" brushRef="#br0" timeOffset="6524">6757 1428 11648,'-33'34'4288,"16"-18"-2305,0-16-1599,17 17 1024,-16-1-736,-1-16-192,17 17-384,-16-17-128,16 0 0,0 0-2688,-17 0-1087,50-33-1217</inkml:trace>
  <inkml:trace contextRef="#ctx0" brushRef="#br0" timeOffset="6858.3877">7355 2175 13696,'0'17'5183,"0"-17"-2815,-17 17-2976,17-17 672,-17 0-2656,17 0-1023</inkml:trace>
  <inkml:trace contextRef="#ctx0" brushRef="#br0" timeOffset="7293.1467">7006 2640 14464,'-33'17'5343,"33"-1"-2879,0-16-2432,0 0 1024,0 0-864,0 0-128,0 0-3264,16-16-1439</inkml:trace>
  <inkml:trace contextRef="#ctx0" brushRef="#br0" timeOffset="8778.5844">50 3553 10752,'-33'-33'4032,"33"33"-2177,-17-17-2015,17 17 736</inkml:trace>
  <inkml:trace contextRef="#ctx0" brushRef="#br0" timeOffset="9017.236">17 3503 17535,'33'17'288,"0"16"-128,0 0-32,17 17 32,0-17-64,-17 17 0,17 0-32,0 0-64,-17-17-192,-16 17-128,16-34-960,-17 1-351,1-17-2977</inkml:trace>
  <inkml:trace contextRef="#ctx0" brushRef="#br0" timeOffset="9396.7431">648 3155 12288,'-34'33'4575,"18"17"-2495,-17 33-2432,33-50 704,-17 33-352,-16 34 64,16 33 96,-16 33 128,0 17-128,0-1 256,16-16 128,0-33-32,1 0 96,16-50-736,0-17-384,0-33-2560,16-66-1183,1-17-641</inkml:trace>
  <inkml:trace contextRef="#ctx0" brushRef="#br0" timeOffset="11762.8102">648 6957 8832,'0'0'3328,"0"0"-1792,-17-17-1664,17 17 576,0 0-320,17-17-96,-17 17 0,16-16 32,-16-1-32,33 1-32,-16-1 96,0 0 0,16 1 96,-17-1 256,18 1 160,-18-18-96,17 1-33,1 0-223,-1 16 0,0-16-160,0 0 0,17 0-32,-17-17 32,0 17-128,17-17 0,0 0 32,0 0 64,16 0-96,1 1-64,-18-1 64,18-17 64,-17 18 0,-1-1 64,18 0-64,-1 0 64,-16 0-64,16 1-32,1-1 32,-1 0-32,17 0 0,-16 0 64,-1 1-96,1-18 0,-1 17 96,0 1 32,-16-1-128,17 0 32,-1 0-64,0 0 0,1 1 128,16-1 96,-17 0-128,1-16-32,-18 16-64,18 0 0,-1-16 64,-16 16 64,0-17-96,16 18 0,-16-1 32,0 0 0,16 0 0,1 0 64,-1 1-96,-16-1-64,16 0 64,1 17 64,-18-17 0,1 17-32,0-17 32,-17 0-32,17 17 0,-17-17 0,17-16 0,0 32 0,16-15 0,-16-1 0,16 17 0,-16-17 0,0 17 0,0-17 0,0 17 64,-1-17 32,1 17-192,-17-17 0,17 17 32,0-17 96,-17 0 0,34-16 64,-17 16-128,16 0-64,-16 0 64,0 17 0,16-17 32,-16 17 64,0-17-32,-1 0-32,1 1 32,0-1 32,0 17-96,0-34 0,-1 17 32,18-16 64,-17 16-32,16-16 64,0 33-128,-16-17 0,17 17 32,-18-1 64,18 1-32,-17 0-32,-1 0 32,-15-17-32,-1 33 256,0-16 224,0 0-96,0 0-64,1 0-160,-1-1-128,17 1-96,-1 0 32,1-17 32,0 0 0,0 1 0,-17-1 64,17 17-96,-17 16 0,17-16 32,-17 16 64,0-16-32,17 16-32,-17-16 32,-16 0-32,33 0 416,-17-17 192,17 17-288,16-17-192,-16 0-64,16-16 0,-16 16-96,17 0 0,-34 0 32,33 0 0,-33 17-96,17 0 64,0 0 32,-17 0 0,17-1 0,-17-15 64,34 15-96,-1-32 0,17 16 32,-17 0 0,1 1 0,-17-1 64,16 0-32,-16 0-32,0 0 32,-17 17-32,0 0-96,0 16 64,-16 1 96,-1-1 32,1 1-128,0-1 32,-17 0 0,16 17 0,1-16 0,-1-1 64,1 1-32,0 16-32,-1-17 32,-16 0 32,17 1-96,-1-1 0,1 17 32,0-16 0,-17-1 0,16 17 64,1-17-96,-17 1 0,16 16-32,-16 0-64,17-17-3776,-17 1-1759,17 16 863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5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1610 2739 6144,'0'0'2272,"0"0"-1216,0-16-448,0 16 672,-16 0-352,16 0-160,0-17-288,-17 17-160,17 0-160,0 0-128,0 0 0,0 17-128,17-1 0,-17-16 192,16 33 160,-16 17 64,17 0 64,0 0 0,-1 0 0,1 16 0,-1 0-1,1 1 65,-17-17 64,17-17 128,-17 0 64,16 0 192,-16-33 160,17-16-448,-1-34-160,18-17-288,15-32-128,34-34 0,34-16-32,-1-34 64,50-33 96,0 34 0,16-1 0,-16 0-96,17 1-64,-17 32-64,-33 34 32,0 17-256,-34 16-64,1 16-512,-34 1-256,1-1-1024,-34-16-383</inkml:trace>
  <inkml:trace contextRef="#ctx0" brushRef="#br0" timeOffset="2700.972">3652 232 13056,'-66'-83'4831,"49"50"-2623,-33 0-2560,17 16 704,0 17-448,0-16 0,-17 16 64,-16 0 0,-17 16 32,-34 1 0,-15 16 0,-1 17 0,-17-17 64,-49 50-96,17 33 0,-18 1-32,-32 32 0,16 17 64,-16 33 0,-17-16 0,33 33 64,17 0-32,16-34-32,0 34-64,34 0 32,16 0-32,50-34 0,50 17 128,33 1 32,50-18-32,33 1-64,66 16 96,34-16 64,33-17-64,33-33-64,33-34 256,17-16 192,0-16 320,16-51 160,0-32-32,17-34 0,-16-50-320,16-16-32,-17-33-160,1-51 0,-17-32-32,-34-50 0,-32 16-128,-18-49 0,18-67-96,-84 17 64,-49 49 0,-67-16 32,-50 50-128,-49 16-32,-34 34-96,-99 33-32,-17 49-32,-82 67 0,-34 50 0,-67 66-64,-49 50 0,0 50 96,-17 33-64,0 33 32,33 34 0,17-1 0,50-16 64,83 16 0,33-32-448,83-1-160,99 0-2368,67 0-992,17-49-2623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39:3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17 8064,'17'-17'2976,"-17"17"-1600,0 0-960,0 0 768,0 0-384,0 17-160,-17-17 0,17 17-33,-16-1-319,16 1 32,-17-1 96,17 18-160,0-1 0,0 0-128,0 0-96,17 17 0,-1 33-32,1 17 64,0 16 32,16-17 448,-16 18 256,-1-18 160,-16 18 64,0-1-352,-16 17-96,-1-17-128,0 0-32,-16 0-320,16 0-32,-16 17-64,17-17 0,-1 1-96,0 15 64,17 1 32,-16 0 64,16 0-32,0-17-32,-17 17 32,17-17-32,0 17 416,0-17 192,-16-16-224,-1-1-64,17 1-192,-17-17-96,17-17 0,-16 1-32,16-17 0,-17 16 0,1-16 0,16 0 0,0-1 0,0-15 0,-17 15 0,17-32 0,0 16 64,-17-16 32,17-1-128,0 1 32,0 0 0,0-17 64,0 16-32,0-16-32,0 0 32,0 0-32,0 0 0,0 0 64,17 0-32,-17 0 64,17-16-64,-17 16-32,16-17-64,1 17 32,-1-17 32,1 1 0,16-1-96,-16 17 64,33-16 32,-17-1 0,33 0 0,-16-16 0,0 17 0,16-1 64,-16 0-32,17 1-32,16-1 32,0 17-32,16-16-96,1 16 64,-1-17 32,1 17 0,0 0 0,16 0 0,17 0 0,-17-17 64,0 17-32,0 0 64,0 0-128,17 0 0,0 17 32,-17-17 0,0 0 0,1 17 64,-18-1-96,17-16 0,1 17 32,-1-1 64,0 1-32,0-17-32,-16 17 224,0-17 160,-1-17-192,1 17-96,-1 0-64,-16 0-32,0 0-96,-16 0 64,16 0 32,-17 0 64,17 0-32,-16 0-32,16 0 32,16 0-32,-16 0 0,0 0 0,0 0 0,-16 0 0,-1-17 0,0 17 64,-16 0-32,0 0-32,0 0 32,0 0-32,-1 0 0,1 0 0,17 0 0,-18 0 0,1 0 0,0 0 0,0 0 0,0-16 0,0 16 0,-1 0 64,1-17-32,-17 17-32,1 0 32,-1 0-32,-17 0 0,1 0 0,0 0 0,-1 0 0,-16 0 0,17 0 0,-1 0 0,-16-16 0,17 16 0,-17 0 64,17-17-96,-1 17 0,-16 0-32,17 0 0,-17 0 64,16-17 64,-16 17-256,0 0-32,0 0-736,0 0-256,0 0-2400,-33-49-4671</inkml:trace>
  <inkml:trace contextRef="#ctx0" brushRef="#br0" timeOffset="1072.8853">1146 2590 11776,'0'-16'4384,"17"16"-2369,-17 0-1983,0 0 800,0 0-672,0 0-64,-17 0-3743,0-17-1601,-16 0 928,17-32 608</inkml:trace>
  <inkml:trace contextRef="#ctx0" brushRef="#br0" timeOffset="1383.2757">880 1793 10112,'-16'-16'3776,"16"32"-2048,0-16-1728,0 17 672,0 0-544,0-1-33,0 17-3774,0-16-1569,0 0 1696,0-1 992</inkml:trace>
  <inkml:trace contextRef="#ctx0" brushRef="#br0" timeOffset="1616.927">1661 2441 9216,'-17'-17'3520,"0"17"-1920,17-16-1792,0 16 544,0-17-3744,0 17-1536,0-17 1888,0 1 992</inkml:trace>
  <inkml:trace contextRef="#ctx0" brushRef="#br0" timeOffset="1617.927">1627 1262 12288,'-33'17'4639,"33"-1"-2495,0 1-2560,0 0 704</inkml:trace>
  <inkml:trace contextRef="#ctx0" brushRef="#br0" timeOffset="1848.1332">1611 1329 9856,'0'-17'-5408</inkml:trace>
  <inkml:trace contextRef="#ctx0" brushRef="#br0" timeOffset="2112.235">2341 714 12288,'0'0'4639,"0"0"-2495,-16 17-2560,16-17 640,0 0-5183</inkml:trace>
  <inkml:trace contextRef="#ctx0" brushRef="#br0" timeOffset="2399.9987">2640 1528 11392,'0'-17'4288,"0"34"-2305,0-17-2239,-17 0 672,17 0-1408,-16 0-543,-1 16-3073,1-16-1344</inkml:trace>
  <inkml:trace contextRef="#ctx0" brushRef="#br0" timeOffset="2793.6893">3205 997 10880,'-17'-34'4032,"17"34"-2177,-17 0-2175,17 0 640,0 17-3007,-16-17-1217,16 17 64,0-17 96</inkml:trace>
  <inkml:trace contextRef="#ctx0" brushRef="#br0" timeOffset="2967.2112">3005 1578 11648,'0'-17'4384,"17"17"-2369,0 0-3742,-17 0 63</inkml:trace>
  <inkml:trace contextRef="#ctx0" brushRef="#br0" timeOffset="3231.4099">2325 1644 13056,'-34'-17'4927,"34"17"-2687,0 0-2624,-16 0 768,16 17-3424,-17-17-1375,1 0-321,-1-17 32</inkml:trace>
  <inkml:trace contextRef="#ctx0" brushRef="#br0" timeOffset="3504.9749">3719 914 12416,'0'0'4639,"0"0"-2495,0 0-2208,0 16 800,0-16-960,0 17-192</inkml:trace>
  <inkml:trace contextRef="#ctx0" brushRef="#br0" timeOffset="3849.9002">4333 1793 12032,'-16'-16'4575,"16"16"-2495,-17 0-2432,17 0 704,-16 16-352,-1-16 0,0 0-2975,17 17-1313,-16-17-64,16 0 192</inkml:trace>
  <inkml:trace contextRef="#ctx0" brushRef="#br0" timeOffset="4109.0898">4416 2507 12416,'-33'0'4639,"50"0"-2495,-17 17-2496,0-17 704,0 0-1056,0-17-256,0 17-4095,0-16-1857</inkml:trace>
  <inkml:trace contextRef="#ctx0" brushRef="#br0" timeOffset="4418.9121">4616 1445 12416,'-17'-17'4639,"17"17"-2495,0 17-2496,0-17 704,-17 0-1216,17 16-288,-16-16-3871,16 17-1697</inkml:trace>
  <inkml:trace contextRef="#ctx0" brushRef="#br0" timeOffset="4719.2317">3985 1129 9728,'-17'-16'3680,"1"16"-1984,16 0-2048,0 0 576,-17 0-576,0 0-96,1 16-3584,16 1-1536</inkml:trace>
  <inkml:trace contextRef="#ctx0" brushRef="#br0" timeOffset="4960.3539">3802 1777 12032,'0'-17'4479,"17"-16"-2431,-1 0-1952,1 16 832,0-16-1312,-1 16-512,1 1-4351,-1-1-1985</inkml:trace>
  <inkml:trace contextRef="#ctx0" brushRef="#br0" timeOffset="5286.2189">5014 2308 11136,'-17'0'4128,"34"0"-2241,-17 0-2207,17 0 640,-17 0-1887,0 0-609,16-17-2080</inkml:trace>
  <inkml:trace contextRef="#ctx0" brushRef="#br0" timeOffset="5536.8862">4948 2607 12928,'0'-17'4831,"0"17"-2623,0-16-2656,0 16 768,0 0-2016,0 0-703</inkml:trace>
  <inkml:trace contextRef="#ctx0" brushRef="#br0" timeOffset="5849.9526">5246 1760 11776,'-33'0'4384,"33"0"-2369,0 0-2335,0 0 640,0 0-1600,0 0-479,0 0-2881,0-16-1216</inkml:trace>
  <inkml:trace contextRef="#ctx0" brushRef="#br0" timeOffset="6167.7944">4350 615 12288,'0'33'4639,"0"-33"-2495,0 33-2496,0-16 704,0-1-576,0 1 0,-17-1-4063,17 1-1825</inkml:trace>
  <inkml:trace contextRef="#ctx0" brushRef="#br0" timeOffset="10025.5045">3470 382 10240,'17'-16'3872,"-17"-1"-2112,16 17-1153,-16 0 1089,0 0-800,0 0-224,0 0-512,0 0-160,0 0-32,-16 0-576,16 17-224,0-1-3999</inkml:trace>
  <inkml:trace contextRef="#ctx0" brushRef="#br0" timeOffset="10786.0274">2889 648 10752,'17'-33'4032,"-1"16"-2177,-16 0-2174,17 17 702,-17 0-4926,0 0-2113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39:5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34 6400,'0'0'2368,"0"-17"-1280,0 17-288,0-16 864,0 16-128,0 0 32,0 0-449,0 0-191,0 0-544,0 0-160,0 16-96,-16-16-64,16 33 32,0 1-128,-17 32 0,17 0 32,0 17 0,0 17 0,-16 0 64,16 16 320,0 0 224,-17 17-192,17-17 0,0 17-32,-17 0 0,1 0-192,16-1-64,-17 1-64,1-17-64,-1 1 32,0 15-32,1 1 0,16 0 64,-17 0-96,17-17 0,0 17 32,-16 0 64,16-17-32,0 17-32,0-17 384,-17 0 192,17 17-288,-17 0-64,1-17-160,16 0 32,-17-16-128,1 16 0,-18 0-32,18 0 0,-1-16 64,-16 0 64,16-1-32,1 1-32,-17-34 32,-1 34-32,1-17 0,17-17 64,-1 1 160,0-18 192,17 1-160,-16-17-64,16 1-96,0-18-96,-17 1 32,17-1-32,0 18 0,0-18 0,-16 1 0,16-1 0,0 1-96,0 0 64,0-1-32,0-16 0,0 0 128,0 0 32,0 0-32,16 17 32,-16-17-64,0 0 64,17 0-64,-17 0-32,16 0 32,1 0-32,0 0-96,-1 0 64,1 16-32,16-16-64,-16 0 96,16 0 64,-17 0 64,18 0 32,-18 17-64,17-17 32,17 17-128,-17-17 0,17 0-32,-17 0 0,1 0 128,-1 0 32,17 0-192,-1 0 0,18 16 32,-1 1 96,1-1 0,-1 1-32,1-17 32,-1 17-32,0-17 0,-16 16 64,17-16-32,-1-16-32,34 16 32,-17 0-32,0-17 0,-17 0 64,17 17-96,0 0 0,-17 0 96,1 17 32,-1 0-128,34-1 32,-17-16 0,0 17 0,16-1 0,-16-16 0,17 0 0,-17-16 64,17 16 96,16-17 64,-17 1-192,-16 16 0,17 0-32,0 0 64,-34 0-32,17 0-32,0 16 32,17 1-32,-17-1-96,16-16 64,1 17 32,-17-34 64,0 17 32,0 0 96,33-16-96,-16-1 0,-1 1-32,1-1 32,0 0-64,-17 17-32,-17 0 32,17 0-32,0 17-96,17-17 64,-1 17 32,-16-17 64,0 16-32,0-16-32,-16 0 32,16-16-32,16 16 192,1-34 128,-17 18-160,17-1-32,-34 1-128,17 16-32,-33 0 32,33-17 0,-17 0 0,1 17 64,16 0-32,0 0-32,0 0-64,0 0 32,0 0 32,0 0 0,-17 0 0,17-16 0,0-1 0,17 17 0,-1-16 0,-16-1 64,0 0-32,0 17-32,-16-16 32,-1-1-32,0 17 0,1-16 0,-1-1 0,1 17 0,16-17 0,-34 17 0,1-16 0,0 16 0,0-17-160,-17 17-32,0-16-704,-16 16-192,-1-17-1728,1 17-704</inkml:trace>
  <inkml:trace contextRef="#ctx0" brushRef="#br0" timeOffset="820.526">1578 748 9856,'33'-17'3680,"0"17"-1984,-16-16-512,-1-1 1311,-16 17-383,17-17-64,-17 17-1088,0 0-480,0-16-320,-17 32-576,1-16-192,-17 17-2080,-17 16-896,17 0-2175</inkml:trace>
  <inkml:trace contextRef="#ctx0" brushRef="#br0" timeOffset="1087.1237">1511 1345 12288,'17'17'4575,"-17"-17"-2495,0 0-2208,0 17 768,-17-17-1472,1 16-448,-1 1-3839,17-1-1665</inkml:trace>
  <inkml:trace contextRef="#ctx0" brushRef="#br0" timeOffset="1622.0697">2375 1511 12544,'-17'-16'4639,"17"16"-2495,0-17-2432,0 17 736,0 0-1248,-17 0-320,1 0-4031,16 17-1729</inkml:trace>
  <inkml:trace contextRef="#ctx0" brushRef="#br0" timeOffset="2435.6193">2209 1794 12800,'0'16'4735,"0"-16"-2559,0 17-2400,0-17 864,0 16-1504,0-16-512</inkml:trace>
  <inkml:trace contextRef="#ctx0" brushRef="#br0" timeOffset="3029.9881">2076 2790 12288,'0'-17'4575,"16"0"-2495,1 1-1440,-17 16 1184,17-17-928,-17 17-576,0 17-544,0-17 64,-17 16-3008,17-16-1311,17 17-769</inkml:trace>
  <inkml:trace contextRef="#ctx0" brushRef="#br0" timeOffset="3431.5595">2424 2474 12544,'-16'-16'4639,"16"16"-2495,0 16-2560,0-16 640,0 0-2880,0 17-3743,-17-1 703</inkml:trace>
  <inkml:trace contextRef="#ctx0" brushRef="#br0" timeOffset="3787.6227">3188 3836 13312,'0'16'4927,"17"-16"-2687,-17 17-2688,0-17 768,0 0-2592,0 0-991,0 0-1697,0-17-672</inkml:trace>
  <inkml:trace contextRef="#ctx0" brushRef="#br0" timeOffset="4159.1632">3603 3653 10496,'-16'-17'3936,"16"17"-2112,0-16-2048,0 16 608,16 0-1120,-16-17-352</inkml:trace>
  <inkml:trace contextRef="#ctx0" brushRef="#br0" timeOffset="4405.4752">3088 3238 12800,'17'66'4831,"-17"-49"-2623,17 0-2720,-17-1 672,0-16-3295,16 0-1313,1-16-32,-1-18 96</inkml:trace>
  <inkml:trace contextRef="#ctx0" brushRef="#br0" timeOffset="4792.8372">3869 4466 12160,'0'-16'4575,"0"16"-2495,0 0-4256,0 0-3455,0 0-513</inkml:trace>
  <inkml:trace contextRef="#ctx0" brushRef="#br0" timeOffset="5206.5876">4433 3869 12544,'-33'16'4639,"33"1"-2495,-17 0-2496,17-1 768,0-16-960,0 17-256,-16-17-3103,16 0-1377,0 0 1440,16 0 736</inkml:trace>
  <inkml:trace contextRef="#ctx0" brushRef="#br0" timeOffset="5569.0878">3802 3719 11392,'0'17'4224,"17"-17"-2305,0 0-2239,-1 0 704,-16-17-1631,17 17-513</inkml:trace>
  <inkml:trace contextRef="#ctx0" brushRef="#br0" timeOffset="6055.5311">4848 4433 12288,'17'0'4575,"-17"-16"-2495,16-1-1376,-16 17 1184,0-17-1056,0 1-352,17-1-2016,-17 1-832,0 16-3455,0 0-1537</inkml:trace>
  <inkml:trace contextRef="#ctx0" brushRef="#br0" timeOffset="6428.8232">4749 4035 10496,'-34'16'3936,"34"-16"-2112,-16 17-1569,16-17 865,0 0-704,0 0-224,0 0-576,16 0-224,-16 0-3551,34 0-1633,-18 0 2240,1 0 1120</inkml:trace>
  <inkml:trace contextRef="#ctx0" brushRef="#br0" timeOffset="6784.5994">4599 4616 12288,'17'0'4639,"-17"16"-2495,16-16-3136,-16 0 416,17 0-3327,0 0-1345,-1 0 1536,17 17 832</inkml:trace>
  <inkml:trace contextRef="#ctx0" brushRef="#br0" timeOffset="7135.5337">5346 4168 9216,'-16'0'3424,"16"0"-1856,16 0-1888,-16 0 512,0 16-256,0 1 0,0-1-1216,17 1-480,-17 0-1760,16 16-640</inkml:trace>
  <inkml:trace contextRef="#ctx0" brushRef="#br0" timeOffset="7521.0611">5927 4632 11520,'17'17'4288,"0"-17"-2305,-17 0-2175,0 0 704,16 0-480,-16 0 0,0 17-1376,0-17-543,0 0-2721,0 0-1184</inkml:trace>
  <inkml:trace contextRef="#ctx0" brushRef="#br0" timeOffset="7890.542">5545 4765 11520,'0'17'4288,"17"-17"-2305,-17-17-2015,0 17 736,0 0-576,0 0-128,0 0-1216,0 0-543,17 0-2977,-1 0-1344</inkml:trace>
  <inkml:trace contextRef="#ctx0" brushRef="#br0" timeOffset="8298.1284">6591 4217 12288,'0'17'4639,"17"-17"-2495,0-17-1152,-17 17 1280,0 0-1152,0 0-416,0 0-768,0-16-288,16 16-4992,-16-17 2913</inkml:trace>
  <inkml:trace contextRef="#ctx0" brushRef="#br0" timeOffset="8746.9015">6459 4815 13312,'-17'0'4991,"34"-17"-2687,-17 1-2816,0 16 672,0 0-1888,16 0-607,-16 16-2753,17 1-1152</inkml:trace>
  <inkml:trace contextRef="#ctx0" brushRef="#br0" timeOffset="9124.4687">6259 4417 8960,'-16'33'3424,"16"-17"-1856,16-16-1184,-16 0 832,0 0-416,17-16-161,-17-1-351,33 1-192,-16-18-3327,16 1-1409,0 0 768,0 0 544</inkml:trace>
  <inkml:trace contextRef="#ctx0" brushRef="#br0" timeOffset="9510.5187">7156 4317 12928,'-17'0'4831,"17"0"-2623,0 0-2496,0 0 736,0 17-384,0-17-64,17 16-1248,-17 1-608,16-17-2367,1 16-1057,0-16 1792,-1 17 928</inkml:trace>
  <inkml:trace contextRef="#ctx0" brushRef="#br0" timeOffset="9800.7937">7123 4931 11648,'0'17'4384,"0"-17"-2369,0 0-2335,16 0 640,1 0-416,-1-17 64,1 1-2719,16-1-1185</inkml:trace>
  <inkml:trace contextRef="#ctx0" brushRef="#br0" timeOffset="10215.7716">7621 4682 12800,'-17'0'4735,"34"0"-2559,-1 0-2528,-16 0 704,17 0-1216,-1-16-352,1-1-2847,16 0-1185,-16-16 1568,16 0 800</inkml:trace>
  <inkml:trace contextRef="#ctx0" brushRef="#br0" timeOffset="10420.3158">7023 4583 14592,'17'-34'5439,"-1"18"-2943,1-1-4864,-17 1-128</inkml:trace>
  <inkml:trace contextRef="#ctx0" brushRef="#br0" timeOffset="10822.0964">7903 4168 14592,'0'16'5439,"0"-16"-2943,0 0-3968,0 0 416,0 0-4831,16 0-1953</inkml:trace>
  <inkml:trace contextRef="#ctx0" brushRef="#br0" timeOffset="13174.6183">1943 2109 11520,'0'-17'4288,"17"17"-2305,-17 0-1535,0 0 992,0 0-800,0 0-256,0 0-608,-17 17-288,17 0-5087,-17 32-2305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0:4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449 150 10112,'-17'-16'3872,"17"16"-2112,0-67-1152,0 67 1023,0-16-703,0-1-160,-16 1-480,-1-1-192,0 17-64,1 0-128,-17 17 64,-1-1 32,1 17 64,0 17 256,-17 0 160,17-17 64,-17 34 32,17-1-288,0 0-96,16-32-192,1 15-32,16-15 32,16-18 0,1 1 0,33-17 0,-17 0 0,33 16 0,1 1-96,-1 16 64,0 0 96,-16 17 32,-17 17 160,-16-1 96,0 0 0,-34 1 32,0-1-192,-16 1-64,17-18-64,-34-15 32,17-1-768,-17-50-352,0 1-1568,17-18-736,-17-49-2143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0:5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1494 19711,'50'-182'0,"33"-150"-6783,0 132 319</inkml:trace>
  <inkml:trace contextRef="#ctx0" brushRef="#br0" timeOffset="1158.7236">17 2075 11392,'-17'-49'4288,"17"49"-2305,0-17-2111,0 17 832,0 0-672,0 0-64,0 17 0,0 16 0,17 17 32,-17-1 256,16 34 224,1 0 320,0-16 224,16 16-64,-17-33 64,18-1-96,-18-15 0,34-51 32,-17-49 32,17-51-512,17-82-288,16-66-288,16-34-96,67-66-608,17 16-224,-1 0-1216,18 50-576,-18 17-3423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0:4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2972 7168,'0'-16'2720,"0"-1"-1472,0 0-256,0 17 1024,0 0-128,0 0 63,-17-16-447,17-1-224,0 17-704,-17 0-224,1 0 0,16 0-224,-17 17-64,1-1-32,-18 18-32,18 15 0,-17 1 0,16 0 0,0 16 0,17-16-96,17 0 64,-17 0-32,33-34-64,-16 18-1408,33-51-544,16-16-3551</inkml:trace>
  <inkml:trace contextRef="#ctx0" brushRef="#br0" timeOffset="445.7021">913 2690 11904,'-16'0'4480,"16"0"-2433,-34 17-2047,18-17 928,16 16-704,-17 1-192,1-1-32,-18 1 32,18 16 0,-1 0 128,17 1 32,-16-1 192,16 17 160,0-17-96,16-17 0,-16 1-192,33-34-96,-16 17-64,0-16-96,16-1-320,-33 1-192,16-1-320,1 0-32,-17-16-64,0 33 32,-17-16 352,17 16 160,-16-17 160,16 34 96,0-17-32,0 16 128,0 1-64,16 16 33,1 0 63,16-16 0,-16 16-928,16-50-416,0-16-2912</inkml:trace>
  <inkml:trace contextRef="#ctx0" brushRef="#br0" timeOffset="755.5263">1079 2126 11392,'0'0'4224,"0"0"-2305,0 16-1951,0-16 736,0 17-480,17-1-128,-1 34-64,-16 0-32,34 16 0,-18 1-160,1-1 32,16 1-448,-16-18-160,-1 1-1119,1 0-385,-1-33-1888</inkml:trace>
  <inkml:trace contextRef="#ctx0" brushRef="#br0" timeOffset="1091.9207">1312 1843 10368,'16'34'3872,"1"15"-2112,-1 51-1920,-16-83 736,17 16-449,0 50-63,-1-33-319,1-1-97,16 34 192,-16-16-928,16-1-352,0-16-1184,-16 0-480,-1-17 224</inkml:trace>
  <inkml:trace contextRef="#ctx0" brushRef="#br0" timeOffset="1474.2285">1112 2491 9984,'17'50'3776,"-17"-50"-2048,50 0-1376,-50 0 895,33 0-671,0-34-224,-16 1-512,-1 17-224,18-34 192,-18 33-352,1-33-95,-1 17 255,18 0 128,-1 16 192,-17-16 32,34 17-64,-33-1 0,-1 17 128,18 0 96,-18 0 448,18 0 191,-18 0-127,17 0 32,-16 0-256,0 0 0,16 0-256,17-17-32,-17 17-128,17 0-96,-1-16 64,-15 16 64,15-17 0,-15 1-32,-18 16-64,1-17-32,-1 0-800,-32 1-352,16-1 129,-33-16 95,-1 16 512,1 1 320,17-1-32,-1 34 96,0-17 192,1 33 128,16 0-96,0 0-64,0 17 0,33 0 32,-16 0-96,16 0-64,0-17-2912,0-33-2080,17 0 1728</inkml:trace>
  <inkml:trace contextRef="#ctx0" brushRef="#br0" timeOffset="1758.5246">2308 1794 9344,'16'66'3520,"-16"-66"-1920,34 83-1728,-34-83 576,16 33-320,1 0-32,-1 1 320,1-18 96,0 17-224,-1-16 383,1 0 193,-17-1 320,0-16 224,0 17-704,0-50-224,-17 16-384,1-33-96,-1 0-160,0 1 32,1-1-640,16 0-224,0 0 0,16 34 128,1-1-991,16 17-385,0 0-2080</inkml:trace>
  <inkml:trace contextRef="#ctx0" brushRef="#br0" timeOffset="2097.9167">2739 1395 7680,'0'0'2880,"17"33"-1536,16 1-1152,-33-18 640,17 17-160,-1 17-32,18 33-64,-1-16-32,0 49-288,0-33-224,17 50-128,-17-34-640,17 1-256,-17 33-480,0-50-192,-16-17-1728</inkml:trace>
  <inkml:trace contextRef="#ctx0" brushRef="#br0" timeOffset="2350.0867">2839 1478 12800,'33'0'4735,"-33"0"-2559,17-16-1696,-1 16 1184,1-17-1088,0-16-288,-1-17-736,17 17-192,-16-1 320,16 1-832,0 17-256,1 16 576,-1 16 288,-17 34 384,1-17 160,0 0 224,-34 34 192,17-17 256,-17 16 224,1 1-352,-17-18-64,16-15-640,-16-18-288,0-16-1888,-1-33-799,1-50-1633</inkml:trace>
  <inkml:trace contextRef="#ctx0" brushRef="#br0" timeOffset="2673.9496">3154 382 11008,'34'0'4128,"-18"17"-2241,1-17-1343,-17 17 960,16-1-736,18 34-256,-18 0-416,34 33-64,0 16-32,0 18 0,-17-1 0,17-17-160,-34-32-32,1-17-704,16-1-256,-16 1-416,-17 0-95,16-17-2817</inkml:trace>
  <inkml:trace contextRef="#ctx0" brushRef="#br0" timeOffset="2953.6938">3818 980 12544,'0'33'4639,"0"17"-2495,0 16-2496,0-49 704,17 33-448,0-17 64,-17 0-192,16 0 0,17-16 96,-16 16-160,16-33-32,0-33-32,17 0-32,-33-34-64,-1 1-31,-16-17-257,-16 0-64,-17 0 192,16 17 192,-16 16 320,16 33 224,1 1-288,-1 32-32,17 1 96,0 33 32,0 16 64,17-16 0,-1 16-1920,1-16-832,16-33-384</inkml:trace>
  <inkml:trace contextRef="#ctx0" brushRef="#br0" timeOffset="3261.4083">4333 100 10752,'0'17'4032,"0"16"-2177,0 17-1951,17-34 704,-1 34-448,1 17-96,16 16-32,0 0 32,17 16-32,0 1-96,0-1 32,-17-32-32,17-1-64,-17-16-831,-16-17-321,-17-16-1632,-17-17-672,0-17 320</inkml:trace>
  <inkml:trace contextRef="#ctx0" brushRef="#br0" timeOffset="3525.0565">4084 615 14080,'50'66'5279,"0"-49"-2879,16-1-1888,-49-16 1280,33 0-736,16-49-192,0-1-512,1-33-160,32-17-128,-16 1-1120,17 16-384,-34 0-2528,17 0-1119,-16 0-385</inkml:trace>
  <inkml:trace contextRef="#ctx0" brushRef="#br0" timeOffset="16189.08">100 5296 8960,'0'0'3424,"0"0"-1856,0-33-992,0 33 896,0-16-353,0 16-95,0-17-576,16 0-288,-16 1-96,0 16-160,17 16 64,0-16 32,16 34 0,-17-1 192,18 33 128,-1-16-96,0 33 32,0-17 480,0 17 288,1-16-96,-18-1 0,17-16-96,-33 0 32,0-17-352,0-16-64,-16-17-256,-17-34-64,16 1-224,-16-50 0,0 17-128,16-34 0,0 17 128,17-16 32,0 16-32,0 0 0,17 16-32,16 17 96,-16 1 0,33 15 96,-17 18-1312,0-1-576,0 1-2688,-16-1-1151,-17 0 895</inkml:trace>
  <inkml:trace contextRef="#ctx0" brushRef="#br0" timeOffset="16956.3873">1444 4666 9088,'-16'-34'3424,"16"34"-1856,0 0-704,0 0 1023,0-16-511,0 16-128,0 0-736,16-17-256,1 34-160,-17-17 0,50 16 0,-34 18-128,34-1 32,-16 0 0,15 17 0,1-17 416,0 0 256,0 0-32,0 1-64,-17-18-192,0 1 0,-16-1 64,-1-16 96,-16 17-288,-16-50-128,-1 16-608,0-49-160,1 16-256,-17-16 0,33-1 64,-17 17 32,0 1-352,34 15-32,-17 1-1375,17 17-481,32 16-1184</inkml:trace>
  <inkml:trace contextRef="#ctx0" brushRef="#br0" timeOffset="17541.6371">2275 4134 10752,'-50'17'4032,"50"-17"-2177,-17 33-2174,17-33 638,0 33-415,0-16 64,-16 16 32,16 0 64,0 17-32,0 0-96,0 0 32,0 0 320,0-1 160,0-15 224,16-18 128,-16 1-224,0-50-96,0 16-192,0-16-128,0 0-64,-16-17-96,16 0-64,-17 17 32,0 0-192,17 16 0,-16 0 32,-1 17 32,17 0 96,0 17 32,0-17-64,17 17 64,-17-1 96,16-16 32,-16 17-32,17-17 32,0 16 0,-17-32 32,16 16-160,17 0 32,-16-17 0,16 1 0,0 16-96,1-34 64,-1 1 32,-17-17 64,18 17-32,-18-50 64,1 17-64,-1-17-32,1 0 32,-34-17-32,17 17 0,-16-17 64,-17 17-320,16 17-128,0 16 192,1 50 160,16 0 384,0 50 160,0 0-96,16 49-96,1 1-32,16 16 32,0 0-160,17-16-96,-17 0-32,17-50 32,0-1-1088,-17-49-512,0-49-4063</inkml:trace>
  <inkml:trace contextRef="#ctx0" brushRef="#br0" timeOffset="17897.5844">3038 3703 10752,'-16'16'4032,"16"-16"-2177,0 17-1887,0-17 800,16 16-512,-16-16-128,17 17-32,-1 0 0,1-1-32,0-16 32,16 17 0,-17-1 320,18-16 96,-18-16-32,1-1-32,-1-16-352,-16 0-32,0 0-288,0-17 0,-16 0-480,-1 0-160,1 0 96,16 17 96,-17 0 1,0 0-1,17 16 32,0 34 64,0-17-896,17 16-288,0 1-1728</inkml:trace>
  <inkml:trace contextRef="#ctx0" brushRef="#br0" timeOffset="18299.1655">3586 2956 7296,'-17'33'2720,"17"-17"-1472,0 34-832,0-33 704,17 16-288,-17-16-96,17 16-288,-17 0-32,33 0-256,-17 0 256,18-33 128,-1 17-33,0-34 33,0 1-288,-16-17-96,16-1-32,-16-15 0,-17 15-64,0-15-64,0 15-192,-34 1-32,18 0-128,-1 16 0,-16 1 192,16 32 64,1-16 288,16 50 192,-17-17-64,34 50 64,-17-16-288,33-1-64,-16 1-96,16-18 0,-17-15-1344,18-34-639,15-50-2497</inkml:trace>
  <inkml:trace contextRef="#ctx0" brushRef="#br0" timeOffset="18639.7986">4400 2242 13440,'-17'33'4991,"17"-33"-2687,-17 116-2272,17-83 960,0 1-672,0 15-192,-33 18-64,33-17-64,-33-1 0,0 1 0,16 0 0,1-17-96,16 0 64,0-16-128,0 0-32,16-17-416,17-17-96,1 17 96,15-33 32,-15 16 0,32-16-64,50-33 224,0 32 160,-33 1 0,-33 33 96,-17-16-192,1 32-31,-18 1 159,-32 16 96,-34 17-192,-17 16-96,-16-16-3296,-33 16-2016,17-16 2368</inkml:trace>
  <inkml:trace contextRef="#ctx0" brushRef="#br0" timeOffset="19135.6744">0 6791 14208,'0'0'5343,"17"-34"-2879,16-15-2880,-16 15 832,32-15-512,1 15 64,-17-15 32,50-18 0,17 1 0,16-1 192,17-16 192,33-16 352,17-1 192,16-16-64,50 0-64,17-50-64,49 0-96,34-50 96,32-50 0,51-33-32,-17-16 32,33 0-288,-16-34-96,0 33-288,-34-16-32,-33 67-32,-49 32 0,-34 34-288,-50 33-128,-49 50-416,-50 33-128,-67 50-896,-33 33-416,-33 16-1472,-33 51-671,-17-1-1153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5:29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1 681 12800,'16'-50'4735,"1"34"-2559,16-17-1696,-33 16 1184,0 0-544,0 1 0,0 16-448,0 0-96,0-17-320,17 17-160,-1 0-64,1-16 32,16-1 96,17-16 64,0 0 32,16-17-128,0 0-32,18-16-32,-1-1 32,16 17-128,-32 1 0,-1-1 32,-33 33 64,0 1-800,-33 16-320,-16 0-2144,-1 33-960,-16-17-1791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4:30.40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14344 1196 8576,'0'0'3232,"0"-17"-1728,0 17-768,0 0 992,0 0-257,0 0 1,0 0-480,0 17-224,0-17-416,0 33-32,0 0 32,0 34-64,-16 16 0,-1 50-96,-16-17-32,16 0 160,1 17 128,-18-17-160,34-16-96,-16-1-32,-1-16 32,17-16-96,0-18-64,0-15-160,-16-18-64,-1-16-1312,17-33-544,-17-17-2623,17-16-1057</inkml:trace>
  <inkml:trace contextRef="#ctx0" brushRef="#br0" timeOffset="314.332">13332 1478 10752,'16'-66'4032,"34"33"-2177,50 16-1183,-67 0 1056,33-16-96,17 0 64,0-17-512,67-16-256,-18-17-512,1 16-192,0-16-96,0 17-160,-17 16 32,0 0 0,-16 17 0,-17 0-448,-17 16-160,-16 1-1248,-17-1-480,-16 17-1247,0 0-545,-17 0-352</inkml:trace>
  <inkml:trace contextRef="#ctx0" brushRef="#br0" timeOffset="871.3155">14942 1860 9984,'0'-33'3776,"17"16"-2048,-1 1-1536,-16 16 895,0 0-415,0 0 0,0 16-256,0 1-96,-16 33-160,-1-17-64,0 17 96,1 33-32,-1-17 64,17 0-128,-16 1-64,16-17 0,0-17-32,0 0-288,0-50-2592,0-16-895,16-17-801</inkml:trace>
  <inkml:trace contextRef="#ctx0" brushRef="#br0" timeOffset="1467.041">15141 1395 11776,'0'0'4480,"0"17"-2433,17-1-1407,-17 1 1120,0 0-1024,0 16-320,0-17-1216,0 1-512,0-17-4479,16-17-1953</inkml:trace>
  <inkml:trace contextRef="#ctx0" brushRef="#br0" timeOffset="2179.5894">15457 1810 9728,'0'-16'3680,"0"16"-1984,0 0-1408,0 0 863,0 0-639,0 16-192,-17 1-192,17 16-32,0 0-64,0 17 64,0 0 0,0 0 96,0-1 32,17 1 320,-17-17 128,0 1 64,0-34 96,16-17-256,-16-16-96,17 0-480,-1-17-160,1-17-224,0 1-96,16 16-224,0 17-32,-16 0 320,16 16 224,0 34 64,0-1 0,0 18 160,-16-1 96,0 17 448,-1-17 192,1 0-128,-1 0-32,-16-16 128,17-17 160,-17-17-480,17 1-160,-1-18-320,-16-15-32,17-18-32,-1 1-32,-16-17-96,34 33-64,-18 0 64,1 17 96,-1 33 0,1 17 128,0-1 0,-1 34 32,1 0 64,-1 16 32,1-16 224,0 0 128,-1 0-224,-16-17-128,33-17-64,-16 1 32,0-17-1024,16-17-384,0-16-2016,0 17-863,0-34-609</inkml:trace>
  <inkml:trace contextRef="#ctx0" brushRef="#br0" timeOffset="2552.9442">16469 1611 11776,'0'0'4480,"0"0"-2433,0 17-2047,0-1 928,17 1-448,-1-1 64,1 18-192,0-1 32,-1-17-224,17 18 32,-16-18 128,16-16 0,17 0 64,-17-16-192,0-34-128,-16 0-480,0-16-128,-1 16-64,1-17-32,-34 18 192,1 15 192,-1 1 0,-33 33 32,17 0 608,-17 67 352,0-1 64,17 34 0,0-17-352,33 0-128,0-17-544,33-33-256,50 0-1728,33-49-704,50-67-2559</inkml:trace>
  <inkml:trace contextRef="#ctx0" brushRef="#br0" timeOffset="3107.9406">18694 632 10368,'0'-34'3872,"0"18"-2112,0-17-929,0 16 1089,0-16-736,-17 16-192,-16-16-544,0 16-192,-17 1-160,-16 16-96,-1 16 96,1 18-64,-17 15 64,0 18 128,-17 16 128,17 16-192,33-16-32,17 0 0,33-16 0,17-17-64,33-17-64,16-17-64,34-16 32,16 17 32,0 0 0,-33-1-96,0 1 64,-33 16-32,-17 0 0,-33 17 128,-50 33 96,-16-17-64,-17 17 0,-17-16-32,17-17-64,-16-17 96,-1-33 0,17-33-736,17-17-288,16 0-1472,50-33-576,16 17-2335</inkml:trace>
  <inkml:trace contextRef="#ctx0" brushRef="#br0" timeOffset="3551.6215">18993 1030 8448,'-17'-50'3168,"17"50"-1728,0 0-896,0 17 864,17-1 31,-17 18 161,0-1-96,16 17-64,-16-1-768,17 1 96,-17 0 96,16 0-416,1-17-64,16-16-192,0-17 32,17-17-128,-17 0 0,1-32-448,-1 15-192,-33-32-64,0 33 32,-33-17-32,-1 17 64,1 33 224,0 16 96,-17 18 352,0-1 224,1 17 32,-1 33 32,17 0-224,-1 16-128,34-32-32,0-1-32,34-16-96,-1-50 64,17 0-1728,33-50-800,16 17-3103</inkml:trace>
  <inkml:trace contextRef="#ctx0" brushRef="#br0" timeOffset="3884.5469">19607 1080 10880,'-17'-17'4032,"17"17"-2177,0 0-1119,0 0 1120,17 0-1024,-17 0-288,16 17-224,-16 16 0,17 17-160,0-17 128,-1 33 32,-16 1-160,17 16-96,0 0 32,-17-33 0,16-1 448,-16-15 192,-16-18 0,16-16 0,-17-33-448,0-17-192,1-16-224,16-17 0,16-17-512,1-16-128,0 16 160,-1 17 128,17 34 128,17-1 160,0 33 32,0 34 96,0-1-480,-1 18-160,-15 15-1632,-1 1-703,0-17-2049</inkml:trace>
  <inkml:trace contextRef="#ctx0" brushRef="#br0" timeOffset="4177.4051">20354 814 10368,'-17'50'3936,"17"0"-2112,-16 16-1409,16-33 897,16 17-384,-16 0-64,0 0-416,17-17-128,0 17-192,-1-34 192,1 1 96,-1-17-704,-16-17-320,0-32-1824,0-34-767,-16-17-1729</inkml:trace>
  <inkml:trace contextRef="#ctx0" brushRef="#br0" timeOffset="4492.7295">20371 399 8064,'16'67'3072,"-16"-34"-1664,17 17-1376,-1-34 608,-16 17-4160,17-16-1728</inkml:trace>
  <inkml:trace contextRef="#ctx0" brushRef="#br0" timeOffset="4672.2271">20802 549 9472,'-33'33'3584,"16"-33"-1920,1 16-1248,16 1 959,0 16-191,0 17 64,0 16-384,16-16-224,18 17-352,-18-18 224,17-15 128,1-18-128,15-16-32,1-33-512,0 0-128,0-34-288,-17 18-128,-16-18-256,-17 17-32,0-16-256,-17 33-32,-16 0 352,0 16 225,16 34 543,-16-1 351,0 34 385,16 33 224,-16 0-288,16 17-64,17-1-320,0-32-96,17-18-864,16-32-416,17-17-3807,33-50-2049,16 0 3296</inkml:trace>
  <inkml:trace contextRef="#ctx0" brushRef="#br0" timeOffset="4951.9397">21914 217 16767,'-16'16'6240,"-17"1"-3392,-17-1-3232,17 1 992,-1 16-512,1 0 0,-50 17-192,0 0 0,17 0 32,-1 16 32,34 1 32,-17-18 0,34 1 0,16-17-160,16-16-32,34-17-768,33-17-320,0 17 160,17-16 160,-1 16 416,1 0 256,0 16-96,-34 18-64,-33-1 160,-33 0 96,-33 33 192,-33-16 64,-17 17-576,-50-18-224,0 1-2495,-33-17-1153,0 1 320</inkml:trace>
  <inkml:trace contextRef="#ctx0" brushRef="#br0" timeOffset="5371.0601">14959 3105 11008,'-67'83'4128,"34"-50"-2241,-17 17-799,34-17 1280,-1-16-736,0 16-192,1-16-480,16-1-224,0 1 64,66-34 128,17 1-224,50-51-96,66-16 128,50-33 160,116 0-128,67-33 0,66-1-352,67-16-160,-1 17-160,-33 16-96,0 0 32,-16 17-32,-67 16 0,-49 1 64,-34 16-32,-66 16-32,-67 17 32,-66 17 32,-33 0-96,-50 16 0,-17 1-32,-49 16-64,0 0-256,-34 0-96,-16-17-1312,-50 17-480,0-16-5824</inkml:trace>
  <inkml:trace contextRef="#ctx0" brushRef="#br0" timeOffset="18554.0948">5911 3686 6144,'0'0'2368,"0"0"-1280,0 0-640,0 0 704,0 0-352,0 17-160,0-17 0,16 16-32,-16 1-320,0 16 192,0 0 64,0 17-96,0-17 0,0 17-256,0 0-64,0 0-65,0 0 33,0 16 64,0 17 128,0 0-64,0 17 32,0-1-32,17-16 96,-17 17-32,0 16 64,0 17-64,17-17 64,-17-16-64,16-1 64,-16 18-128,0-1-64,0 0-64,0 0 0,0 0-64,-16-16 64,16 0 224,-17-1 96,17 17-192,-17-16-64,1 0-96,-1 16 32,17-17-128,-16 1 0,16 0 320,0 16 96,-17-17-160,17 18-128,0-18-64,-17 1 32,17 16 160,-16 0 192,-1 1-224,1 15-32,-1-32-160,0 16-32,1 0 224,-1 17 192,1-17-128,-1 1 0,0-18-128,1 1-96,-1 16 0,1 0-32,-1-16 0,-16 49 0,16-16 0,1 0 64,-1-17-32,0 0-32,17 0 32,-16 1 32,16-18 160,-17 18 128,17-18-192,-16 1-96,-1 16 96,17-16 32,-17-1-64,17-16-96,0 0 64,-16-16 0,16-1-32,0-16-64,0 0 32,-17-17-32,17 0 0,0 0 64,-16 0-96,16 17 0,-17 0 32,17 0 64,0 0-32,-17-17-32,17 0 32,0-16-32,0 16 128,0-33 160,0 16-32,0 1 96,0-17-192,0 0-96,0 0 32,0 0 64,0 0-224,17 0 0,0 0 0,-17 0 96,33 0 0,-17 17-32,18-17-64,15 0 32,-15 0-32,15 0 0,1 0 64,-17 0 64,17 0-32,0 0-32,16 0 32,-16 0-32,0 0 0,16 0 0,1 0 0,32 0 0,-16 16-96,-16-16 64,32 17 32,-16-1 0,-16 18 0,16-18 0,33 1 0,-16-1 0,-1 1 0,18-17 64,-18 0-96,-16 0 0,50 0 32,-17 0 64,0-17-32,-16 17-32,16 0 32,-33 0-32,0 0 0,17 17 0,-1-17 0,1 17 0,0-1-96,-1-16 64,1 17 32,-17-17 64,-17 0-32,34 0 64,-1-17-64,1 17 64,-17 0 0,17-16 32,-17 16-160,0 0-32,-17 0 32,17 0 0,17 16 32,-1-16 0,1 17 0,-17-17 64,17 0-96,-17 0 0,0 0 96,16-17 32,17 1-32,-16-1 32,16 17-64,-16-17 64,-1 1-64,-16-1-32,34 1 32,-1 16-32,-17 0-96,1 0 64,16 0 32,-33 0 0,17 0 0,-1 0 64,18-17-96,-1 0 0,0 17 32,-16-16 0,-1 16 0,1 0 64,16 0-32,0-17-32,-16 17 32,16 0 32,-16 17-96,-1-17 0,1 0 32,33 16 64,-17-16-32,17 0-32,0 0 32,-34 0-32,51-16-96,-18 16 64,1 0 32,17-17 64,-34 17-32,0 0-32,17 0 32,-17 0-32,0 0 0,17 0 0,-33 0 0,-1 0 0,18 0 0,15 0 0,-15 0 0,-18 0 0,17 0 0,-16 0 64,16-16-32,34 16 64,-34-17 0,0 17 96,0-17-160,-33 1-96,17 16 32,16 0 0,0 0 96,0 0 32,-16 16-128,0-16-32,-1 0 96,1 17 32,0-17 0,16 0 32,-17 0-128,1 0 0,16 0 32,-33-17 0,0 17-160,17-16 32,16 16 192,-33 0 128,0 0-96,0 0 0,-17 0-96,1 0-32,-1 0 32,1 0 0,-18 0 0,18 16 64,16-16-32,0 0-32,-17 0 32,1 0 32,-1 0-96,-16 0 0,16 0 96,1 0 32,-18 0-128,-15-16-32,16 16 96,-1 0 32,18 0-96,-1 0 32,1 0 0,-18 0 64,18 0-32,-17 0 64,-1 0-128,18 0 0,-17 0 32,-1 0 64,1-17-96,-17 17-64,1 0 128,15 0 96,-15 0-32,15 0-64,18 0 0,-17 0-32,-1 0-96,1 0 64,-17 0 32,1 0 64,15 0-32,1 0-32,0 0 32,0 0 32,-17 0-32,17 0-32,-17 0 32,0 0 32,0 0-32,1 0 64,-1 0-64,17 0 64,-17 17-128,17-17 0,-17 0 32,17 0 0,-17 16 0,0-16 0,17 17 0,-17-17 0,17 17 0,-17-17 0,17 0 0,-17 0 64,0 16-32,0-16-32,1 17 32,-1-17 32,17 0-32,-17 0 64,17 16-64,-17-16-32,0 0 32,0 0-32,-16 0 0,16 0 0,-16 0 0,-1 0 64,1 0-96,0 0-64,-1 17 128,1-17 96,-1 0-96,1-17-96,16 17 32,-16 0 64,-1 0 0,18 0 64,-18 0-64,1 0-32,-1 0-64,-16 0-32,17 0 64,-17 0 64,0 0 0,0 0-32,0 0 32,0 0-32,0 0 0,0 0 0,0 0-96,0 0 64,0 0-128,0 0-32,-17 0-544,1-16-256,16-1-1312,-33 1-512,-1-34-4576</inkml:trace>
  <inkml:trace contextRef="#ctx0" brushRef="#br0" timeOffset="20550.6328">6392 8384 2432,'0'-16'960,"17"-1"-512,-17 17 800,16-16 768,-16 16 32,0 0 32,0 0-448,0 0-224,0 0-768,17-17-128,-17 17 32,0 0-288,0-17-64,17 17-288,-17 0 0,0-16-192,0 16 32,16 0-1088,-16 0-448,0 0-2112</inkml:trace>
  <inkml:trace contextRef="#ctx0" brushRef="#br0" timeOffset="21044.4614">6774 7405 10624,'0'-33'3936,"0"33"-2112,0 0-2208,0 0 640,0-17-960,0 17-320,17 0-2048,-17-17-864,16 17 832,-16-33 448</inkml:trace>
  <inkml:trace contextRef="#ctx0" brushRef="#br0" timeOffset="21542.6657">7538 6359 9216,'-17'-17'3520,"17"17"-1920,17 17-1792,-17-17 608,0 17-384,0-17-32,0 16-3520,0 1-1600,0-1 2048</inkml:trace>
  <inkml:trace contextRef="#ctx0" brushRef="#br0" timeOffset="22179.3543">7355 7056 12288,'0'-16'4639,"17"16"-2495,16 0-2976,-33 0 448,17 0-2783,-17 0-1057,0 0 192,-17 16 224</inkml:trace>
  <inkml:trace contextRef="#ctx0" brushRef="#br0" timeOffset="22460.2037">6724 6525 10880,'-16'-17'4032,"32"1"-2177,-16-1-2079,17 17 672,-17-16-512,16 16 0,1 0-3391,0-17-1409,-1 17 1152</inkml:trace>
  <inkml:trace contextRef="#ctx0" brushRef="#br0" timeOffset="22774.0366">7886 6276 9856,'-49'0'3680,"32"0"-1984,17 0-1920,0 0 608,0 0-480,17 0 0,-17 0-1312,16 0-512,-16-17-1824,17 1-832</inkml:trace>
  <inkml:trace contextRef="#ctx0" brushRef="#br0" timeOffset="23061.8328">8700 6608 12288,'-67'-17'4575,"67"34"-2495,-16-17-2496,16 0 640,0 0-1600,16 0-543,-16 17-2817,17-17-1248</inkml:trace>
  <inkml:trace contextRef="#ctx0" brushRef="#br0" timeOffset="23464.372">8301 7222 11392,'-33'-16'4288,"33"16"-2305,33-17-2239,-16 0 672,33-16-1216,0 17-383,-1-18-3521,1 18-1472</inkml:trace>
  <inkml:trace contextRef="#ctx0" brushRef="#br0" timeOffset="23829.3447">8467 5944 9472,'-83'0'3584,"67"33"-1920,16 17-2016,0-33 576,16-1-928,18 1-256,-18-1-2848,34-16-1216</inkml:trace>
  <inkml:trace contextRef="#ctx0" brushRef="#br0" timeOffset="23830.3447">10011 6840 6400,'17'0'2368,"-17"0"-1280,17 0-1216,-17 0 416,16 0-160,-16-16 0,-16 16-352,-1-17-160,0 1-2368,-16 16-1024</inkml:trace>
  <inkml:trace contextRef="#ctx0" brushRef="#br0" timeOffset="24207.8649">10111 7554 13952,'-33'0'5279,"33"0"-2879,0 33-4000,16-16 320,-16 16-4351,17-16-1665</inkml:trace>
  <inkml:trace contextRef="#ctx0" brushRef="#br0" timeOffset="24657.6244">10310 8467 11648,'0'0'4384,"0"0"-2369,0 0-2335,0 0 704,0 0-1056,0 0-351,0 0-2561,0 0-1184,0 0 1248,0 0 736</inkml:trace>
  <inkml:trace contextRef="#ctx0" brushRef="#br0" timeOffset="24658.6244">10808 8866 12416,'-16'16'4639,"16"-16"-2495,0 17-2560,16 0 704,1-17-992,-17 16-320,16-16-1599,1 17-641,16-17-768,-33 0-224</inkml:trace>
  <inkml:trace contextRef="#ctx0" brushRef="#br0" timeOffset="24935.9616">11871 9331 11264,'-17'-17'4224,"17"17"-2305,0 0-2303,17-17 640,-17 17-320,0 0 0,16 0 0,1 0-64,-17 0 96,16 17-927,1 0-385,-17-1-2208</inkml:trace>
  <inkml:trace contextRef="#ctx0" brushRef="#br0" timeOffset="25199.3">12435 9248 6272,'17'16'2368,"-17"-16"-1280,16 17-1696,1-17 160,-17-17 160,17 17 128,-17-16 128,0-1 96,0 0-2016,0 1-832,-17-1 1056,0 1 576</inkml:trace>
  <inkml:trace contextRef="#ctx0" brushRef="#br0" timeOffset="25200.3">11273 8733 15616,'-50'0'5887,"67"17"-3199,33-1-5248,-17-16-64,0 17-3423,0-34-1281</inkml:trace>
  <inkml:trace contextRef="#ctx0" brushRef="#br0" timeOffset="25403.8777">11356 9613 6400,'0'16'2464,"17"1"-1344,16-17-1728,-33 0 160,16 0 864,1 0 512,0 0 288,-1 0 160,1 0-768,-1 0-416,1 0-224,16 0-3744</inkml:trace>
  <inkml:trace contextRef="#ctx0" brushRef="#br0" timeOffset="25635.4953">12568 9613 12544,'17'-17'4735,"16"-16"-2559,33-17-4448,-33 34-63,1-1-2465,-18 0-896</inkml:trace>
  <inkml:trace contextRef="#ctx0" brushRef="#br0" timeOffset="25912.7296">13033 8766 10880,'-33'33'4128,"16"1"-2241,17-18-2207,0 1 640,0-1-480,0 1-32,0 0-1663,0-1-705,17-16-1440,-1-16-608</inkml:trace>
  <inkml:trace contextRef="#ctx0" brushRef="#br0" timeOffset="25913.7296">13581 8434 128,'16'-50'0</inkml:trace>
  <inkml:trace contextRef="#ctx0" brushRef="#br0" timeOffset="26179.1362">13498 8135 12800,'-100'0'4831,"83"0"-2623,1 17-2656,16-17 768,16 17-2368,1-17-863,0 16-1921,-1-16-800</inkml:trace>
  <inkml:trace contextRef="#ctx0" brushRef="#br0" timeOffset="26440.6021">13448 7587 12544,'-83'-16'4639,"83"16"-2495,0 0-3072,0 0 544,0 0-1471,0 0-481,0 0-2112,0 0-832</inkml:trace>
  <inkml:trace contextRef="#ctx0" brushRef="#br0" timeOffset="26756.4459">13199 6973 7680,'0'0'2880,"0"0"-1536,0 0-1568,0 0 512,0 17-256,0-17-32,16 16-320,-16 1-128,17 16-2464,0-16-1088,16-17 1760,17 16 864</inkml:trace>
  <inkml:trace contextRef="#ctx0" brushRef="#br0" timeOffset="26757.4459">14261 7089 13824,'-99'-33'5183,"82"50"-2815,17-17-4512,17 0 32,-1-17-3231,1 1-1217</inkml:trace>
  <inkml:trace contextRef="#ctx0" brushRef="#br0" timeOffset="27033.1826">13929 6840 14848,'-33'-16'5535,"33"16"-3007,17 0-3712,-17 0 448,16 0-2912,17-17-1087,1-16-1,-1-33 96</inkml:trace>
  <inkml:trace contextRef="#ctx0" brushRef="#br0" timeOffset="27291.4242">14012 6143 11392,'-16'0'4224,"16"17"-2305,0-1-2303,16-16 640,-16 17-608,0 0-160,33-17-4191,-16 0-1793</inkml:trace>
  <inkml:trace contextRef="#ctx0" brushRef="#br0" timeOffset="27477.9154">13846 7720 8576,'-16'0'3232,"16"0"-1728,16 0-3104,1 0-96,-1 0-1600,-16-33-512</inkml:trace>
  <inkml:trace contextRef="#ctx0" brushRef="#br0" timeOffset="27761.1949">14411 5662 11648,'-34'-17'4288,"51"17"-2305,-17 17-2879,17-1 480</inkml:trace>
  <inkml:trace contextRef="#ctx0" brushRef="#br0" timeOffset="28115.9823">14959 5180 9216,'-17'-16'3520,"17"16"-1920,0 0-1952,0 0 576,0 0-1216,17 0-384,-17 0-2272,0 0-896</inkml:trace>
  <inkml:trace contextRef="#ctx0" brushRef="#br0" timeOffset="28393.9011">14859 5811 11136,'0'-33'4128,"17"33"-2241,32 0-4734,-49 17-545,17-17-640,-17 0 32</inkml:trace>
  <inkml:trace contextRef="#ctx0" brushRef="#br0" timeOffset="28748.3012">16220 5496 8960,'-16'0'3328,"16"0"-1792,0 0-1856,0 16 512,0-16-192,0 17 64,16-17-96,-16 0-64,17 17-3200,-17-17-1440,33 16 1888,-16-32 1024</inkml:trace>
  <inkml:trace contextRef="#ctx0" brushRef="#br0" timeOffset="29028.5459">16204 5828 13184,'-17'-17'4927,"17"17"-2687,17 0-3392,-17 0 448,16 17-2431,1-17-833,16 0-224,-16 0 0</inkml:trace>
  <inkml:trace contextRef="#ctx0" brushRef="#br0" timeOffset="29281.7241">16486 6575 15360,'-50'-33'5791,"50"33"-3135,17 0-5120,-1 0-32,1 0-3455,-1-17-1313</inkml:trace>
  <inkml:trace contextRef="#ctx0" brushRef="#br0" timeOffset="29571.4889">16486 7156 12800,'0'0'4831,"-17"0"-2623,17 0-3072,0 0 512,0 0-1919,17 0-609,-17 16-1600,0-16-640</inkml:trace>
  <inkml:trace contextRef="#ctx0" brushRef="#br0" timeOffset="29926.2062">17930 8003 12544,'-50'0'4735,"50"0"-2559,0 0-2944,0 0 544,0 0-1024,17 0-319,16 0-161,-16-17 0,-1 17-2080,18-17-864</inkml:trace>
  <inkml:trace contextRef="#ctx0" brushRef="#br0" timeOffset="30354.8718">17216 8052 14720,'-49'-33'5535,"49"33"-3007,0 0-2944,0 0 832,0 0-992,0 0-160,0 17-1408,16-17-544,-16 33-2623,17 0-1057</inkml:trace>
  <inkml:trace contextRef="#ctx0" brushRef="#br0" timeOffset="30898.3189">17382 7471 12672,'-33'0'4735,"33"0"-2559,0 0-2592,0 0 704,0 17-992,0-17-320,0 33-1247,0-33-545,17 33-1440,-17-33-512</inkml:trace>
  <inkml:trace contextRef="#ctx0" brushRef="#br0" timeOffset="31244.6746">15523 5546 12928,'-17'-17'4831,"34"17"-2623,-17 0-3424,17 17 416,-1-17-3007,-16 16-1217</inkml:trace>
  <inkml:trace contextRef="#ctx0" brushRef="#br0" timeOffset="31724.9487">17631 9048 15104,'-33'-16'5695,"33"16"-3071,0 0-4544,17 0 192,-1 0-4255,18-17-1729</inkml:trace>
  <inkml:trace contextRef="#ctx0" brushRef="#br0" timeOffset="32004.6929">18030 9314 16384,'-33'-33'6143,"33"33"-3327,16 0-5664,1 0-128,-1 0-3295,1 0-1249</inkml:trace>
  <inkml:trace contextRef="#ctx0" brushRef="#br0" timeOffset="32298.8997">18893 9231 9728,'0'0'3680,"17"0"-1984,-1 0-3456,1 0-128</inkml:trace>
  <inkml:trace contextRef="#ctx0" brushRef="#br0" timeOffset="32546.5586">19042 9795 10496,'0'0'3936,"0"0"-2112,0 0-5376,0 0-2048,-16 0 1504</inkml:trace>
  <inkml:trace contextRef="#ctx0" brushRef="#br0" timeOffset="32874.669">19491 9795 12544,'-17'0'4735,"17"0"-2559,0 0-4000,17 0 1,-17 0-3105,16 0-1184</inkml:trace>
  <inkml:trace contextRef="#ctx0" brushRef="#br0" timeOffset="33183.077">19756 9729 13056,'0'0'4927,"0"0"-2687,34 0-3936,-18 0 96,17 0-1759,1 0-609,-1 0 256,0-17 256</inkml:trace>
  <inkml:trace contextRef="#ctx0" brushRef="#br0" timeOffset="33542.4073">18627 8982 16767,'-99'-17'6240,"82"17"-3392,17 0-4224,0 0 576,0 0-2240,17 17-672,-17-17-1951,16 0-769</inkml:trace>
  <inkml:trace contextRef="#ctx0" brushRef="#br0" timeOffset="40462.446">5446 9613 5376,'0'-17'2016,"0"1"-1088,-17-1-320,17 17 672,0-17-352,0 1-160,0-1-416,0 1-160,0 16-128,0-17-64,0 0 96,0 17-64,17-16-32,-17-1 96,0 1 64,17-1 224,-1-16 128,1 0-64,-1 16 64,1-16-288,16 0-64,0-1-160,1 1-32,-1 17 32,0-18 0,17 1 0,-17 0 64,17 0-96,-17 0 0,17-17 32,-17 0 0,0 17 192,0-17 128,1 0-96,-1-16 32,17 16-160,-1 0-64,1 0 0,0 17-32,-17-17 0,0 34 64,1-17-32,-1-1 63,-17 18 225,18-17 96,-18 16-128,17-16-32,-16 16-64,0-33-32,16 17-96,0 0-64,0-17 32,0-16 32,1 16-96,-1 0-64,0 0-32,0 17 96,-16 0 64,16 0 128,-16 16-64,-1 1 0,1-18-96,16 18-32,-33-1 32,17 1 0,-1-1 0,1 0 0,0-16 0,16 16 64,-17 1-96,1-17 0,0 16-32,-1-16-64,17 0 160,-16 16 96,0-16-96,-1 16-32,1-16 0,-1 16 0,18-16 0,-18 0 0,17 0 0,1 0 0,-1-1 0,0 1 0,0 0 0,17 0 64,0 0-96,0-17 0,-1 17 32,1-1 64,-17 1-96,17 17-64,-17-18 64,-16 18 64,16-1-64,0 1 0,1-1 32,-1 0 0,0 1 0,17-1 0,0 1 0,-17-1 64,0 0-32,0-16-32,0 33-64,1-33 32,-1 33 32,0-17 64,0 1-96,0 16-64,1 0 64,-1 0 0,0 0 32,0 0 64,0 16-32,1-16-32,-1 17 32,0-17-32,0 0-96,0 0 64,-16 17 32,16-17 64,0 0-96,-16 16 0,0-16 32,16 0 64,-17 0-32,1 0-32,16 17-64,0-1-32,1 1 64,-1 0 64,17-1 0,-1 1-32,-15-1 32,15 1 32,-15 0-32,-1-1-32,-17-16-64,18 17 32,-18-1 32,1 1 64,16 0-32,-33-1-32,17 1 32,-1-1-32,1 18-96,-1-18 64,1 17 32,0-16 64,16 16-32,0-16 64,-16 16-128,-1-16 0,18-1 32,-18 17 0,1-16 64,-17 16 32,0 0 224,0-16 192,0 16-192,0 17-96,16-17-128,-16 0-96,17 1 32,0-18-32,16 17 0,-17-16 0,18 0 0,-1-1 0,0 1 0,-16-1 0,-1-16 64,1 17 32,-17 0-128,0-1 32,0 1 0,0 0 0,0-17 64,0 16 32,16 1-128,1-1-32,16-16 32,-16 17 64,16-17 128,-16 17 128,-1-17-192,1 16-128,-1-16 64,1 33 32,-17-16 64,0 16 0,17 0-64,-1 1 32,1-1-128,-1 0 0,1-16 96,16 16 32,-16 0-32,16-16-64,-16-1 32,16 1-32,-17 16 0,1-16 0,-17-1 0,17 17 64,-1 1-32,-16-1 64,0-17-128,17 18 0,-17-18 32,16 1 0,1 16 0,16-16 0,0 16 0,1 0 0,-1 0 0,0 0 64,0 17-96,0-17 0,-16 1 32,16-18 0,-16 17 64,-1 1 32,1 15-32,0-32-64,16 16-64,-17 0 32,18-16 32,-1 16 64,0-16-96,0 16-64,-16-16 64,16-17 64,0 16 0,-16 1-32,16-1 32,-16-16-32,16 17 0,-17-17 64,18 17-32,15-17-32,-15 16 32,-1-16-32,0 17 0,17-17 0,-17 16 0,0-16 0,0 17 256,1-17 224,15 17-224,-15-17-64,15 0-128,-15 0 32,-1 0-64,-17 0-32,18 16 32,-1-16 32,0 0-96,0 17 0,17-17 32,0 16 64,0 1-32,-17-17 64,17 0-64,-17 0-32,17-17 32,-17 1 32,17-1 32,-17 1 32,17-18-64,0 18-64,-17-17 32,0 16-32,0-16 0,17 16 0,0-16 0,0 0 0,16 0-96,0-1 64,-16 1 32,17 0 64,-1-17-32,0 0-32,1-16 32,-17 16 32,-1 0-32,-15 17 64,15-17-64,-15 17-32,-1 0 32,0 0 32,0-17-32,-16 17-32,16-17-64,0 0 32,-16 17 32,16-17 0,17 0 0,-34-16 64,18 0-96,15 16 0,-15 0 32,15 0 64,-15 17-96,-1 0 0,0-17 32,-16 17 0,-1-17 0,1 0 64,-1 0-32,1 0-32,16-16 32,-16-17 32,16 17-96,17 16-64,-17 0 64,17 0 64,0 0 0,-17 1-32,0-1 32,-16 0-32,16 0 0,-17 17 0,1-17 0,0 0 64,-1-16-96,1 0 0,-1-1 32,1 17 0,16 1 0,0 15 0,1-15-96,-1-1 0,-16 0 128,16-16 32,0-1 0,17 17-64,-17-16-64,33 0 32,-16 16 32,0 0 0,0 0 0,-17 17 0,0 0 0,0 0 0,1 16-96,-1 0 64,0 1 32,0-1 0,0 1-96,17-1 64,-17 0 32,1 1 0,-1-1 0,0 17 0,17-16 0,0 16 0,-1 0-96,1 0 64,-17 0 32,1 0 64,-1 16-32,0 1-32,-16-1 32,16 1-32,-17 0 0,1-17 0,0 16 128,-1 1 64,17-1-64,-16 18-32,0-18-32,-1 17-64,17 1 32,-33-1-32,17 0 0,0 0 64,-17 0-32,16 1 64,1-1-128,-17 0-64,16 0 64,1 0 64,0-16-64,-1 16 0,-16 0 32,17 1 64,-1-1-32,1-17-32,0 18 32,16-18-32,0 1 0,-16 16 64,16 0-32,17 0 64,-17 1-64,0 15 64,0-15 224,0-1 96,1 0-192,-1 0-128,0 0-64,-16-16-32,16 16 0,0 0 64,-16 1-96,-1-1-64,1 17 64,-1-17 64,18 17-64,-34-1 0,33 1 32,-17 17 64,1-1-32,0 0-32,16-16 288,0 17 128,0-1-64,0-16-32,17 0-128,-17 16-32,1-33-96,-18 17 32,18 0 0,-18 16 32,17 1-160,-16-1 32,0 1 0,16-18 0,0 18-96,17-17 0,0-1 64,-17 1 64,0-17 64,0 17 32,0-17 0,1 1 0,-18-18 0,17 17 0,17 1 0,0-1 0,0 17-160,0-1 32,-1-15 0,1 15 64,0 1-32,0-17-32,0 17 32,16-17 32,-16 17-32,-17-33-32,17 16-64,-17 0 32,0-16 32,17-1 0,-17 1 64,17 0 96,0-1-128,-17 1-96,17-1-64,-17 1 96,0-17-64,0 17 32,1-17 64,15 16 64,-15 1-32,-1-1-32,17-16-64,-17 34 32,0-18-32,0 1 0,0-1 64,34 1 64,-17 0-96,33-1 0,-17 1 32,-16-1 64,16 1-32,-16 0-32,16-1 32,1 1 32,-17-1-96,0 18 0,16-18 32,17 1 64,-17-1-32,1 18 64,-1-18 0,1 17 96,-1-16-96,0 0-64,1-17 128,-1 16 128,1-16-160,16 17 0,16-17-64,-32 16-64,-1-16 32,-16 17 32,0 0-32,-1-17-32,1 16 96,0 1 0,-17-1-32,17-16-64,-17 17 32,0-17-32,1 0 0,-1 0 64,17 0 32,-1 0 32,1 0-64,0 0 32,0 0-128,-17-17-64,-16 17 128,16 0 96,-17 0-32,1-16-64,0 16 0,-1 0-32,-16 16-96,17-16 64,-1 0-32,1 0 0,0 0 0,-1 0 0,17 17-96,1-17-32,-18 0-192,17 0 0,1 0-576,-18 0-192,1-17-1664,-1 17-640</inkml:trace>
  <inkml:trace contextRef="#ctx0" brushRef="#br1" timeOffset="47058.0062">4599 8185 4736,'0'-16'1824,"0"16"-960,17-17-448,-17 17 608,0-17-96,17 1 96,-17 16-288,0-17-64,16 1-384,1-1 32,-17 17 96,16-17-224,1 17-96,0 0-64,-1 0 32,1 0-32,-1 0-32,1 0 224,0 0 160,16 0 224,0 0 96,-16-16-96,16 16 31,-17 0-223,18-17 0,-18 1-256,1 16-96,16-17-32,0 17-32,-16 0 0,16-17 0,0 17-96,0 0 64,-16 0 32,16-16 64,0 16-32,-16-17 64,16 17 224,0 0 160,17-16-160,-17 16-96,17 0-64,0-17 32,0 17-96,-17 0-64,0 0 0,17 0-32,-17 0 0,17 0 0,-17 17 0,17-17 0,-17 16 0,17-16 0,-17 0 416,0 0 192,17 0-288,17 0-96,-18 0-160,1-16 32,0 16-64,0-17-32,-17 0 32,0 17-32,17 0 0,-17 0 0,17-16 0,-17 16 0,0 0 0,1-17 0,15 17 352,-15 0 160,15 0-192,1 0-96,17-16-224,-18 16-64,1 0 32,0-17 64,0 17 0,-17 0-32,17 0 32,-17 0-32,17 0-96,-17 17 64,0-17 32,17 0 64,-17 16-32,1-16 64,-1 0-128,17 0 0,-1 0 32,1 0 0,0 0 0,16 0 0,-32 0 64,15-16 32,1 16 224,-17 0 128,17-17-224,0 17-128,-17 0-160,17 0 32,0 0 32,-17 0 64,33-17-32,-16 17-32,17 0 32,-1 0-32,0-16 0,-16 16 0,0 0 0,0-17 0,0 17 0,16 0 0,-16 0 0,-17 0 0,17-16 0,0 16 64,16 0-32,0 0 64,1 0-128,-17 0-64,16-17 64,-16 17 0,0 0 32,-1 0 64,1 0-32,0 0 64,0 0-64,-17 0 64,17 0-128,0 0 0,0 0 96,16 0 32,0 0 32,1 0 0,-17 0-160,16 0 32,0-17 0,-16 17 0,17-16 64,-18 16 32,1 0-32,0-17-64,16 17 224,17 0 96,-16-16-160,-17 16-96,16 0-32,-16 0-32,16-17 0,-16 17 0,16 0 0,-16 0 64,0-17-96,16 17-64,17-16 128,0 16 96,-16-17-96,-17 17-32,16 0-64,0-17 0,-16 17 64,17 0 0,-18-16 0,1 16 0,0 0 0,16 0 64,1 0-32,16 0-32,-17 0-64,1 0 32,16 0 32,-17 0 64,1-17-32,-1 17-32,-16 0-64,0 0 32,16 0 96,0 0 32,1 0-128,-1-16-32,-16 16 32,0 0 0,0 0 32,-1 0 64,18 0-32,-17 16-32,-1-16-64,1 0 32,0-16 32,0 16 64,33 0-32,-17-17 64,1 17 128,-18 0 128,1-17-192,0 17-96,0-16-32,0 16-32,-1 0-96,1 0 64,0 0 32,0 0 64,16 0-96,1 0 0,16 0 32,-17-17 64,17 17-32,-17 0-32,1-16 32,-1 16-32,1-17 64,-1 0 32,1 1-32,-1 16-64,0-17-64,1 17 32,-17 0-32,-1-16 0,1 16 64,-17 0 0,17 0 0,0 0 64,0 0-32,0 0-32,-17 0 32,0-17-32,0 17 64,17 0 32,16-17 96,-16 17 96,17-16-288,-1 16-64,-16 0 32,0 0 64,-1 0-64,1 0 0,0 0 32,0 0 0,0 0 64,16-17 32,0 17 32,17-16 0,0 16-64,0-17 32,-16 17-64,-1-17 64,1 17-64,-1 0 64,-16-16-64,0 16-32,-1 0 32,1 0-32,17 0 0,-1 0 0,0 0 0,1 0 64,-1 0-96,1-17 0,-1 17 96,-16 0 96,0 0-64,16 0 0,-16-16-32,0 16-64,16 0 32,17-17 32,-16 17-96,-1 0 0,-16 0 32,16 0 64,-16 0-32,16 0-32,-16 0 32,0 0 32,0 0-32,0 0 64,16-17 0,0 1 32,1 16-64,-1-17 32,-16 17-128,16-16-64,-16 16 64,17 0 0,-18 0 32,18 0 64,-17 0-96,33 0-64,0 16 64,0-16 64,-17 17 0,17-17-32,0 16 32,0-16 32,-17 0-96,18 0-64,-1-16 256,33 16 128,-33-17-128,-17 17-32,17 0-64,-16-16-64,16 16 32,-34 0-32,18 0 0,-1 0 64,1-17 32,16 17 96,0-17-160,-17 17-32,-16-16 0,0 16 0,16-17 0,-16 17 0,0 0 0,16-16 64,-33 16-32,34 0-32,-1 0 32,0 0-32,17 0-96,-16 0 64,-17 0 32,16 0 0,0 0 0,-16 0 64,17 16-96,-18-16-64,1 0 64,17 0 0,-1 0 32,0 0 0,1 17 0,-1-17 0,-16 16 0,-17-16 64,17 17-32,0-17-32,-17 0 32,17 0-32,0 0-96,-17 0 64,-16 0 32,16 0 64,-17 0-32,1 0 64,0-17-128,-17 17 0,16 0 32,1 0 64,-17 0-96,16 0 0,-16 0-128,17 0-32,-17 0-704,17 0-256,-1 17-2336,1 16-992,-50-33-2335</inkml:trace>
  <inkml:trace contextRef="#ctx0" brushRef="#br1" timeOffset="59645.7024">84 2624 14208,'-17'-17'5343,"17"17"-2879,0 0-2016,0-16 1152,0 16-960,0 0-288,0 16-288,0 1-160,17 33 64,-1 33 0,1 33 32,0 17 0,16 16 0,-17 0-96,18 1 64,-1-34-32,-17-16 0,1-17 64,16-17 64,-33-16-32,0-34-32,0 1-1824,0-50-768,-16-34-1855,-1-16-801,-16-33 928</inkml:trace>
  <inkml:trace contextRef="#ctx0" brushRef="#br1" timeOffset="59921.435">17 2524 10112,'-16'-133'3776,"16"117"-2048,0-18-737,0 18 1121,0-17-640,16 16-128,1-16-576,16-17-224,17 17-320,16 0-96,17-1 64,17 1-32,0 0 0,-17 16-192,16 17 32,-32 17 64,-18 16 32,-32 34-32,-17 32-64,-33 17 96,-50 1 0,-17 16-256,-16-17-128,16 17 352,17-50 256,0-17-160,17-16-64,16-50-928,17-17-320,33-33-128,17 1-32,16-1-672,17 0-255,16 17-2625</inkml:trace>
  <inkml:trace contextRef="#ctx0" brushRef="#br1" timeOffset="60265.0696">930 3404 9856,'-16'-17'3680,"-1"1"-1984,1-34-1056,16 17 959,-17 0-671,0-17-96,1-17-512,-1 1-192,-16 16-96,33 0-128,0 34 0,0 32 64,33 18 0,-16 15 32,16 18 192,0 16 128,0-17-96,-16-16-64,16 16 480,-16-32 224,-1-18 1088,-16-16-896,-16-33-320,-1-17-512,1-16-192,-18-34-800,18-16-384,-1 33-320,17-17-64,17 34 608,-17 0 320,33 32-672,0 18-288,17 16-991,16 16-481,1 18-768</inkml:trace>
  <inkml:trace contextRef="#ctx0" brushRef="#br1" timeOffset="60995.2552">1511 2640 10368,'-49'-33'3872,"49"17"-2112,-17 16-2048,0 0 576,17 0-384,0 16 0,-16 17-32,32 1 96,-16 15 0,34 18 288,-1 16 160,0-17 63,17-16 33,-17-33 512,17-1 256,-17-49-160,17 0-96,-34-34-576,-16-16-224,-16 0-128,-1-33-96,-33 0-480,1 16-160,-18 17-800,1 0-384,16 33 704,-16 17 353,32 17 511,-15 16 224,15 16 192,18 17 128,-1 17-129,17-17-31,17 1 0,16-18 64,0-32-96,17-18 0,0-15 32,16-34 64,1 0 32,-18-17 32,-15-16-128,-1 0-32,-17-1-32,1 18 32,-17 16-128,0 16-64,0 34-32,0 17 0,0 16 0,0 33 96,17 33 0,-1 67 96,34 0 160,16 49 192,1 1-224,-17-17-96,16-17 288,1-32 128,-18-1-64,-15-33 64,-1-50 896,-17-33-768,-16-33-224,0-33-256,0-51-160,0 18-544,17-18-192,0-15 192,-1 49 160,1 16 256,16 34 64,0 33-32,17 17 0,0 32 64,0 18 0,-17 32 32,0 1 0,-16 0 0,-34-17 64,0-17 32,1-16 32,-17-17 0,-17 0 64,0-33-1088,0-33-480,-33-33-4191</inkml:trace>
  <inkml:trace contextRef="#ctx0" brushRef="#br1" timeOffset="61292.0424">2375 814 11136,'-17'-66'4224,"17"66"-2305,-16-17-1951,16 17 672,16 33-480,-16 34 160,17 32 0,-1 1-160,1 49-160,33 34-32,16-17 32,1 0 0,-1-17 0,-16-32 0,0-18 0,-17-16 64,0-33-2304,-16-50-2847</inkml:trace>
  <inkml:trace contextRef="#ctx0" brushRef="#br1" timeOffset="62140.9882">2856 1561 11136,'0'83'4128,"17"-50"-2241,-1 34-1791,-16-51 896,17 34-640,0-17-128,16 1-192,0-1-64,0 0 32,0-16 0,17-17 64,0-17 32,16-16 96,-32 0-160,-1-17-32,-17-33-288,-16 0-64,-16 16-96,-17 1 32,16 16 160,0 17 128,-16 0 96,17 33 32,-1 16 128,0 51 160,1-1 192,16 17 96,16 0-32,1 0 0,0 0-32,16-33 96,17-17-160,-1-16 0,1-17-256,-17-17-128,1-16-672,-1-17-320,-17-33 256,-16 0 128,0 0 352,0 17 96,0 16 96,0 17 0,0-17-96,0 33 64,17 1 32,-17 32 64,17 34 320,-1 0 224,17 0-32,1 0 32,-1-1-128,17-15-32,-17-18 0,0 1 64,17-17-224,-17-17-32,0-16-64,-16-33 32,-1-1-128,1 1-64,-17-1-96,-17-16 32,17 17 32,0 0 0,-16 16-160,16 0-32,0 33-64,-17 17 160,17 17 32,0 0 64,0 16 0,17 0 0,-1-16 0,1 16 0,0-33 0,16 16 0,17-16 64,-17-16-32,17-1-32,-17 1 160,0-34 32,0 17-224,-16-17-32,-17 0 0,0-16 96,0-1-64,0 17-64,0 1-32,0 15 96,0 18 0,0-17 32,16 49-96,1 1 0,16 33 192,17-1 160,0 1 352,0 0 256,0 0-256,16-17-96,-16-16-224,16-34-128,1 0-576,-18-32-192,-15-18-3296,-1-16-1407,-33-16-641</inkml:trace>
  <inkml:trace contextRef="#ctx0" brushRef="#br1" timeOffset="64889.3483">698 4782 9216,'-17'-50'3424,"1"17"-1856,-1 0-992,17 16 992,-16 0-449,-18 1 1,1-1-512,-17 17-128,17 17-288,-17 33 96,17 16 32,0 34-96,16 49-64,1 50-64,32 17 0,34 0-64,17-17 64,-1-49 224,17-51 96,0-49 288,17-33 128,16-67-256,0-66 0,-16-50-288,-17-34-96,-34 1-32,-32 0-32,-50-17-64,-17 33-64,-50 17-416,-16 50-128,-17 33 64,17 50 32,0 66 128,33 34 128,17 49 32,16 17 0,17 49-1216,49-16-544,17 0-2111,34-33-865,16-50 736</inkml:trace>
  <inkml:trace contextRef="#ctx0" brushRef="#br1" timeOffset="65365.1104">1445 5047 11136,'0'0'4128,"17"34"-2241,-1 49-2207,1-33 704,-1 16-160,18 34 128,-1 32-288,0 34 0,17 0-64,0 17 0,-1-17 64,-15-33-32,-1-17 64,0-33-128,-33-33-64,0-34-2335,0-49-1089,-50-33-768</inkml:trace>
  <inkml:trace contextRef="#ctx0" brushRef="#br1" timeOffset="65610.2654">1146 4981 13312,'0'17'4927,"50"-1"-2687,0-16-2272,-34 0 992,18 0-672,-1-16-160,0-1-160,0 17 0,17-17 32,0 1-800,-17 16-256,0 0 544,0 33 256,-33 33 96,0 1 128,-16 16 32,-17 0 64,16 17 32,-16-1 96,0-16-160,16-16-32,17-51-1920,0-32-2399,17-18-2113,-1-15 2496</inkml:trace>
  <inkml:trace contextRef="#ctx0" brushRef="#br1" timeOffset="65920.0859">1711 4798 10496,'0'-16'3936,"0"32"-2112,16 1-2112,1 0 576,-1 32-384,18 18 0,32 32 64,-16 18 64,0 32 0,0 1-32,-1-34 32,-15 17-32,-1-50 64,-33-17-384,16-16-192</inkml:trace>
  <inkml:trace contextRef="#ctx0" brushRef="#br1" timeOffset="66306.6752">1711 4466 13952,'16'34'5183,"-16"-18"-2815,33-16-2624,-33 0 832,34 0-448,-1 0-32,17 0-384,0 0-128,-17 0 192,17 0-160,-17 17 0,-17-17 0,1 50 0,-17-1 128,-17 18 96,-16-1 0,0 34 128,-17-17-64,0 0 32,17 0-800,16-33-288</inkml:trace>
  <inkml:trace contextRef="#ctx0" brushRef="#br1" timeOffset="66760.8967">2375 4334 10496,'-17'49'3936,"17"-15"-2112,0 15-2208,0-32 640,17 16-320,-1 0 0,1 17 64,0 17 0,32-18 0,-15-15 64,15-1 32,1 0 223,-17-16 129,1-34-96,-34 0-32,0-32-288,-17-18 0,-16-32-736,0 16-255,-1 0 415,-15 0 192,15 33 256,1 0 128,0 17-64,16 16-64,1 34 64,16-1 0,0 34 96,0 17 32,16-1 32,1-16 0,16-17 64,0-16 32,1-17-96,15-34-96,1-32-352,-17 0-192,1-1-96,-1 1-32,0-17 352,-16 0 160,-1 16 160,-16 18 64,17-1 32,-1 17 0,-16 16-160,17 34 32,0 16 352,16 17 160,0-1-192,0 51-96,17 0-128,-17-17-96,0 0 864,-16 0 351,0-17 129,-17-33 32,0-16-448,-17-17-192,-16-17-480,0-49-192,-17-17-32,17-17-32,16 1-352,0-34-160,17 33-256,0 1-64,17 16-192,16 16-96,0 34-287,1 16-161,15 17-2592,1 34-1344,0-1 2656</inkml:trace>
  <inkml:trace contextRef="#ctx0" brushRef="#br1" timeOffset="66981.4813">3221 3122 9216,'34'133'3424,"-1"-50"-1856,33 0-1696,-33-17 576,1 0-320,15 34-96,1 0-96,-17-17-32,17-17 64,-17-16-640,1-34-256,-18 1-2848</inkml:trace>
  <inkml:trace contextRef="#ctx0" brushRef="#br1" timeOffset="67423.1528">3205 3454 11776,'50'0'4384,"-1"0"-2369,34-17-2143,-49 17 768,-1-16-640,17-1-64,-1-33-1312,1 0-543,-17-16 991,1 16 256,-1 17 224,-17 0 320,1 16 96,0 17 480,-17 17 256,0 16 0,0 17 32,16 0-320,1 16-160,-1 34 95,1-17 161,16-17 288,0-16 160,17 0-160,0-34-96,0-32-256,0-18-32,-1-15-256,-15-34-96,-18 0-128,-16 0 32,0-17-128,-16 17-32,-18 0 0,1 17 64,17 32 64,-1 1 32,-16 17-128,33 32 32,-17 17 64,17 1 32,0 15-480,17 18-192,-1-17-2111,1-1-897,16-15-768</inkml:trace>
  <inkml:trace contextRef="#ctx0" brushRef="#br1" timeOffset="67797.6489">4317 2723 12160,'-17'0'4575,"17"0"-2495,0 0-2496,0 0 704,0 17-352,17 0 0,0 16 64,-1 0 64,17 33-32,1 1 192,-1 16 160,17-17-256,-17 1-64,0-18 128,17-15 192,-17-18 512,-16 1 288,-1-34-544,-16-16-192,-16-33-288,16-1-64,-17-16-96,1 0-32,-1 0-128,17 17-32,0 16-128,0 33-32,0 1 96,17 16 96,16 33 0,17 17 128,-1 0 0,1 16 96,0 0-32,0-16-32,0-33-1248,-17-1-512,-17-32-3423,1-17-1953,-17-34 3232</inkml:trace>
  <inkml:trace contextRef="#ctx0" brushRef="#br1" timeOffset="68073.4019">4948 2491 12032,'50'100'4575,"-34"-51"-2495,18-15-2368,-1-1 736,-17 0-384,18 17 32,-18-34-64,1 18-32,-1-34 32,-16-17-1312,-16 0-575,-1-32-1601,-33-34-608,17-17 672</inkml:trace>
  <inkml:trace contextRef="#ctx0" brushRef="#br1" timeOffset="68445.3719">4765 1727 8320,'34'50'3072,"-1"-33"-1664,0 49-1568,0-49 544,-16 16-224,-1 0 0,18-16-2144,-1 16-960,17 0-160,-17-16 0</inkml:trace>
  <inkml:trace contextRef="#ctx0" brushRef="#br1" timeOffset="68446.3719">5297 1594 10112,'-17'-66'3872,"17"33"-2112,-17 0-1984,17 33 672,0 0-416,17 16-96,-17 1 32,0 49 64,17 1 0,16 16 256,0 33 127,17 17-287,16-1-32,-16 1-96,0-33 64,-17-17-96,0-17-64,-16-49-799,-17-34-2753,-17-33-2208,-33-16 2080</inkml:trace>
  <inkml:trace contextRef="#ctx0" brushRef="#br1" timeOffset="68722.6104">5180 1943 10880,'17'66'4128,"0"-32"-2241,32 32-1439,-32-49 1056,0 16-704,-1-33-96,34 0-384,0-33-64,16-1-128,-16-15-736,16-18-224,-16-16-224,0 0 0,0 0 512,-17 17 224,0-1 128,0 34 161,-16 17-225,0 16-64,16 16 96,-17 17 128,1 17 192,0 0 96,-1 16 288,17-16 63,-16 0-191,16-17-128,17-16 64,0-1 128,16-32-288,-16-1-64,16-16-1120,-16 0-415,17-17-1889,-18 0-704,-15 0 704</inkml:trace>
  <inkml:trace contextRef="#ctx0" brushRef="#br1" timeOffset="69096.191">6442 1 13952,'17'33'5183,"-1"67"-2815,-16 66-2400,0-83 928,17 83-576,-17 66-96,16 50-128,1 50-96,-17 0 32,17 17-192,16-17-32,0-50-960,0-33-448,0-66-1024,1-50-351,32-50-1729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49:46.456"/>
    </inkml:context>
    <inkml:brush xml:id="br0">
      <inkml:brushProperty name="height" value="0.053" units="cm"/>
    </inkml:brush>
  </inkml:definitions>
  <inkml:trace contextRef="#ctx0" brushRef="#br0">1411 1096 7296,'-33'-17'2720,"33"1"-1472,0-18-1184,0 18 608,0-1-352,0-16-32,0-17-160,0-16-96,-17 16 0,17 0 160,-16 0 128,-17 17 384,-17 33 192,0 0-96,0 33-96,0 1 95,-16-1 33,0 17-224,-1-1-128,1 34-64,-17-16-32,0-1 64,0 1 64,0 16-160,16-17-32,1 0-192,0-16-32,-1 0 96,1 16 32,16 17-96,0 0-96,0 17 0,34 0 32,-1-1 96,17-16 64,17 0-96,16 33-32,17-16 256,0 0 64,49-17 0,1 16 0,-1-16-32,18-16 0,-18 32-64,17-16-32,17 17-96,0 0 32,16-17-128,-32 0-64,49 0 0,-17-17-32,17-16 0,-17 0 64,17-1-32,17-15-32,0-1 32,-17-17 32,33 1 32,0 0 96,0-1-96,-16 1 0,33-1-32,-17 18-64,0-18 32,17 1-32,-17-1 0,0 1 0,1 0 0,16-17 0,-17 0 64,0 0 96,17-17-64,-17 0 0,0-16-32,0 0-64,1 16 32,15 1 32,-32-1-32,16 1-32,0-18 96,-16 18 64,0-17-64,-17-1 0,33 1-32,-33-17 32,-17 17-64,1 0 64,16-17-64,-17-16-32,1-1 32,-1-16-32,-33 34 0,-16-18 0,-1 1 0,1-1 64,-17-16 32,0 0 96,-17-16-32,1 16 64,-34-17-128,17-16 0,-33 16 32,-34-16 0,0 0-64,-16 0 32,-17-1-64,17 18-32,-17-17 32,0-1-32,-16 1-96,0 0 64,-17 0 96,-17 16 32,0 17-128,-16 0 32,0 0 0,16 17 0,-49-1-288,0 1-64,16 0 480,0-17 192,0 16-224,-33 17 0,17 0-96,-1 1 64,1 15-32,0 1-32,-18-17 32,18 17 32,0 0-32,-17 0-32,-17 16-64,17 1 32,-17-1 32,1 17 64,-17 0-32,16 17-32,0-17-64,-16 0 32,-17 16 32,34 1 0,-1-17 0,-33 0 64,34 0-96,-18 16 0,18-16 96,-34 17 32,33 0-32,-16 16-64,0-17 32,0 18 32,16-1 32,1 33 32,-1 17-64,-16-16-64,49 16 32,1 0 32,-1-17-96,18 1 0,-18-18 32,17-15 0,34-1-96,16-17 64,0 1 96,16-17 32,1 0-480,16 0-128,0 17-2368,-16 16-960,0-33-3615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6T16:49:53.1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0,'0'0,"0"0,8 31,20 45,6 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5T17:12:54.72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20702 6414 1536,'-56'-3'608,"23"-7"-320,0 10-352,23-3 128,0 3-704,-3 0-288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5:2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515 432 4480,'-49'-17'1760,"49"1"-960,-17-1-800,17 0 320,0 1-192,0-1-32,0 17-32,0-16-64,0 16 32,0-17-32,0 17 0,17 17 64,-17-1 32,0 1 448,0-1 192,0 1-224,-17 0-64,17-1-256,0 17-64,0-16-64,0 0 32,0 16 288,0-17 224,0 34-192,-17 0-64,17 16 64,0 17 64,0 17-64,0 0 64,0-1 32,-16 34-32,-1 0-160,17 0-128,-16-1-32,-1 18 32,17-34 32,-17 17 95,1-33-31,-1-17 0,17 0-32,-16-17 64,-1-16-32,17 0 0,-17-17-96,17-17 32,-16 1-128,16-17-64,0 0 0,16 0-32,-16-17 0,17 1 0,-17 16-96,17-17 64,16 1 32,-17-1 64,18 17-96,15-17-64,-15 17 64,15-16 64,1 16 0,33-17-32,17 17-64,16-16 32,0-1 32,0 0 64,34 1-96,16 16 0,-17-17 32,17 17 0,17-33 64,-17 16 96,-17-16-128,1 17-32,-34-18 0,0 1 0,0 0 544,-33 16 288,0 1-416,-16-1-224,-34 17-128,17-16 0,-34 16 32,18 0 32,-34-17-64,0 17 32,0 0-64,0 0-32,-17 0 32,17 0-32,0 0 0,-17-17 64,17 17-96,0 0 0,17-16 32,-17 16 64,17-33 32,-17 16-128,16-33 32,-16 0 0,17-33 0,-17-16 0,0-18 0,0-15 0,16-34 0,1 0 0,0 0 0,-1 0 0,1 0 0,-1 16-96,18 34 64,-18 16-32,1 34 0,-1 16 0,1 0 0,-17 17 64,-17 33 0,17 0 0,-16 17 64,-1-1-96,1 18 0,-1-18 32,0 1 64,17-1-32,-33 1 64,17 0-64,-18-17-32,1 0-64,0 0 32,0 0 32,-17 0 0,17 0 0,0 0 64,-17 16-32,0-16 64,-16 17-128,-17-1 0,-34 1 32,18 16 0,-34 0 0,0 1 0,-16-1 352,-1 0 160,-16 0-192,17-16-96,-17-1-224,0 1 0,16 0 0,18-1 0,-1 17 0,0-16 64,0 16-96,17 0-64,0 17 64,33 0 64,0-17 0,33 0-32,0 1 32,17-34-32,16 0 0,1-17 0,32-33 0,18 17 0,32-33-2624,17-34-1151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6:52:2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1495 4466 9728,'16'-99'3584,"1"49"-1920,16 0-1856,0 17 544,1 16-288,-18 1-64,17-1-64,1 17 32,-18-16 32,17 32-96,1-16 64,-1 33 320,0-16 96,17 16 96,0 0 127,-1 1 65,18-18 64,32 17 160,1-16 160,16-17-160,17 0-64,16 0-320,17 0-96,0 0-160,0 0 0,17 0-160,0 0 0,-17 17-32,16-17-64,17 16 384,-32 1 192,15-17-288,-16 16-160,17 1-64,-1 0 0,-16-1-32,0-16-32,17 17 224,-17-17 160,0 16-128,-17-32-64,17 16-96,0-17 0,-16 17-64,-1-16 64,-16-1-128,33-16 0,-16-17 96,-1 0 96,34-33-64,-34 33-64,0-16 0,17 0 32,-16-1-32,-34-16-32,0 0 32,-16 0-32,-17 0 192,-17 0 192,1 17-192,-18 16-32,-15-17-96,-18-16 32,-16 17-64,0-17 64,-33 0 0,-17-17 32,0 17-64,-16 17-64,-17 16-64,-33 0 32,0 17 32,16 0 64,-16 0-96,0 0 0,-17 16 32,0-16 64,0 16-32,0 1-32,-16-1 32,-17-16-32,17 16 0,-18-16 0,18 0 64,-34 0 96,17-1-64,0 1 0,0 0-32,-49 0-64,49 16 32,-17 1-32,0-1 0,-16 0 0,17 17 0,-1-16 0,17 16 0,-33-17 0,33 17 0,-17 0 0,34 0 0,-34 17 0,17-1-96,0 1 64,17 16 32,-17 0 0,-17 1 0,34 15 0,-17 1 0,16 0 0,-32 0 0,16 0 0,16-17-96,1 0 64,-1 17 96,-16-17 32,33 33-128,-16-16 32,16 17 0,17-18 0,16 18-96,-16-1 64,17-16 32,16 16 0,16 1-96,17-17 64,1 16 32,15 17 64,18 0-96,-1 17-64,1-1 64,32-16 0,1 0 32,33 0 0,-1 0 0,18 0 64,-17 0-32,16 0-32,17-33 96,-17 0 0,34 0 32,33-34 64,-17 1-96,17 0-64,-17-1 0,17-16 32,16 17-32,-16-17 64,0 33-128,0-16-64,-17 16 64,50-17 0,-33 1 32,0 0 64,-1-1 96,-32-16 128,0-16-64,-17-1-64,0 0 0,0-16 32,-17 17-32,-33-1 0,0 0-32,-16 1 64,0-1-160,-34 17-32,17-16 0,-17 16 0,17 0 0,-16-17 0,16 17-96,-17 0 64,17 0-32,0 0 0,17 0 64,-1 0 64,-16 0-32,17 0-32,-17 0 96,0 0 0,0 0-128,0-17 32,0 17 0,0 0 64,-17-16-32,17 16-32,-16 0 32,-1-17-32,17 1-96,0 16 64,-16 0-320,16 0-160,0-17-1152,-17 17-448</inkml:trace>
  <inkml:trace contextRef="#ctx0" brushRef="#br0" timeOffset="9672.9074">4632 598 6528,'0'-16'2464,"-16"16"-1344,16 0-1312,0 0 384,-17 0 64,17 0 224,-16-17 256,-18 17 96,18 0-416,-17 0 160,-1 0 160,1 0-32,0 0-32,-17 0 0,17 0-33,-17 0-287,0 0-128,-16 0-64,-1 0 32,-16 17-32,0-17 64,0 16 160,-16 1 64,16-17-32,-17 16 0,34 1-32,-50 0 64,-1-1-96,18 1 32,-17 16-160,16-16-64,-16 16-64,0 0-96,-1 0 32,1 0 32,17 1 32,-1-1 32,0 0 0,17 17 64,0-17-96,-16 0 0,-1 0-32,1 1-64,16-1 32,-17-17 32,17 18-32,0-1-32,0 17 32,-17 16 32,1-16-96,16 0 0,16 16 32,1-16 64,-1 16-96,18-16 0,-18 17 32,34-34 64,0 17-96,0 16 0,16-16 32,17 16 0,0-16 0,0 0 64,33 0 384,-16-1 192,16-15-320,33-1-96,1 0-96,-1 0 0,1-16-64,16-1-64,0 1 32,0 16 32,0-16-32,16-1-32,1 1-64,16 0 32,-16-17 32,-1 16 64,1-16-32,33 0 64,-17 17 224,0-17 96,0-17-192,1 17-64,-1 0-96,0 0 32,17 0-64,-17-16-32,0 16 32,0 0 32,17 0-96,0-17 0,16 0 32,-16 1 64,-17-1 32,17 1 96,17-1-32,-17 0 64,-1 1-192,1 16-32,0 0 0,16 0 64,1 16 32,-1-16 32,1 17-160,-18 0 32,18-17 0,16 0 64,0 0 96,0-17 64,-17 0-32,34 1 32,-17-1-128,0-16 0,-33 16-32,33 1 32,0-1-128,-33-16 0,16 16 32,-33 1 64,34-17-32,-1 16-32,-16 0-64,0 1 32,-1-1 32,-15 1 64,15-1-32,1-16-32,0 16 32,-17-16-32,0 16 0,-16-16 64,0 0-32,16-17 64,-16 0-64,-1 1-32,-32-1 32,-1-17 32,-33 1 32,17 0 32,-17-1 0,-16 17 0,-17 0-64,0-16-64,0 16 96,0 0 0,-17-16-128,1-17 32,-34 17-64,-17-17-64,-16 16 160,17-16 96,-17 33-32,0 1 0,-17-1-32,-16 17-64,0-17 32,0 17 32,-17-17-96,17 17 0,-1-17 32,-32 17 64,16-1-32,-16 18 64,33-17-64,-34-1-32,-16 1 96,17 17 0,-1-18-32,18 1 32,-34 17-128,0-18 0,0 18 32,16-1 0,-16 1 0,0 16 64,0 0-96,0 0 0,17 0 32,-51 16 64,34 1-96,0 16 0,0 0-32,-33-16-64,17 16 160,16 0 96,-17 0-96,-16 1-32,33 15-64,-17-15 0,34 15 64,-34-15 0,17 15 0,17-15 0,-1-1-96,34 0 64,-17 0 32,0 17 64,17 0-32,17 0 64,-1-1-64,34 1-32,-1-17-64,1 1-32,16-1 64,17 0 64,-17-16 0,17 16-32,16-17 32,1 1-32,-1 0 0,0 16 0,1-17-96,-1 1 64,1 0-256,-1-1-128,0 1-832,1-1-416,-17 1-3424,16-34-1535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8:30:4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183 482 14720,'0'-16'5535,"0"-1"-3007,17 0-2944,-17 17 832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8:46:4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12750 2707 11392,'0'-50'4224,"0"50"-2305,0-17-2303,0 17 576,0 0-160,0-16 32,17 16 0,-17-17-64,17 1 32,-17-1-128,16 0 0,1 1 128,-17-1 32,16 1-96,1-1 32,0 0-64,-1 17 0,1 0 64,-1 17 0,1-17 64,16 17 32,0-1 32,1 1 64,15-1 96,1 1 64,17 0-32,16-1-32,-17-16-96,17 17-32,0-1-96,0-16 32,0 17 0,17 0 32,-1-17-64,1 16 32,-1 1-128,18-1 0,-18 1 32,17 0 0,17-1 0,0-16 0,0 17 0,-17-17 64,50 0 320,0 0 128,-16-17-224,-1 17-160,17-16-32,0 16 0,-17 0-128,-16-17 32,0 34 64,16-17 32,-16 0-128,0 16-32,0 1 32,0 16 64,-1 0-64,1-16 0,17 16 32,-1-16 64,1-1-32,-18 1-32,34 0-64,-16-17 32,16 0 32,-33 16 64,33-16 32,0 0 32,0 0-224,0 17 0,16-17 32,1 0 96,-17 0 0,0 16-32,-17-16 32,1 0 32,32 0 160,-32 17 128,-1-17-192,-16 17-32,16-17-128,17 16-32,-16 1 96,-17-17 96,-1 0-128,1 16-32,0-16 0,0 0 64,-17 17-32,-16-17 64,-1 17-64,-16-17-32,-16-17 96,-1 17 0,-16-17 320,16 1 192,1-17-256,-1-34-96,1 17-160,-1 1 0,-16-18-64,0 1-32,-1-17 96,-15 0 0,-1 0-32,-17-17 32,1 17 64,-17 0 64,-17 17-96,1-1-32,16-16-32,-33 17-64,-1-17 32,-15 0 32,-1-17-32,-17 17 64,18 17-64,-1-1 64,0 18 0,-16-18 32,-1 17 0,-16 1 0,-17 15-160,-16 1 32,0-17 0,0 17 64,-17 17-96,-16-18 0,-1 18 32,1-1 0,-1 1 0,1-18 0,-34 18 0,17-34 64,0 17-32,17-17-32,-50 17 32,33-17-32,-17 17 0,17 16 0,-33-16 0,16 16 0,17 1-96,-16 16 64,-34-17 32,33 17 0,1 0 0,-18 0 64,18 0-96,-17-16 0,16 16 32,-16 16 0,-1-32 0,1 16 0,33 16-96,-33-16 64,16-16 96,1 16 32,-1 0-128,-16 16 32,16-32 0,17 16 64,0 0-32,-16 0-32,-1 0-64,17 0 32,17 0 32,-1 0 0,-32 0 0,32 0 64,17-17-32,-16 34 64,16-17-128,-33 0 0,33 0 32,1 0 0,15 16 0,1-16 0,17 17 0,-1-1 0,-16 18-96,16 15 0,1 1 64,32 17 0,1-1-64,-1 0 64,1 1 32,16-1 64,17-16-32,-17 66-96,33 0 32,1-16-32,-1 0 0,17-1 64,17-16 64,-1 0-96,18 0 0,16 0-32,-17 0 0,33 0 64,1-16 0,32-1 0,-16 0 0,0-16 0,17 17 64,-17-18-96,-17-15 0,34 15 32,16-15 64,0-18-32,-16 17-32,16 17-64,-16-17 32,16 17 32,17 0 0,-1-17 0,1 1 64,-17-1-32,17 0-32,17-16 96,-18 16 0,1-17-32,0 1-64,0-17 32,33 0 32,-33 17-32,16-17-32,-16 0 32,16 0-32,17 0-96,-16 0 64,-1 0 32,-16 0 0,16 0 0,17 0 0,-16 0 0,-1 16 64,1-16-32,16 0 64,0 17-64,-17-1-32,1 1 32,-18 0-32,34-17 0,-16 16 64,-17 1-96,16-1 0,-16 1 96,16 0 32,1-1-128,-18 1 32,1-17 0,-17 16 64,17 1-32,0 0-32,0-17-64,0 0 32,0 16 96,-1 1 32,18-17-128,-17 0 32,16 0 0,-16-17 0,0 17 64,16-16 32,0 16 32,-16-34 0,0 18-64,-17-1 32,34 1-64,-1-18-32,-16 1 32,0-17 32,-1 1-32,-15-1 64,32-33-64,-16 16-32,-33 18-64,-17-1 32,0-17 32,-17 17 64,-16-16-32,-17 16 64,-33-16-64,17-1 64,-34-16 0,17 17 32,-17-17 0,1 17 0,16-1 0,-17-16 0,1 17-64,-18-17 32,1 0-64,0-17-32,-17 17 32,0 17 32,1-1-32,-18-16-32,1 17 32,-1 16-32,-16-16 0,-33-1 0,-17 18 0,17-1 0,-17 0-96,0 0 64,-33 0 32,0 17 64,0-17-32,0 17-32,-16 0-64,-1 0 32,1 16 32,-18 1 64,-15-1-32,-1 0-32,0 17-64,-17-16-32,1 16 128,0 0 32,-1 0-96,-16 0 32,0 0 0,17 16 64,-17-16-32,0 0-32,0 0 32,16 0-32,1 0 0,-1 0 64,1-16-32,0 16-32,-1 0-64,1 0 32,16 0 32,-16 0 0,-1 0 0,34 0 0,0-17 0,-17 17 0,33 0-96,1 17 64,-18-17-192,1 16 0,33 18-416,0 15-64,-16 1-1536,-1 0-608,34 16-4031</inkml:trace>
  <inkml:trace contextRef="#ctx0" brushRef="#br0" timeOffset="1140.7207">25616 682 14848,'-83'-67'5535,"50"51"-3007,0-1-3008,33 17 832,-33 0-352,0-17 0,-17 17 0,0-16 0,-16 16 0,-1-17 0,-32 1 0,32-1 64,-16 0 32,0 17-32,-17-16 32,17 16-64,-33 16-32,0-16 32,0 34-32,0-18 0,16 17 64,-16 17 32,-17 33 96,0-16 96,17 32 64,0 1-96,16-17-96,1 16 64,-1 34 0,17 0-96,0 16-96,17-16 64,16 17 64,33 16 64,17 0 32,0-50 0,33 66 64,34-16-96,16 0 32,50-33-96,16-16 64,17-18 64,50-32 64,16-1-96,34-33-96,-1-16 0,-16-17 32,17-17-32,-17-33 0,-33-16-32,0-17 64,-17-17-160,-33 17-32,17-66 64,-51-1 96,-32-16-128,-17 0-32,-33 0 0,-34-49 64,-16 15-192,-16 1 32,-17-33 32,-34 33 96,-16-1 64,0 18 96,0-1-96,-33 17-64,0 33-160,-34 34 0,-16 32 64,0 17 32,-66 34 32,16 16 0,0 83-96,-33 33 0,0 17 64,-16 66 0,-1 34 32,0-1 0,17 17 0,0-17 0,34 1-704,15-34-256,34-16-6432</inkml:trace>
  <inkml:trace contextRef="#ctx0" brushRef="#br0" timeOffset="37333.367">16386 3122 3968,'33'-66'1472,"-16"66"-768,-17-17 224,0 17 736,16-17-352,-16 17-32,0 0-448,0 0-128,-16 0-416,16 0-32,0 0-32,-17 0 96,17 0 32,-16-16 96,-1 16 64,0-17-32,-16 17 128,0-16-225,0-1 33,0 17-256,-17-17-32,17 17-64,-17 0-64,0 0 160,0 17 128,0-17 128,1 17 64,-18-17 96,1 16 32,-1 1-128,-16-17-32,17 16-64,-17-16 0,0 0-128,17 0 0,-17 0-96,-17 17 64,-16-17 0,16 0 32,1 0 0,-1 17 0,0-17-224,1 0 0,-34 16 32,17-16 96,16 17 0,-16-1 0,0 1-96,-1-17 32,1 17 0,0-1 32,0 1-160,16-1 32,1 1 0,-1 16 0,17-16 0,-17 16 64,17-16-96,0 16 0,0-17 32,17 18 0,0-18-96,32 17 64,-15 1 32,32 15 0,-16 1 0,16 0 0,1 0 0,16 16 0,-17 1 0,17 16 64,0-17-96,0 0 0,0 34 32,17-17 64,-1 0 96,17 17 64,17-34 32,0 17 0,16-17-64,-16-16 32,0 0-64,16 0 0,1-17 32,-1 17 32,1-17-96,-1 17-32,34 0-96,-34-17-32,17 17 32,0-1 64,-17-15-32,17-1-32,0-17 32,17 1-32,0 0 128,-1-1 160,1-16-160,16 0 0,-16 0-64,16 0 32,33 0-64,-16-16-32,-33-1 32,16 17-32,-16-17 0,-1 1 0,1-1 0,16 1 64,-16-1-32,-1 0-32,1-16 32,-1 0 32,-16 0-32,17 0 64,0 16-64,16-16-32,-17 0 32,-16 16 32,0-16-32,-16 0-32,-1-1 32,1-15 32,-18 15 32,1-15 32,0 15-64,-17-15 32,17-1 0,0-17 32,0 18-160,-17-18 32,0 17 0,0 1 64,-16 15 160,-1-15 192,-16-1-384,0-17-64,0 18 0,-16-1 0,-17 17 96,16-17 96,-33-17-64,17 18-64,0-1 0,0 17 32,-1-17-96,1 17 0,0-1 32,0 1 0,-17 17 0,17-18 64,0 1 32,-1 0 32,-15 0-64,-1 0-64,-17-1-64,-16 1-32,17 17 64,0-18 64,-17 18-64,16 16 0,1-17 32,-1 1 64,-16 16-96,-16 0 0,-1 0-32,17 0 0,0 0 128,-16 0 32,16 0-128,-17 0 32,-16 0 0,0 16 64,-1-16-96,1 17 0,16-1 32,1 1 0,-34 0 0,0-1 64,34 1-32,-18-17-32,18 16 32,16 1-32,0 0 0,-17-1 0,1 1 0,16-1 0,0-16 0,16 17 64,17 0-32,17-17-32,-17 0 32,34 0-32,-17 0 0,16 0 0,0 0-96,1 16 0,16-32-448,-17 16-192,17 0-1024,-16 0-416,-1 0-3776,0-34-1727</inkml:trace>
  <inkml:trace contextRef="#ctx0" brushRef="#br0" timeOffset="39105.4276">24720 4898 9344,'16'-16'3520,"-16"16"-1920,17 0-1600,-17 0 672,17 0-320,-17 0 32,16 16 191,1 1 97,16-1-320,0 34 352,0 0 224,17 0-128,-16 16 0,15 1-320,1 16-128,0-34-128,0 18 0,-17-1 0,17 17 32,-17-16-64,0-17-32,-16-1-96,-1 1 32,1-17-128,0 1 0,-17-18-480,16-16-128,-16 0-1440,0-16-640,0-1-2687</inkml:trace>
  <inkml:trace contextRef="#ctx0" brushRef="#br0" timeOffset="39477.0813">25733 4699 8832,'-17'-33'3328,"17"33"-1792,0 0-1312,0-17 736,-17 17-160,17 17-1,-16-17-255,16 16 0,-17 1-320,1 16 288,-18 17 192,18 33-64,-17 17 0,16 49-160,-16 0-32,0 51-192,-1-1-96,1 0 544,0-16-384,-17 16 0,17-16-192,0-1-32,0-16-32,-1-16-64,1-18 32,0-32-320,16 0 160,1-34-1280,16-16 768,-17-17-800,1-16-1056</inkml:trace>
  <inkml:trace contextRef="#ctx0" brushRef="#br0" timeOffset="40556.9364">24438 4467 7808,'0'0'2976,"-17"16"-1600,17-16-960,0 0 768,0 17-192,0-17-32,0 0-97,0 0-63,0 0-448,0 0 64,0 0 96,0 0-128,17 0-64,-17 0-96,16 0-64,1 0-32,-1 0 0,1 0 128,16 0 160,-16 0 64,16-17 96,0 17 32,17-16 96,16-1 32,17 0 32,17-16-64,0 0 32,-17 0-288,16-17-32,34 17-160,-33 0 0,-1-1-160,1 1-64,-17 0 0,0 0 32,-17 16-32,-16 1-32,-17-1 32,17 0-32,-33 1 0,16 16 0,-16 0 0,-1-17 0,1 17 0,-17 0 0,16 0 0,-16 0 0,17 0 0,-17 0 0,0 0 0,0 0 0,0-16-448,0 16-96,0 0-1280,-17 0-544</inkml:trace>
  <inkml:trace contextRef="#ctx0" brushRef="#br0" timeOffset="43100.5399">24637 3803 10368,'16'16'3936,"1"-32"-2112,-17 16-1856,0 0 799,0 0-319,0 0 0,0 0 0,0 0 64,0 0-288,0 0 288,17 0 480,-17-34-160,0 1-288,16-17-96,17 1-224,1-34-64,15 0-64,1-34-96,17 1-64,-34 0 32,17 33 32,-34 17 64,18 16-96,-18 0 0,1 33-32,-17 1-64,0 32 0,16 34 96,-16 17-64,17 16 32,0 0 0,16 0 0,17 0 416,-17-17 160,17 17 96,16-33 32,0 16-448,1-16-96,-1-17-64,-16 0 32,-17 1-672,0-34-224,-16 16-2912,-17-16-1279,17-16-225</inkml:trace>
  <inkml:trace contextRef="#ctx0" brushRef="#br0" timeOffset="35268.4067">1578 3421 4992,'-34'-17'1920,"18"17"-1024,-1 0-192,17 0 640,-16 0-352,16 0-128,-34 0-192,18 0-128,-1-16-288,-16 16 128,0 0 96,0-17-32,-1 0 64,1 17-224,-17 0-96,1 0-192,-18 0-64,17 17-64,1 0 96,-18-17 0,17 16 32,-16 1 0,0-1 0,16 1 64,-17 0 32,-16-1-32,17 17 32,0-16 128,-1 0 192,17-1-97,1 17 1,-1-16-192,17 16-96,-17-16-96,17 16 32,16-16 96,-16 16 96,16 0 64,1 0 96,16 17-32,0-17 64,16 0-192,1 1-32,-1 15 0,1-15 64,16-1-96,-16 17-64,-1-1 0,1 1-32,0 17 0,-17-1 0,16 0 0,-16 1 64,0-1-32,0 1-32,17-18 32,-17 1-32,16-17 0,1 1 64,0-1 32,-1-17 96,17-16 32,17 17 96,-17-17-160,1 0-32,-1 0-64,0 0 32,0 0-128,0 0-64,1 0-32,-1 0 96,0 0 0,0 0 32,0 17 0,17-17 64,17 0-32,-1 0-32,17 0 96,0 0 0,0-17-32,0 17 32,0 0 0,0-17 32,17 1-64,16 16 32,-17-17-128,1 1-64,0-1-32,16 0 96,17 1 0,-17-1 32,17 1 64,0-18 32,-1 1-128,1 0 32,17 0 64,-18 16 32,18-16-128,-34 0 32,-16 16 0,49 1 0,-16 16-96,-17 0 0,17 16-32,-34 1 96,18-1 0,-1 18 32,17-1 64,-34 0 32,34 0-128,-33 0 32,16-16 0,17 16 0,-17-16 0,17-1 0,0 1 64,-34 0 32,17-1-128,1 1-32,-1-17 32,0 16 64,-16-16-64,-17 17 0,16-17 32,-16 17 0,0-1 0,0-16 64,-16 17-32,16-17-32,-17 0 96,-16 0 0,16 0 320,-16 0 96,-17 0-320,0 0-96,-16-17-64,0 17-32,-1 0 0,1 0 64,-17-16-32,16 16 64,-16 0-128,17-17 0,-17 17 32,17-33 0,-1 16 64,-16 1 96,17-18 64,-17 18-32,0-17-32,0 16-96,0-16-64,0 16 32,0 1-32,0-18 0,0 1 0,0 0 0,16-17 0,1-16 0,0 16 0,16-16 0,-16 16 0,-1-17 64,17-16 32,-33 0-128,17-16-32,-17-1 32,0 1 64,0 16 0,-17 0-32,17 0-64,-16 16 32,-1 17 32,1 1 64,-18-1-32,18 17-32,-18 16 32,1 17-32,0 0-96,0 0 64,-34 17 32,18-1 64,-18 1-96,1-1 0,16-16 32,0 0 0,-16 17 0,-17-17 0,16 0 0,-49 0 0,0 17 0,16-17 0,1 16 0,-17-16 0,-17 17 128,-17-17 160,1 0-320,0 0-96,16 0 64,-50-17 64,34 17 96,-17-16 32,16-1 0,-32 0 64,-1 1 32,0-1 32,-16 1-128,0-1-96,0 17 0,16-17-32,-33 17 0,17 0 0,0 0-96,16 0 64,-16 17 96,16-34 32,17 17-128,0 0 32,17-16 0,-17-1 0,33 17 0,17-16 64,16 16-192,17-17 32,17 0-544,0 17-192,32-16-1152,34 16-480,0-17-1375,50 1-545,17-1 416</inkml:trace>
  <inkml:trace contextRef="#ctx0" brushRef="#br0" timeOffset="46933.3896">565 5280 6528,'-17'-17'2464,"17"17"-1344,0-33-736,0 33 672,0-16-192,0 16-32,0-17-32,0 0 32,0 17-448,0-16-160,0 16-64,0 0-96,-16 16-64,16 1-64,0 16 32,-17 0 32,17 1 0,0 15 64,0-15 32,0-1 160,0 0 159,0 17-31,0 16 96,0 17 160,-16 17 64,-1 33-160,0-17-64,1 33-160,-1 1 32,-16-1-192,16-16-32,-16-17-64,17 0-64,-1-16 96,0-17 0,-16-17 160,33-16 160,-16-17-32,-1-16 96,17-17-256,0 0-64,0-17-32,0 1 0,0 16-160,17-17 32,-1 1-64,1 16-64,-1 0 96,18 0 0,15 0-64,-15 0 64,-1-17 32,33 17 0,-16-17 64,0 17 96,16-16 0,1-1 0,16 1-96,16-18-64,-16 18 32,17-1-32,-1-16 0,-16 33 0,34-17-96,-1 1 64,17-1-32,-1 1 0,-15-1 64,15 17 64,18-17-32,-17 1 64,16-1-128,-16 17 0,0-16 32,16 16 0,-16 0-96,0 0 64,-17 16 32,0 1 0,34-17 0,-18 16 0,18 1 0,-1 0 64,-16-1-32,33 1-32,-17-17 32,1 0 32,-1 0-96,1-17 0,16 1 384,-17 16 224,1-17-352,-18 0-128,1 1-64,0-1-32,0 1 0,-17 16 0,17-17 0,-17 17 0,-16 0-96,32 0 0,-15 0 128,-1-17 32,-17 17 0,18-16-64,-18-1 224,-16 1 96,17-18-160,-17 18-96,0-1 32,-17-16 0,1 16-32,-34 1 32,0 16-64,0-17-32,-16 1 96,0-1 0,-17 0-32,16 1-64,-16-1-64,0 1 32,0-1 96,-16 0 32,16 1-32,0-1-64,-17 1-64,17-1 32,-17 0 32,1 1 64,-1 16-32,1-17-32,-1 1 32,17-1-32,-17 0 0,1 1 0,-1-17 0,1 16 0,16-16 0,-17 0 0,17 16-96,-17-16 64,17 0-32,-16 16 0,16 0-288,0 17-96,-17-16-480,17 49-576,17-16 480,-17 16 416,16 0 320,-16 17 224,17-17 96,-17-16 0,0 16 64,17 0-64,-17-16 64,-17 16 288,17 0 128,-17 0-96,17 17 0,-16 0-256,-1-17-96,1 0-32,-1 0 32,17-16-32,0 16-32,-17-16-64,17-17 32,0 16 320,0-16 96,0 0-32,0 0 32,0 0-160,0-16 32,0 16-160,0 0-64,0 0 0,0-17-32,0 17 64,-16 0 96,16 0-64,-17-16 0,17 16-32,-16 0-64,-1 0 32,0 0-128,17 16 64,-16-16 32,-1 17 0,17-1-96,-16-16 64,16 17 32,0-17 0,0 0 0,0 0 64,0 0 160,0 0 128,0 0-64,-17 0 192,17 0-96,-17 0-224,1-17-32,16 1 64,-17-1 32,0 1 32,1-18 0,16-15-128,-17-1-32,17 0 32,0 17 64,-16 0-96,16-17-64,-17 0 0,17-16-32,0-1 0,-17 1 64,17-1-32,0-16-32,0 0 96,0 17 0,17-17-128,-17 0 32,0 0-64,17 17 0,-1-18 64,-16 18 0,17 0 0,-17-1 64,-17 17-32,17 17-32,-16 0 32,-1 16-32,0 1 0,1 16 0,-1 0-96,1 0 64,-1 16 32,17 1 0,-17 0-96,17-1 0,0-16 128,17 17 32,-17-1 0,0-16-64,0 0 32,0 17-32,-17-17 0,1 0 64,-1 17-32,-16-17-32,0 0 32,-17 16 32,17-16-96,-17 0 0,17 17 32,-17-17 64,17 0-32,-34 16-32,18-16 32,-18 0-32,-16 17 0,-16-17 64,16 0-96,-17 17 0,0-17-32,1 16 0,-1-16 128,-33 17 32,1-17-128,15 16 32,1-16 0,0 0 64,0 0-96,-34-16 0,18 16 32,15 0 64,-16-17-96,1 17-64,-18 0 64,1 0 64,16 0 0,0 0-32,0 17 32,-33-17 32,34 16-32,15-16-32,-15 0-64,15 0 32,1 0 32,-17 0 0,17-16 0,0 16 0,16-17 0,-16 1 64,17-1-96,-18-16 0,-16 33 32,34-17 0,-1 17 0,-16 0 0,16 17-96,1-1 0,-1 1 64,1 0 64,-1-17 0,17 16 64,17-16-128,-1 17-64,1-17 128,16 0 32,0 0-96,0 0 32,1 0-64,15 0 0,-15 0-96,15 0 32,-15 0-864,-1-17-288,0 17-3040,17 0-1311</inkml:trace>
  <inkml:trace contextRef="#ctx0" brushRef="#br0" timeOffset="51496.8406">9596 6442 7296,'-17'0'2816,"17"0"-1536,0 0-1088,0 0 704,-16 0-416,16 0-32,0 0 32,-17 0 0,17 0-256,-16 17 224,-1-17 96,17 0 64,-17 0 31,1 16 1,-1-16 0,1 0 0,-1 0 0,0 0 64,1 0 96,-1-16-64,1 16-64,-1 0-224,17 0-32,-17 0-256,1 0-96,16 0 32,-17 0 64,17 0 0,0 0 0,-16 0 32,16 0 96,0 0 160,16 16 32,1-16-192,-17 17-32,16-17 64,1 17 32,0-17-32,16 16 32,-17-16-192,18 0-32,-18 0 0,17 17 64,17-17-96,0 0 0,0 0-96,0 16-32,0 1 32,-17-17 0,17 33 0,-1-33 0,-15 17 0,15-1 64,-15 1-32,15-17 64,-15 17 0,-1-17 32,0 16-64,0-16-64,17 0 32,-17 0 32,17 0-32,0 0-32,-17 0 32,17 0-32,0 0-96,-17 0 64,17 0-32,-17 0 0,17 0 128,-17 0 32,17 17-128,-17-17 32,17 0 0,-1 0 64,-15-17-96,32 17 0,0 0 32,1-16 64,-1 16-32,-16-17 64,0 17-64,0-17-32,-1 17 32,18-16 32,-17 16-32,-1 0-32,-15-17 32,32 17-32,-16 0 0,16-16 64,1 16-32,-1-17-32,-16 17-64,0-17 32,-1 1 96,1-1 32,0 1-32,0 16-64,0-17 32,-17 17 32,17 0-32,-17 0-32,17 0-64,16 0 32,-16 0 32,16-17 0,1 17 0,-17-16 0,-1 16 64,18-17 96,-17 17-64,-1-16-64,1 16 0,-17 0-32,17-17 0,0 17 0,0 17 0,0-17 64,16 16-96,0 1-64,-16-17 64,17 16 0,-18 1 32,18-17 64,-1 17-32,1-17-32,16 0 160,16-17 32,1 17-160,-17 0 0,-17-17-96,1 17 0,16 0 64,-17 17 64,-16-17-32,16 17-32,-16-17-128,33 16 0,-17-16 192,17 0 128,1 0-96,-35 0-64,1 0 64,17-16 0,-18 16-32,1 0-64,0 0 32,0 0-32,-17 16 64,0-16 32,17 0-128,0 17 32,0-17-64,-1 0 0,18 16 64,-17-16 64,-17 0-32,17 17-32,-17-17-64,0 0-32,17 0 64,-17 17 64,0-17 0,0 16 64,1-16 0,-18 17 32,17-17-160,-16 0-32,16 0 96,-16 16 96,16-16-192,-16 0 0,16 0 0,0 17 96,-16-17 0,16 0 64,-17 0-64,18 0-32,-18 0 32,1 17-32,-1-17-96,1 0 64,0 0 96,-1 0 32,1 0-32,-1 0-64,-16 0 96,17 0 0,0 0-32,-17 0-64,0 0 32,0 0 32,0 0-32,0 0-32,0 0 96,0 0 0,16 0-32,-16 0 32,0 0-64,0 0-32,0 0 96,17 0 0,-17 0-32,0 0 32,0 0-64,0 0-32,0 0 32,0 0-32,0 0 0,0 0 0,0 0 0,0 0 0,0 0 0,0 0 0,0 0 0,0 0 0,0 0 0,0 0 64,0 0-96,0 0-64,0 0-32,16 0 96,-16 0 0,0 0 96,17 0-32,-17 0-32,0 16 32,0-16-32,0 0 0,0 0 64,17 0-32,-17 0-32,0 0 32,0 0-32,0 0 0,0 0 0,0 0 0,0 0 0,0 0 0,0-16 64,0 16-96,0 0 0,0-17 32,0 17 0,0 0 0,0-17 0,16 17-512,1 17-192,16 0 352,-16-1 224,32 17 64,-15 17-32,15 0-160,1 0 0,17 16 128,-18-16 128,18 16 96,-17-16 32,-1 0-64,-32-17 32,16-16-128,-16 16 0,-1-16-608,-16-17-288,0 0-576,0-34-288,-33-32-3456,-17-34-1599</inkml:trace>
  <inkml:trace contextRef="#ctx0" brushRef="#br0" timeOffset="52594.3067">17980 8849 13312,'0'-49'4927,"0"49"-2687,-17-17-2048,17 17 832,0 0-672,0 17-448,0-17 0,-16 33-192,16 17 160,-17 16 64,17 34 64,-17 32 0,17 1 0,-16 50 64,-1-17-32,1 16-32,-18-16 32,1 17 32,0-50-32,0 16-224,-17-32 96,0-18-2080,34-32 1216,-34-34-5407,17-17 3551</inkml:trace>
  <inkml:trace contextRef="#ctx0" brushRef="#br0" timeOffset="52933.6799">17316 9148 11008,'-34'-16'4128,"34"16"-2241,0 0-1439,0 0 1056,0 0-896,0 16-160,17-16-320,0 33-96,16 1 0,33 15 32,1 18-32,32 16 64,1 0-64,0 0 192,-17 0-128,0 0 192,-17-17-192,17 1 32,-17-1-64,-16-16-128,0 16 32,0-16-1184,-17 0 672,0 0-3295,-16-17 2143,-1 0-3936,1-16 3200</inkml:trace>
  <inkml:trace contextRef="#ctx0" brushRef="#br0" timeOffset="53429.5489">18826 9397 10880,'0'17'4128,"0"-17"-2241,0 0-1439,0 0 1472,0 0-1120,0 0 672,0 0-864,0-17 736,17 17-768,-17 0 416,0 0-576,17-16 32,-17-1-256,16-16 32,1 16-128,33-16 96,-17 0-128,33 0-32,-16-1 0,16-15-32,1 15 0,-1-15-96,1 15 64,-1-15 32,0 15 0,-16-15 64,17 15-32,-18 1-96,1 0 32,-17 16-736,-16 1 384,0-17-1376,-1 33 992,-32-17-2688,16 17 1952,-17 0-4959,0 0 3647</inkml:trace>
  <inkml:trace contextRef="#ctx0" brushRef="#br0" timeOffset="53768.6008">20005 8385 13568,'0'0'5087,"0"0"-2751,0 0-1888,0 0 1376,17 0-1120,-17 0-128,0 0-384,16 16-64,1-16-64,0 33 32,16-16-64,0 33-32,0-17 32,17 17-32,0-17 0,-17 0-800,0 0 448,0 1-2112,1-18 1376,-18 1-5567,1-17 3679</inkml:trace>
  <inkml:trace contextRef="#ctx0" brushRef="#br0" timeOffset="54067.6487">20603 7986 14336,'0'0'5343,"0"0"-2879,0 0-2528,-17 0 992,17 17-672,-16-17-288,16 16 0,-34 34-64,34 0 32,-16 33-224,16 0 160,16 50-800,-16 0 512,17 33-864,0-17 736,16 0-448,-17 1 576,18-51-992,-34-16 801,16-16-4417,1-17 2752</inkml:trace>
  <inkml:trace contextRef="#ctx0" brushRef="#br0" timeOffset="54632.8016">19673 8036 14592,'17'17'5439,"-17"-17"-2943,16 16-1856,-16-16 1664,0 0-1376,0 0-32,0-16-576,0-18-224,0 18-32,0-51-288,-16 17 128,16-33-32,0 0 64,16-33 0,1 17 0,-1-1 64,1 17 0,16 0 64,0 17-32,1 16-96,-18 17 32,1-1 32,16 34 0,-16 0-96,-1 0 64,1 34 32,0-1 0,16 17-96,-17 16 64,1 0 32,16 1 0,0-1 64,17 1-32,-17-1-32,1-16 32,-1 0-192,-17-1 96,1-15-320,16-1 224,-33-17-1152,17 1 736,-17-17-2336,16 0 1600,-16-17-4383,0 1 3167,0-1-3200,0 17 3296</inkml:trace>
  <inkml:trace contextRef="#ctx0" brushRef="#br0" timeOffset="55265.1831">20653 6226 4608,'-50'34'1760,"50"-34"-960,-33 16-1024,16-16-640,17 17 384,-17-17-1696,17 0 1216</inkml:trace>
  <inkml:trace contextRef="#ctx0" brushRef="#br0" timeOffset="57362.5449">20503 6293 8192,'0'-17'3072,"0"17"-1664,-16 0-1152,16 0 832,0 0-672,-17 0 0,17 0-256,-33 17 32,33-17-96,-33 0 288,16 0-192,0 0 160,-16 0-192,17 0 127,-18 0-159,1 0 0,0 16-64,-17-16-128,17 17 32,-33 16 96,16 0-32,-17 1-32,1 15 32,-17 1-32,33 0 0,-33-17 0,17 17 0,-1 0 64,17-17-32,-16 0 192,0-16-128,16 16 192,0-16-192,0-1 32,0 1-64,17-1-64,0 1 32,0 0-32,16-1 0,-16 1 128,16-17-64,1 16 128,16 1-128,-17-17 256,1 17-192,16-17 256,0 16-256,0-16 160,0 17-160,-17-17-64,34 16-32,-17 1-32,0 0 0,0 16 0,0 0 0,16 0 64,-16 0-32,17 17 192,-1 0-128,1 0 96,16 0-96,0 16 160,-16-16-160,33 33 192,-17-17-192,0 17-32,17 17-32,-17-17 32,0 0-32,17 17-32,-17-17 32,1 16-32,15-16 0,-15 17 64,-1-17-32,0 0 320,0-17-160,17-16 384,-17 0-320,34 33 160,-1-17-256,-16 1 128,0-18-160,-17 1 0,0 17-64,-16-34-64,16 17 32,0-1-32,-16 1 0,16 17 0,-16-18 0,16 18 0,-17-17 0,18 16 0,-18 0 0,17 1 0,-16-1 0,33 17 256,-17 0-128,0-16 448,17-1-320,-17-33 32,0 17-192,-16-17 96,0-16-128,-17-1 192,16 1-160,1-17 96,-17 17-96,0-17 0,0 0-32,0 0 32,0 0-64,0 0-96,0-17 32,0 17 32,0 0 0,0 0-96,0 0 64,0-17 32,16 17 0,-16-16 0,17 16 0,0-17 0,-17 17 0,16-16 0,1-1 0,16 0 0,-16 1 0,16-17 0,-17 16 0,18-16 0,-1 0 0,17-1-96,-17 1 64,0 0 32,17 16 0,16-32 64,1 15-32,-1 1-32,-16 0 32,16 0-32,-16 16 0,16-16 64,-16 16-32,-17 1 64,17-1-64,-17-16 64,1 33-64,-1-33-96,-17 33 32,18-17-32,-18 1 0,-16 16 0,17-17 0,-17 17 64,16 0 0,-16-17 192,17 17-96,-17-16 192,0 16-192,0-17 320,0 17-224,0-16 160,0 16-192,0-34 0,-17 1-96,1 0-128,16-17 32,-33-16-32,16 16 0,-16-83 64,0-16 0,-17-1 0,17 18 0,-17-34 128,0 33-64,-16 0 32,16 0-32,0 17 32,0 0-64,0-1 64,17 18-64,0-17-96,0 16 32,-17 0-32,17 17 0,-17-16 0,33 16 0,-16 16 64,0 1 0,0 16-96,16 0 64,-16 1-32,16 15 0,-16 1 64,17 0 0,-1 16 0,-16 1 0,16-17 0,1 16 0,-1 0 0,17 1 0,-17-1 0,17 17 0,0-16-96,0-1 64,-16 17 32,32 0 0,-32-17 0,16 17 0,0-16 0,0 16 0,0 0 64,0 0-32,-17-17-32,17 17 32,-16-16-128,16-1 64,0 0 32,0 1 0,-17 16 64,17-17-32,0 17-32,0 0 32,-17-16-128,17 16 64,0 0 32,0 0 0,0 0 0,0 0 0,0-17 64,0 17-32,0 0 64,0-17-64,0 17-96,0 0 32,-16-16 96,16 16-32,-17-17-32,17 17 32,0-16-192,0 16 96,-16 0-32,16 0 32,0 0 64,0 0 0,0 0-224,0 16 128,0-16-1376,0 17 832,-17-1-7360,17 1 4417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8:52:3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14178 1627 9216,'-16'-17'3424,"16"1"-1856,16-1-1824,-16 17 576,0-16-288,17 16-32,-17-17-64,17 0-32,-17 1 64,16-1 64,-16 17 128,17-16 128,-17 16 64,0 0 32,0 16 64,0 17-32,16 1 63,1 15 161,-17 18 64,0-1 0,0 1 32,0 16-288,17 0-96,-17-17 64,16 0 64,-16-16 96,17-17 96,-1-16 128,18-17 128,15-50-352,68-33-96,65-83-352,101-66-96,65-50-192,51-34 32,32-16-1152,-32 33-416,-67 50-1248,-67 50-479</inkml:trace>
  <inkml:trace contextRef="#ctx0" brushRef="#br0" timeOffset="13422.8462">101 2723 7808,'-50'0'2976,"50"0"-1600,-17 0-1536,17 0 544,0-17-160,0 17 96,0-17 32,0 1 32,-16-1-192,16 1-64,0 16 0,-17-17-64,17 17-64,0 0 32,0 0-32,0 0 128,0 0 64,0 17 128,0-17 32,0 0 32,0 0 64,0 0 127,0 0 33,0 0 32,17 0 64,-17 0-256,16 0-32,-16 0-224,0 16-64,0-16-64,0 0 32,17 0-128,-17 0-64,0 17 128,0-17 32,16 0 192,-16 0 96,0 0-64,17 16 64,0-16-128,-17 0-64,16 0 0,1 0-32,-17 0 64,33 0 96,-16 0 160,-1 0 32,17 0-256,1 0-128,-1 0 128,0 0 96,-16 0-160,16 0-96,0 0-128,-16 0 32,16-16 32,0 16 0,0 0 0,0 0 64,1-17-32,-1 17-32,0 0 32,0-16-32,0 16 0,17 0 0,0 0 0,16 0 0,-16 0 0,0 0 0,0 0 0,0 0 0,-1 0 0,18 0 0,-17-17 0,-1 17 0,1 0 64,0 0 32,0 0-32,16 17 32,1-17-128,-1 16-64,0-16-32,1 0 96,-1 17 64,1-17 64,-18 0-32,18 0-64,16 0 160,0-17 128,0 17-96,0-16 64,0-1-160,0-16 0,0 16-32,-17 1 32,1-1-128,-1 0 0,17 17 32,-16-16 0,-1 16 0,0 0 0,1 0-96,-17-17 64,-1 17 32,1 0 0,0-16 0,-17 16 0,0 0 0,1 0 64,-1 0-32,0 0-32,-16 0 32,-1 0-32,1 0 0,-1 0 0,-16 0 0,17 16 0,-17-16 0,0 0 0,17 0 0,-17 0 0,0 17 64,0-17 32,0 0-32,0 0-64,0 0 32,0 0 32,0 0-96,0 0 0,0 0-1184,0 0-512,0-17-2240,-17-16-991,0-33-193</inkml:trace>
  <inkml:trace contextRef="#ctx0" brushRef="#br0" timeOffset="14856.6011">4898 3021 8448,'-16'-33'3232,"16"17"-1728,0-1-1824,0 17 512,0 0-256,0 0 0,-17-17 64,17 17 0,0 0 0,-16 0 64,16 0 32,0 0 384,-17 0 160,17 0-128,0 0 32,0 0-128,0 0 0,0 0-33,0 0 65,0 0-96,17 0-32,-1 0-192,-16 0-32,33-16-32,-16 16 32,16 0 64,0 0 64,-16-17 32,33 17 64,0 0 32,-1 0 32,18 0-192,-17 0-64,16 0 0,-16 0 0,16 0 0,1 0 64,-1 0-32,-16 17 64,16-17 0,17 0 96,-16 0-96,16 0 32,0 0-160,-17-17 0,0 17 32,17 0 0,-16 0 0,-17 0 64,16 0-160,17 0-32,0 0 0,0 17 64,-17-17-32,17 16-32,-16 1 32,16-17 32,-17 0-32,17 0-32,0 0 32,17 0 32,0-17 32,-1 1 96,1-1-32,-17 17 0,0-16-96,16-1 32,18 0-64,-18 17-32,1 0 32,16 0-32,-16 17-160,-1-17 32,1 17 128,33-17 128,-34 0-32,17 0 0,-16 0-96,0-17-32,32 0 96,-15 1 32,-1-17 160,17 16 96,-34 0-192,18 1-32,-1 16 0,0-17 0,0 1-64,-16 16-64,-1-17 32,1 17 32,0 0-96,-17 0 0,33 0 32,0 0 64,-33 0-32,17 0 64,-1 0 0,1-17 96,-17 17-96,16 0 0,1 0 32,-17-16 64,0 16-96,0 0-64,-17 0 0,1 0 32,-17 0-96,-1 0-64,1 16 64,-17-16 0,1 0 96,-1 0 32,0 0-128,-16 17-32,16-17 96,-16 0 32,16 0-96,0 0 32,-16 0 0,16 0 64,-17 0-32,1 0 64,0 0-128,-1 0 0,-16 0 32,17 0 0,-1 0-96,-16 0 0,17 0-96,0 17-32,16-1-224,-17 1-128,1-1-608,0 18-192,-17-1-1344,0 17-575</inkml:trace>
  <inkml:trace contextRef="#ctx0" brushRef="#br0" timeOffset="50694.0133">5114 4350 6144,'0'-50'2272,"0"33"-1216,17 1-960,-1-1 480,1 17-160,0-17 0,-1 17-224,1-16-128,16 16-32,0-17 32,17 17 96,-17-16 64,0 16 32,1-17-128,15 17-32,-15 0 96,32-17 96,-16 17 64,0 0 32,16-16 0,34 16 64,-17-17-160,16 1-32,1-1-64,-1 17 32,1-33-64,0 16 64,16 1 64,0-1 64,-16 17-160,16-17-129,-33 17-31,16 0-32,18 0 0,-1 17 0,-16-17 0,-1 17 0,17-17 64,-33 0 32,17 0 320,16 0 96,0-17-32,1 0 32,-1 17-288,0-16-64,0-1-96,0 17-64,1 17 32,-18-1-32,17 1 0,-16 0 0,0-1 0,-1 1 0,17-1 0,-16 1 64,33-17-32,-17 17 64,0-17-64,-16 0-32,33 0 448,0-17 224,-17 17-384,-17-17-160,18 1-96,-18 16-32,-16-17-96,17 17 0,16 17 128,-33-17 32,17 16 0,-17 1-64,0-17-64,0 33-32,0-33 64,16 17 64,-16-17 64,33-17 32,1 1-64,-1-1-64,0-33 384,0 0 128,1 1-352,-18 15-64,1-15-64,-17 15 32,0-15-32,-17-1-32,1 17 32,-18-1-32,1 1 0,-17 0 0,-16 0 64,0 0 32,-17-1-32,-17 18-64,0-17 32,-32-1-32,-1 1 64,0 0 32,-50 0 96,17 0 32,0 16-96,-16-16-96,16 16 0,-17 0-32,-16-16 0,-17 17 0,17 16 64,-17-17 32,0 0-128,0 1 32,-16-1 0,0-16 0,-1 16 0,1-16 64,-17 17-96,0-18 0,0 18 32,0-1 64,-17 1-96,1 16 0,16 0 32,-1-17 0,-15 17 0,-1 0 0,17-17 0,17 1 64,-34 16-32,1-17-32,32 1-64,-16-1 32,0 17 160,0-17 64,0 17-224,0 0-32,0 17-64,-16 0-32,15-1 128,1 1 64,0 33 0,17-17-32,-34 0 32,34 0 32,16 17-96,-16-17 0,33 17-32,-34 16 0,17-16 64,17 0 0,0 17 0,16-1 0,17 17 0,0-17 0,17 1 0,16-1 0,0-16-96,17 16 64,17-32 32,16 15 0,0-15 0,16-1 0,17 0-96,17-16 64,0 16 32,33-17 0,33 1 0,17 0 0,0 16-96,0 0 64,49 0 32,1 0 64,-1-16-32,18-17 64,-1-17-64,17 1 64,-17-17-64,17 16-32,-17-16 32,-16-17-32,-17 17 0,-17 0 0,-33 16-640,17 17-288,-17 0-1984,-16 50-927,-50-50-1313</inkml:trace>
  <inkml:trace contextRef="#ctx0" brushRef="#br0" timeOffset="72735.0154">10078 5478 6912,'0'0'2624,"0"-16"-1408,0-1-704,0 17 704,0 0-224,0-16-32,0 16-384,0 0-192,0-17-224,0 17-64,-17 0 32,17 0-64,0 0 32,-16 17-128,16 16 0,0-17 224,-17 18 128,17-1-33,0 17 65,17-1-128,-17 18 32,0-17 32,16 0 64,1-17 192,0-17 96,16 1 224,17-34 128,33-16-288,33-33 0,0-17-352,67-34-64,-1-32-160,1 0-32,33 16-96,-34-17-32,-16 51-32,0-1 0,-33 17 64,-17 17 0,0 16-96,-16 17 0,-17 0-448,0 16-192,-16 17-1376,-34-17-576</inkml:trace>
  <inkml:trace contextRef="#ctx0" brushRef="#br0" timeOffset="88329.7835">5181 6973 7680,'-34'-17'2880,"34"17"-1536,0 0-1504,0-17 480,0 17-256,0 0-64,0-16 32,0 16-32,17-17 192,-17 1 128,17-1 256,-1-16 96,1 16-64,-17 1 32,16 16-224,1 0-96,16 16 96,-16 17 127,-1 17-223,-16 50-32,17-1-96,0 1-32,-1 16 96,-16-49 96,17-1 352,-1-33 256,1-33 352,49-66 160,67-100-672,83-100-288,99-66-320,34-33-160,66-17-864,-33 50-320,-33 50-5343</inkml:trace>
  <inkml:trace contextRef="#ctx0" brushRef="#br0" timeOffset="136500.5085">6243 8716 6528,'-17'-17'2464,"17"1"-1344,0 16-1088,17-17 448,-17 17-320,0 0-32,0 0-64,0-17-64,0 17 32,0 0 224,0 0 224,0 0 128,0 0 32,0 0 0,0 0 0,0 0-160,0 17 32,0 0-96,0 32 64,0 18-65,0 32 1,0 51-224,0-1-128,0 1-32,17-1-32,-1-16 416,1-34 256,16-49 512,33-50 224,67-116-480,50-133-192,82-83-608,51-100-224,33-33-768,-17 17-224,0 50-1376,-50 66-479,-33 66-1985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8:55:1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2573 2048,'0'-50'768,"0"17"-384,0 17-608,0-1 160,0 0-768,0 17-256</inkml:trace>
  <inkml:trace contextRef="#ctx0" brushRef="#br0" timeOffset="340.9765">34 2374 6656,'-33'0'2528,"33"0"-1344,0 0-832,0 0 672,0 0-192,0 17-32,0-17-352,0 0-128,0 0-192,0 0-96,17 16 0,-1 1 32,-16-1 96,17 18 64,-1 15 96,1 1-96,0 0 32,-1 33-96,17 0 64,-16 0 0,0 17 31,-1-17 225,1-17 64,-17-16 288,16 0 128,-16-50 960,0-67-896,50-32-320,17-101-416,65-82-224,51-66-128,66-67 32,33-67-32,0 34-64,17 33-2880,-33-50-1247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8:55:3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2342 449 9216,'-50'-33'3520,"33"33"-1920,-16-17-1248,16 0 832,-16 17-161,-17 0 33,-16-16-32,0 16 64,-17 0-576,0 16 0,-17-16 0,0 17-192,1 16-96,-17 0-128,-17 1-96,17-1 32,-1-17 32,1 18 160,0-18 128,16 1 64,-16-1 96,0 18-160,33-18-32,0 17-352,17 17-32,-1-17 0,1 17 32,16 17-64,17-1 64,16 34 32,17-17 64,0 16-96,17-16 0,32-16 160,34 16 64,1-50 64,32 17 64,0-17-32,50 0 0,0-16-96,0-1 32,50 1-64,-17-1 64,0 1-128,17 16 0,0 0-96,0 34-32,-1-17 32,18-1 0,-17 1 0,33-17 64,0-16-32,-17 0-32,34-17 32,-17 0-32,0-17 0,33 17 64,-16-17-32,-17 1 64,16 16-64,-16 0 64,17 0-64,-17 16-32,17 1 32,-1 0-32,-16-1 0,17-16 64,16 0 32,-16-16 96,-1-1 32,1-16 96,0-17-160,66 0-32,-34-16-64,-32 33-64,0-1 32,-34 1-32,0 0 0,-32 16 0,-1-16 0,0 17 0,-16-1 0,-34-16 0,1 16 0,-18-33 0,18 17 0,-17-17 64,-34-16-32,-16 16 64,-33-16-64,0-1 64,-17 18-64,-16-1 64,-17 17-64,-17-17 64,-33-17-64,-33 1 64,0 16-64,0-16 64,-16-17-64,-18 16-32,-15-16 32,-1 17-32,-17 0 0,1 16 0,-50 0 0,16 0 0,-16 17 0,-17 0 0,-16 16 0,-1 1 64,-32-1 160,16 0 128,0 17-416,-17 0-160,-16-16 96,0 16 96,33-17 128,-1 17 32,-32-16 0,33-1 0,0 0-64,-33 1-64,33-1 32,17 17 32,-34-16-32,17 16 64,17 0-64,-34 33-32,17-17-64,0 18-32,-17-1 128,34 0 32,16 17 0,-33-34-64,50 18 32,-17-34-32,33 33 0,-32-33 0,48 16 64,-15-16 96,32 17-128,-32 0-96,16 16-128,16 17-32,1 16-512,0 0-256,-17 17-1376,0 17-608,16 16-4191</inkml:trace>
  <inkml:trace contextRef="#ctx0" brushRef="#br0" timeOffset="18795.9454">814 3437 9984,'-33'-33'3776,"33"33"-2048,0-33-1792,17 16 640,-17 0-416,16 1-96,18-1-128,-1 1-32,17-1 64,-1 0 0,18 17 32,-1 0 0,17 0 64,17 0 32,16 0 32,17-16 191,33-1 193,0 1 96,16-18 32,18 1-224,-1-17-96,17 1-160,0-1-64,-34 17-32,17-1-64,1 18-64,-34-1 32,0 17 32,-34 17 64,1-1-32,-17 1-32,1 0 32,-18-1-32,1 1 0,-1-1 64,-32 1-96,-1-17 0,-16 0-480,16-17-128,-32 17-1088,-1-16-479,0-1-2305</inkml:trace>
  <inkml:trace contextRef="#ctx0" brushRef="#br0" timeOffset="19601.7789">6691 3254 8832,'-33'-33'3328,"33"33"-1792,0 0-1792,0 0 576,0 0-288,17 0 64,16 17 128,0-17 128,33 16-192,-16-16 384,33 0 192,0 0 63,0-16 1,33 16-96,17-17-64,0 1-256,0 16-160,16-17-128,17 17 0,0 0-128,0 0 0,34 0 32,-18 17 0,1-1 0,-1 1 64,18-1-96,-18-16 0,1 0 384,-17 0 224,16-16-224,1-1-96,-17 1-160,-16 16 0,16-17-64,-17 0-32,0 1 32,-32 16-32,-18 0 0,1-17 64,-17 17-96,0 0 0,-33 17 32,16-17 0,-33 16 0,17-16 0,0 17-96,-17-17 64,0 17 32,0-17 64,1 16-320,-18-16-128,1 0-1440,-1 0-639,1-33-2689</inkml:trace>
  <inkml:trace contextRef="#ctx0" brushRef="#br0" timeOffset="20865.1556">15573 3454 7552,'-33'33'2880,"16"-33"-1536,17 16-992,0-16 672,0 0 0,0 0 192,0 17-256,17-17-33,-17 0-511,33 17 32,-16-17 64,16 0-128,17 16-64,-1-16-160,18 17-64,16-1-32,33-16 32,0 17-64,17 0-32,16-17 160,34 16 32,0 1-64,-17-17-96,49 0 128,-15-17 128,-1-16 128,0 0 64,0-34 0,1-16 32,-34 17-128,-17-17 0,17 0-96,-33 0 0,0-33 32,-34 16 128,1-16-256,-34 33-32,-16-17-96,-17 1 32,0-1-128,-16 1 0,-17-18 160,-17 18 64,-32 16-64,-18-17-32,17 0 32,-16 17 0,-17 0-64,0-16 32,-17 16-64,-32 16 64,15-16 0,-32 34 32,0-1-160,-17 0 32,-1 17-64,1 16 0,-33 1 64,17 16 0,-1-17 0,0 34 0,-16-17 0,17 33 0,16 0-96,0 17 64,0 0-32,-17-1 0,17 34 128,33-16 32,-16 16-192,32 16 0,1 1 32,0 33 32,16 16 32,1 1 64,32-1-96,18 1 0,15-1 32,34-16 64,34 16 160,15-16 192,1 0-96,33-17 64,33 0-96,17-16 0,33-17-96,0-17-32,34-16-96,15 0-64,1-17 32,0 17 32,16-34-96,17 18 0,-16-18 96,16-16 96,-17 0 64,17 0 32,-16-16-128,-34-18-32,17 1-32,16-33 32,-33 16-64,-33-16 64,-33-17-224,-33 0 32,-17 16-896,-33 17-352,-67 1-2848,-83-18-1216,-66 17-863</inkml:trace>
  <inkml:trace contextRef="#ctx0" brushRef="#br0" timeOffset="24473.981">3653 3503 4096,'17'-33'1568,"-17"17"-832,0-1-32,16 0 640,-16 1-160,0-1 32,-16-16-64,16 0 64,-33 0-672,16-1 320,-16 18 128,0-17-256,-1 16-1,-15 0-447,-18 1-160,-16 16-96,0 0-32,17-17 0,-17 17 64,0 0-32,0 17 64,-17-17 64,-16 0 128,16 16 64,-16-16 32,0 0 224,0 17 64,-17-17-192,-17 17-64,18-1-224,-18 1-64,-16 33-128,0-1-32,0 1 32,17 0 64,-1 0-32,1 16-32,0 1 32,16-18-32,33 34-96,1 17 64,15 16 32,18 17 0,0-33-96,32 32 64,18 18 32,16-17 64,16-1 96,1-15 64,33-18 96,49 1 128,1 0-192,16-17 0,34-17 64,32 0 128,1-49-192,49 0 0,1-34 0,-1-16 64,17 0-160,17-17-32,-17 0-64,0 0-64,17-16 32,-17-1 32,16-32-32,-32 16 64,-1 16-128,-16-16 0,-17 17 32,0-1 64,-49 1-32,-1 0 64,-33 16-64,-16-17 64,-17 18-64,-33-1-32,-34-17 32,-16 1 32,-16 0-256,-34-1-32,-17 1 192,-16-17 64,-33-17-64,17-16 32,-18 16 0,-15 17 64,-18 0 96,-16 17 64,17 33-32,-50 0-32,-1 16-192,1 17 32,-33 33-64,-1 17-64,17 16-64,1 1 32,-18 16-64,34-17 0,16-16-224,1 0-128,16 0-480,16-34-192,18 1-2080,15-17-895,1-33-833</inkml:trace>
  <inkml:trace contextRef="#ctx0" brushRef="#br0" timeOffset="54162.1226">532 6658 20735,'0'0'0,"-16"0"64,16 0 32,0 0 32,0 0 0,0 0 64,0 0 32,0 0 96,0 0-160,16 16-32,1-16 0,-1 0-64,18 17 32,-1-1 0,0 1 32,0 16 0,17 0 0,0 17 64,33 0 96,16-17 160,-16 17 32,17-17-64,0 0 64,16 1-256,17-18-64,-1 1-32,18-1 0,-1-16-64,17 0-64,0 0-64,0 0 32,-16 17 32,32 0 64,-16-1 32,17 17 32,0-16-64,16 16 32,0 0 64,-16-16 128,32 0 64,-15-17 96,-18-17-96,1 0-32,-1-16-192,-16 0-96,-16 16 0,-34-16-32,-16 17-160,-17-1 32,-17 17 64,1 0 32,-1 0-64,-33 17 64,17-17-32,0 16 0,0-16 64,-17 17 64,0-17-32,0 0 64,-16 0-64,16 0 64,-33 0 0,17 0 96,-17-17-96,0 17-64,0-16 64,-17-18 64,17-15-64,0-34 0,17-17-32,-1-16-64,1-34-64,-1-32 32,18 32-32,-34-32 0,16 16 64,-16 0 64,-16 33-32,-1 17 64,0 16 0,-16 34 96,17 16-32,-18 0 0,18 34-192,-1-1 32,1 17 0,-1 0 0,0 0-96,1 17 0,16-17 64,-17 0 64,17 16 0,-16-16 64,-1-16-64,17 16 64,-17 0 0,17 0 96,-16-17-160,-17 17-32,-1 0 0,-15 0 0,15-17 0,-15 34 64,-34-17-32,0 17-32,16-17 32,1 16-32,-17-16-96,0 17 64,0-1 32,0 1 64,-34 0-32,1 16 64,0-17-128,-17 18 0,0 15-128,-16-15-32,16-1 224,-16 17 128,16-17-288,-16 0-64,-1-16 288,17-1 160,-16 17-96,16-33-32,17 17-128,-17-17-32,0-17 96,0 17 32,17-16-32,0-1-64,0 17 32,-17-33 32,0 33-96,17-33-64,16 16 64,1 1 64,-1 16-64,17-17 0,17 17 32,-17-17 0,16 17 0,1 0 0,0 0 0,16 0 64,0 0-96,17 0 0,0 0 32,16 0 0,-16 0 64,33 17 32,-17-17-128,1 0-32,-1 17-64,17-17 0,0 16 0,-17 1 96,17-17 0,0 33 32,0 0-96,-16-16 64,16 33 32,0-17 0,0 17 0,0-1 64,0 1-96,0 33 0,0 17 32,0-17 0,0 16 0,0-16 0,0 0 64,0-16 32,-17-1-128,17-16 32,0 16 0,0-16 0,0 0 0,0-17 64,0 0-32,0-16 64,0 0-128,0-1 0,0-16 32,0 0 64,0 0-32,0 0-32,0 0 32,0 17-32,0-17 0,0 16 0,0-16-96,0 17 64,0 0 32,-16-17 0,16 16-224,-17 1 0,17-1-544,-17-16-224,-16 0-2560,0-33-1184,-116-33-1951</inkml:trace>
  <inkml:trace contextRef="#ctx0" brushRef="#br0" timeOffset="64226.2114">9397 5014 11136,'-16'-33'4224,"16"33"-2305,0-17-2175,16 17 736,-16-16-448,0 16-32,17 0 0,-17 0 0,0 16 0,0 1 0,0 16 0,16 0-96,-16 34 64,0 16 96,0 16 96,0-16 224,0 0 64,17-33 320,33-50 800,33-50-288,16-49-640,34-34-320,0-33-288,50-33-64,-17-34-320,16 34-96,1 16-1824,-17 34-736</inkml:trace>
  <inkml:trace contextRef="#ctx0" brushRef="#br0" timeOffset="64886.9902">13083 4699 10112,'-17'-17'3872,"17"17"-2112,0 17-1856,0-17 704,0 16-448,0 1-97,-16-1-126,16 18 31,0 16 32,0 16 0,0 17 0,-17 0 0,17 33 63,0 17-94,0 0-1,17-34 447,-1 1 193,-16-34 608,33-32 352,17-34-128,33-50 0,33-50-864,17-66-416,50-50-832,16-16-384,17-34-2208,16-16-927,-33 0-929</inkml:trace>
  <inkml:trace contextRef="#ctx0" brushRef="#br0" timeOffset="66182.3817">19707 4898 11264,'-17'-17'4224,"17"17"-2305,0 0-2367,0 0 544,0 0-288,0 0 128,17 0 32,-17 17 32,16 16 0,17 17 0,-16 0 0,16 33 416,0 0 192,1 16 416,-1 1 128,0-17 256,-16-33 64,16 0 0,0-34 32,33-82-544,17-34-192,67-99-512,16-33-256,66-67-352,34-33-192,49-17-992,17-33-352,0 17-5088</inkml:trace>
  <inkml:trace contextRef="#ctx0" brushRef="#br0" timeOffset="70378.9052">21798 6193 8704,'-16'0'3328,"16"0"-1792,0-17-1440,0 17 736,0 0 0,0 0 160,0 0-193,0 0-95,0 0-384,0-16-64,0 16 64,16-17 0,-16 17 128,17-17-96,-17 17 32,17 0-224,-1 0-32,1-16 224,16 16 64,0 0-128,17 16-32,0-16 0,0 17 0,33 0 64,-17-1 32,34 17-160,16 1-128,17-1-32,-17 17-32,0 16 0,0 0 0,0-16 64,1 33 32,-1 17 96,-16 16 32,-1-16-96,-16 16-32,17-33 32,-34 33 64,1-16-32,-1-17 0,-16 0-96,0 0 32,-1 0 64,-32-17 64,16 1-96,-33-1-32,0 0-32,-16-16 32,-1 17-64,-16-1-32,0 17-64,-17-17 32,0 1 32,17 16 64,-17-17-32,-16 1 64,-1-1 0,-16-16 32,0 16-64,17 1 32,-34-18 0,17 18 32,17-17 0,-51-1 0,1 18-64,0-17 32,-17 16 0,17-16 96,-17 16-32,-16-16 64,16 0-128,-16 0-64,16-1 64,-17 1 0,1 0-32,-17 0 32,17-17-64,-1 0 64,-32 0-64,16 17 64,0-33-64,-1 16 64,-15 0-64,16-16 64,-17 16 0,17 0 32,-16 1 0,-1-18 0,17 1-160,-17-1 32,1 1 64,-17-17 96,16 0-64,0 17-64,-16-17 0,16 0 32,1 0-96,-17 0 0,-1 0 32,1 0 0,17-17 0,-34 17 0,-17 0 0,18-17 0,-1 17 0,0-16 0,17 16 0,16 0 0,-16-17 0,0 17 0,16 0 0,0 0 0,1 0 0,-1-16 0,17 16 0,0 0 64,0 0-32,0 0-32,0-17 32,0 17-32,33 0 0,-16 0 64,-17-17 32,0 17 96,33 0-160,0-16-32,-16 16-64,-1-17-64,1 17 160,16-16 96,0 16 32,1-17 0,-1 0-96,-17 1-64,34-18 32,0 1 32,0 0-96,16 0 0,-16-17 32,-17 17 0,34 0 0,-18-1 0,18 1 0,16 0 0,0 0 0,0 0 64,0-17-320,-17 17-128,17-17 384,0 17 288,17-1-128,-1 1 0,1-17-96,16 1-64,0-1 32,0 0-32,17 0 0,0 17 0,0 0-96,16 0 64,-16-1-32,16 1 0,1 17 64,-1-18 0,17 1 0,-16 17 64,-1-18-96,0 18-64,1-1 64,-1-16 64,1 16 0,16 1 64,-17-1-128,0 1-64,1-1 64,16 0 0,-17 17-64,1 0 0,16 0-32,-17 0 96,0 0-64,17 17 32,-16 0 64,16-1 0,-17 17 128,1 1 160,16 15-384,-17-15-64,17 15 64,-17 1 96,17 17-32,-16-1-64,-1 0 64,17-16 64,-16-17 0,-1 17-32,17-17-64,-17 1 32,17-1 32,0-17 64,-16 1-32,16-17 64,-17 0-64,17 0-32,0-17 96,-16 1 64,16-34-224,16-16 0,-16-1 0,0 1 32,17-17-64,-1 16 64,-16 1 32,17 16 0,0-16 0,-1 33 0,1-17 128,16 17 160,0-1-384,0 18-64,17-1 0,-17 1 64,1 16 0,-1 16 32,17 17 64,-1 1 0,18 15 0,-1 18 64,1-17-32,-1-1-32,34 1 160,-1 0 128,-32 0-160,-1 0 0,0-17-64,-16 0-64,0-16 32,0-17 32,-34 0-96,18 0 0,-18 0-256,-32 0-128,-1-17-1472,-33 0-608,-33 17-5056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5T17:55:00.50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11C9B10C-E26E-482B-BE72-DA1196A95FFE}" emma:medium="tactile" emma:mode="ink">
          <msink:context xmlns:msink="http://schemas.microsoft.com/ink/2010/main" type="writingRegion" rotatedBoundingBox="27708,19555 27789,19555 27789,19584 27708,19584"/>
        </emma:interpretation>
      </emma:emma>
    </inkml:annotationXML>
    <inkml:traceGroup>
      <inkml:annotationXML>
        <emma:emma xmlns:emma="http://www.w3.org/2003/04/emma" version="1.0">
          <emma:interpretation id="{015008E9-1D2B-4DA2-B216-8C4F5291B28E}" emma:medium="tactile" emma:mode="ink">
            <msink:context xmlns:msink="http://schemas.microsoft.com/ink/2010/main" type="paragraph" rotatedBoundingBox="27708,19555 27789,19555 27789,19584 27708,195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06C1CB-DB69-4EA4-80B0-CCA6A2643314}" emma:medium="tactile" emma:mode="ink">
              <msink:context xmlns:msink="http://schemas.microsoft.com/ink/2010/main" type="line" rotatedBoundingBox="27708,19555 27789,19555 27789,19584 27708,19584"/>
            </emma:interpretation>
          </emma:emma>
        </inkml:annotationXML>
        <inkml:traceGroup>
          <inkml:annotationXML>
            <emma:emma xmlns:emma="http://www.w3.org/2003/04/emma" version="1.0">
              <emma:interpretation id="{C62EF9FD-37BE-4171-9B5C-63D12654D0B7}" emma:medium="tactile" emma:mode="ink">
                <msink:context xmlns:msink="http://schemas.microsoft.com/ink/2010/main" type="inkWord" rotatedBoundingBox="27708,19555 27789,19555 27789,19584 27708,19584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27951 20666 4736,'-10'-4'1760,"29"-9"-960,19 4-2912,-14 6-640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6T18:57:0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12451 1196 21375,'0'0'0,"0"0"-96,0 0 64,0 0-32,17 0-64,-17 33 96,0 0 0,16 34 32,1 16 0,16 16 0,0 1 256,0 0 160,17-17 512,0 0 192,0-34 128,16-49 96,51-49-320,49-117-128,49-83-1088,68-83-416,65-166-5568,-16-133-2495</inkml:trace>
  <inkml:trace contextRef="#ctx0" brushRef="#br0" timeOffset="3269.6993">8102 2790 9472,'0'-50'3520,"0"33"-1920,0 1-1792,0-1 608,-17 0-256,17 1 64,-17-1-128,1 17-64,-1-16 0,-16 16-320,-17 0-64,17 16-32,-17 1 64,0-1 128,0 18 96,1-18 64,15 1 96,-15 16 96,-1-16 64,0-1 256,0-16 64,17 0 224,-17 0 63,0-16 65,17 16 64,-33-34-320,16 18-64,0-1-256,-16 1-128,-17-1-96,-17 0 0,17 1-64,0 16-32,-16 0 32,16 0-32,-34 0 0,18 0 0,-17 0 0,16 16 0,-16-16 128,0 0 64,-17 17 64,0 0 0,0-1 0,0 1 0,0-1 0,1 1 0,-34 0 0,33-1 64,-17-16-32,1 17 0,0-17-32,-17 0 0,16-17-128,1 17-32,-1-16-32,-32 16 32,32-17-64,1 17 64,-17-17-128,0 17 0,17 17 32,-1-17 0,1 17 0,-1-17 64,-49 33-32,16-17-32,34 1 32,0 16-32,16-16-96,0 16 64,-16-16 32,32 16 0,1 0 0,0 0 0,0 0 0,16 1 0,1-1 0,-18 17 0,18-17-96,16 0 64,16 0 32,17 17 0,1 17 0,-1-1 0,33 0 0,1 1 0,-1-1-96,17 1 64,17-1 32,-1-16 0,1 0 64,49-1 32,1 18 32,16-1 64,0 1-96,0-1-64,16-16 0,1 16 32,49-16-32,-16-17 64,0 17-64,16-17-32,17 0 96,-16-16 64,16 16 0,0-16 0,16-17-96,18 16 32,-1-32-64,-17 16 64,18-17-64,-1 1-32,-16-18 32,32 18 32,-15-17-96,-1 16 0,-17-16-32,34 0 0,-17 16 64,1-16 64,-1 0-32,0-17 64,0 17-64,-16-1-32,16 18 32,0-1-32,-16 1 0,0-1 64,16 17-32,-17 0 64,1 0-64,0 0-32,16 0-64,-33-17 32,16 17 160,-16-16 64,0-1-64,17 17-32,-17-16-96,-16-1-32,-1 0 32,0 17 64,1-16-32,-34-1 64,0-16 0,-16 0 32,-1 0 0,-16 16 64,-33-16-160,17 0-32,-34-1 64,0 1 32,0 0 32,-33 0 0,17-17 0,-17 17 0,0-34-64,-17 18 32,1-1-64,-1-17-32,-16 18 32,-17-18 32,0 1 32,0 16 32,-33 0-160,-16 0 32,-1 0-64,1 1 0,-18 15 64,18-15 64,-34-1-32,0 17-32,0-17 32,1 17-32,15-1 0,-15 18 64,-1-17 32,0-1 32,17 18-64,-17-17 32,0-1-64,-16 18-32,-1 16 32,1 0-32,-1 16 0,-16 1 0,0 16-96,17 0 64,-17 34 32,33 16 0,-33 0 0,0 0 0,33 0-288,17-17-128,0 1-1408,0-17-576,16-50-4896</inkml:trace>
  <inkml:trace contextRef="#ctx0" brushRef="#br0" timeOffset="16578.9779">2075 4516 11136,'-33'-16'4224,"16"-1"-2305,1 17-2175,-1-17 736,1 17-320,-1 0 64,0 0-128,-16 0-64,-17 17 0,17-17 32,-17 0 96,1 0 128,-1 0 160,17 0-128,-17 0 0,0 0 0,0 0 32,-16 17-32,16-17-32,-16 16 192,-1 1 64,-16-1 160,17 1 32,-1 0-256,1-1-64,16 1-32,-16 16 0,-1-16-128,1 16 0,16 0-224,-16 17-32,-17 16 0,0 1 0,16-1 0,1 17 64,16 0 96,0 0 64,0 0-96,17 17-32,0-1 32,33 1 64,-17 0-32,17-17 64,0 0-64,17-17 64,16 17 0,17 0 96,17 0-160,-1 0-96,0 0 32,17 0 0,0 0-32,17-17-64,16 1 96,17-1 64,-17 1 0,0-1 64,17 0-128,17 1 0,-1-17 32,0-17 64,1 17-32,16-17 0,0 0-256,0 0 0,0 17 32,16-17 32,1-16 160,0 16 64,-17-16-64,50-1-32,-34-16-32,1 17 32,33-17-128,-17 0 0,0 0 96,0-17 32,0 17-128,1 0 32,-18-16 64,18-1 32,-1 17-32,0-17 32,-33 1-128,17-1 0,16 1 32,-17 16 64,1-17 32,-17 17 32,33-17-160,-33 17-32,0-16 96,0 16 32,17-17 0,-17 1-64,0-1 32,-17-16 32,17 16-96,17-16 0,-34 0 96,34 0 32,-17-1-32,17 1-64,-17 0-64,0 0 32,-17 16 96,-16-16 32,16 16-32,1-16 32,-1 0-64,-16 0-32,-17 0-64,0-17 32,34 0 32,-17 0 64,-17 0-96,0-16 0,-16 0 96,-17 16 32,0 0-32,-17 0 32,0 17-64,1-17 64,-1 0-64,-16 1-32,0-1 32,-17 0 32,-16 0-32,16 0 64,-33-16-128,16 0-64,-16-18 128,0 18 32,0-17 0,-16 17-64,-1-17 32,1 16-32,-34-16-96,17 17 64,-17-17 96,17 0 32,-17 16-128,0 18 32,0-1 0,-16 0 64,16 0-96,17 17 0,-34-33 32,-16 32 64,17 1 32,-17 0 96,17 0-160,-1 0-32,-16-17-64,17 17-64,-1-17 96,1 0 64,-17 17 0,0-17-32,0 17 32,0 16 32,16-16-32,-16 16-32,17-16 32,0 17 32,-1-1-32,17 0 64,-33 17-128,0-16 0,0 16 32,0 16 0,17-16 0,0 17 64,-1-17-96,17 0 0,-16 0 32,16 17 0,17-1-96,0-16 64,0 0-256,-1 0-64,18 0-1728,-1-99-7520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5:5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18 3712,'-17'-17'1408,"17"17"-768,0 0-256,0 0 512,-17 0-448,17 0-64,0 0-128,0 0 64,0 17-160,-16-17-384,16 16-96,0 1 448,-17-1 256,17 18-512,0-1-192,0 0 416,0 0 256,0 34 512,0 16 160,0 0-448,0 0-192,0 0 64,0 16 64,-16 1-192,-1-1-32,0 18-320,1-18-128,-1-16 224,-16 0 160,16-16-96,1-1-64,-17 0-32,16 1 32,0-17-32,1 16-32,16-16 32,-17-17-32,17 17 64,0-17 96,-16-16-64,16-1 0,0 1-32,0-1 32,0 1 0,0-17 96,0 17-96,0-17-64,0 16 0,0-16-32,0 0 0,0 0 0,0 0 0,0 17 0,16-17 0,-16 0 0,17 16 64,-17-16-32,16 0-96,1 0 32,0 0 32,16 0 0,-17 0 0,18 0 0,-18 17-96,17-17 64,-16 17 96,16-17 32,0 0 512,17 0 320,17 0-481,-18 0-223,18 0-160,-17 0 0,16-17-32,0 17-32,1 0 32,-17-17 32,-1 17-32,18 0-32,-1 0 32,17 0-32,0 0 0,0 0 0,17-16 0,-17-1 64,0 1-32,0-1-32,0 0 32,16 1 32,-16 16-32,17-17-32,-17 34 96,0-17 0,-17 16-32,1-16-64,-1 17 32,17 0-32,0-17 64,17 16 32,-17-16 512,-17 0 256,17 0-384,-16-16-192,-1 16-96,-16-17-64,-17 0-224,17 1 0,-17 16 96,0-17 128,1 17-96,-1 0-96,0-16 32,0 16 64,-16 0 0,16-17 64,-16 17-64,-1-17 64,-16 1-64,17-1 64,-1-16 352,-16 16 256,0-16-352,-16 17-192,16-18-96,-17 18 0,1-1-96,-1-16 0,17 16 32,-17-16 64,1 0-96,16 0 0,0-17 32,0 17 64,0-50-96,0 16 0,16-16 32,18 17 0,-18-17 0,17 0 0,1 0 0,-18 0 0,17 0 0,-16 0 64,0 17-96,-17 16-64,16 0 64,-16 17 0,0 0 32,-16-1 64,16 18-32,-17-1 64,17 17-128,-17-16 0,17 16-32,-16-17-64,16 17 160,-17 0 32,1 17-96,16-17-32,-17 0 32,0 16 64,1 1 0,-1-1-32,-16 1 32,16 0 32,1-1-32,-1 1-32,1-1 32,-1 1-32,0 0 0,-16-17 0,17 0 0,-1 0 0,-16-17 0,-17 17 0,0-17 0,0 1 64,1-1-32,-18 1-32,-16 16 32,17 0 32,16 0-32,0 0-32,0 0-64,1 0 32,-1 0 32,0-17 0,-16 0 0,32 1 64,-15 16-32,-1-17-32,-17 1-64,17-1 32,-16 0 32,16 17 64,0-16-96,1 16 0,-1 0 32,17-17 64,-17 17-32,0-16-32,0 16-64,0 0 32,17-17-32,-17 17 0,1 0 64,15 0 64,-15-17-32,-1 17-32,-17 0 32,34 0 32,-17 0-96,1 0 0,15 0 32,1 0 64,0-16-96,0 16 0,-17 0 32,17 0 0,-17 0 0,17 0 0,-17 16 0,17-16 0,-17 0 0,0 0 0,17 0-96,-17 0 64,0 0 32,17 17 0,0-17 0,0 17 64,0-17-32,-1 16-32,18-16 32,-17 0-32,-1 17 0,18-17 0,-1 0 0,1 0 0,-1 0 0,0 0 0,1 0 0,-1 0 0,17 0 0,0 0 0,0 0-96,-16 0 64,16 0 32,0 0 0,-17 0 0,17 0 64,0 0-32,0 0-32,17 16 32,-17-16-32,16 0-928,17 17-320,17-34-4607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3T10:56:0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7168,'-17'-17'2720,"17"1"-1472,0-17-1024,0 16 640,17 0-224,-17 17-64,0-16-256,0-1-64,16 17-128,1 0-96,-17 0 0,16 0-128,1 0 64,0 33 32,-17 1 64,16 15 96,-16 1 64,-16 0 96,16 16 128,0 17-64,0 17 32,0 0-96,0 16-33,-17-16-95,17 32 32,0 18-64,-17-17 0,1-1-96,16 1 32,-17 0 416,17 0 224,-16-17-352,16 0-224,-17-33 160,17 0 96,0-16 64,-17-18 128,17 1-64,0-17 32,0 1 128,0-18 32,0-16-192,0 0-288,0 0-96,0 0-32,0 0 0,0 0-224,0 0 0,0 0 32,0 0 32,0 0-64,0 0 0,0 0-32,17 17 96,-17-17 0,17 0 96,-1 0 32,17 0 32,17 0-64,0-17-64,0 17 32,16-16 32,1 16-96,-1 0-64,0-17-32,17 17 96,0 17 0,17-17 96,0 0 32,16 16 32,-17-16-160,18-16-32,15 16 32,1-17 64,0 0-64,16 1 0,1-17 32,-1 16 0,17-16 0,-16 33 0,-1-17 0,17 17 64,-16 0-32,-1 17-32,0-17-64,1 0-32,16 0 128,-33 0 32,-1 0 0,1-17-64,-17 1 224,-16-18 96,0 18-32,-1-17 0,1-1-32,-34 18 0,1-17-224,-1 16 0,-33-16-96,1 16 0,-1 1 128,-17 16 32,1-17-32,0 17-64,-1-17 32,-16 17-32,17-16 0,-17 16 0,0-17 0,16 17 64,-16-16 32,0-1 32,0 0 0,0 17 64,0-16-96,0-1-64,0-16 0,0-17 32,0-16-32,0-34-32,0-16 32,17 16-32,-17-32 0,0-1 0,0 0 64,0 0 32,0 34-192,0-1 0,0 17 96,0 17 64,0-1-96,0 1 32,0 16 0,0 0 0,0 17-96,0 0 64,0-1-32,-17 18-64,17-1 96,0 17 64,0-16-64,0 16 0,0 0 32,-16 16 0,16-16 64,0 0 32,0 0-128,0 0-32,-17 0 96,1 0 32,-1 0-96,-16 0 32,-17 17 0,0-17 64,-16 16-96,-1 1 0,1-17 32,-34 17 64,1-17-96,-34 16 0,0-16 32,0 0 0,0 17 0,-33-17 0,0 16 0,17-16 0,0 17 0,-17-17 0,0 17 0,0-17 0,16 0 0,1 0 64,-1 0-32,1 0 64,16 0-128,0 0 0,17 0 32,16-17 0,1 17-96,-1-17 64,-16 17 32,16-16 64,17 16-96,0 0 0,-16 16 32,16-16 64,16 0-96,1 0 0,0 0-32,16-16 0,0 16 64,0 0 0,17 0 0,0 0 64,0 0-32,-1-17-32,18 17-64,-1 0 32,17 0-32,-16 0 0,-1 17-1632,0-1-768,-16-32-4383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5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24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D833DC1-C983-4068-9457-DFF6FDAF3102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6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68B8F936-D183-4FF6-8524-23A7B924E069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6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A5B7B5-B82D-497B-A0EB-F618916BB5AF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42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6FDB3355-6EA4-40B5-B1E5-C494B5B39112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4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39" Type="http://schemas.openxmlformats.org/officeDocument/2006/relationships/image" Target="../media/image33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16.png"/><Relationship Id="rId34" Type="http://schemas.openxmlformats.org/officeDocument/2006/relationships/customXml" Target="../ink/ink31.xml"/><Relationship Id="rId42" Type="http://schemas.openxmlformats.org/officeDocument/2006/relationships/customXml" Target="../ink/ink35.xml"/><Relationship Id="rId47" Type="http://schemas.openxmlformats.org/officeDocument/2006/relationships/image" Target="../media/image39.png"/><Relationship Id="rId50" Type="http://schemas.openxmlformats.org/officeDocument/2006/relationships/customXml" Target="../ink/ink39.xml"/><Relationship Id="rId55" Type="http://schemas.openxmlformats.org/officeDocument/2006/relationships/image" Target="../media/image43.png"/><Relationship Id="rId63" Type="http://schemas.openxmlformats.org/officeDocument/2006/relationships/image" Target="../media/image49.png"/><Relationship Id="rId7" Type="http://schemas.openxmlformats.org/officeDocument/2006/relationships/image" Target="../media/image7.emf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46.png"/><Relationship Id="rId2" Type="http://schemas.openxmlformats.org/officeDocument/2006/relationships/slideLayout" Target="../slideLayouts/slideLayout9.xml"/><Relationship Id="rId29" Type="http://schemas.openxmlformats.org/officeDocument/2006/relationships/image" Target="../media/image28.png"/><Relationship Id="rId41" Type="http://schemas.openxmlformats.org/officeDocument/2006/relationships/image" Target="../media/image34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2.png"/><Relationship Id="rId40" Type="http://schemas.openxmlformats.org/officeDocument/2006/relationships/customXml" Target="../ink/ink34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8" Type="http://schemas.openxmlformats.org/officeDocument/2006/relationships/customXml" Target="../ink/ink43.xml"/><Relationship Id="rId5" Type="http://schemas.openxmlformats.org/officeDocument/2006/relationships/image" Target="../media/image6.emf"/><Relationship Id="rId23" Type="http://schemas.openxmlformats.org/officeDocument/2006/relationships/image" Target="../media/image25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61" Type="http://schemas.openxmlformats.org/officeDocument/2006/relationships/image" Target="../media/image47.png"/><Relationship Id="rId31" Type="http://schemas.openxmlformats.org/officeDocument/2006/relationships/image" Target="../media/image29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4" Type="http://schemas.openxmlformats.org/officeDocument/2006/relationships/oleObject" Target="../embeddings/oleObject1.bin"/><Relationship Id="rId22" Type="http://schemas.openxmlformats.org/officeDocument/2006/relationships/customXml" Target="../ink/ink25.xml"/><Relationship Id="rId27" Type="http://schemas.openxmlformats.org/officeDocument/2006/relationships/image" Target="../media/image27.png"/><Relationship Id="rId30" Type="http://schemas.openxmlformats.org/officeDocument/2006/relationships/customXml" Target="../ink/ink29.xml"/><Relationship Id="rId35" Type="http://schemas.openxmlformats.org/officeDocument/2006/relationships/image" Target="../media/image31.png"/><Relationship Id="rId43" Type="http://schemas.openxmlformats.org/officeDocument/2006/relationships/image" Target="../media/image36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8" Type="http://schemas.openxmlformats.org/officeDocument/2006/relationships/customXml" Target="../ink/ink24.xml"/><Relationship Id="rId5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3" Type="http://schemas.openxmlformats.org/officeDocument/2006/relationships/image" Target="../media/image9.jpeg"/><Relationship Id="rId21" Type="http://schemas.openxmlformats.org/officeDocument/2006/relationships/image" Target="../media/image55.png"/><Relationship Id="rId7" Type="http://schemas.openxmlformats.org/officeDocument/2006/relationships/image" Target="../media/image22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8.xml"/><Relationship Id="rId11" Type="http://schemas.openxmlformats.org/officeDocument/2006/relationships/image" Target="../media/image24.png"/><Relationship Id="rId24" Type="http://schemas.openxmlformats.org/officeDocument/2006/relationships/customXml" Target="../ink/ink57.xml"/><Relationship Id="rId5" Type="http://schemas.openxmlformats.org/officeDocument/2006/relationships/image" Target="../media/image15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4" Type="http://schemas.openxmlformats.org/officeDocument/2006/relationships/customXml" Target="../ink/ink47.xml"/><Relationship Id="rId9" Type="http://schemas.openxmlformats.org/officeDocument/2006/relationships/image" Target="../media/image23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3.xml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customXml" Target="../ink/ink61.xml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customXml" Target="../ink/ink66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customXml" Target="../ink/ink68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3" Type="http://schemas.openxmlformats.org/officeDocument/2006/relationships/customXml" Target="../ink/ink69.xml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1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2.png"/><Relationship Id="rId5" Type="http://schemas.openxmlformats.org/officeDocument/2006/relationships/customXml" Target="../ink/ink72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5.png"/><Relationship Id="rId5" Type="http://schemas.openxmlformats.org/officeDocument/2006/relationships/customXml" Target="../ink/ink74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32" Type="http://schemas.openxmlformats.org/officeDocument/2006/relationships/image" Target="../media/image77.png"/><Relationship Id="rId31" Type="http://schemas.openxmlformats.org/officeDocument/2006/relationships/customXml" Target="../ink/ink77.xml"/><Relationship Id="rId30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3" Type="http://schemas.openxmlformats.org/officeDocument/2006/relationships/customXml" Target="../ink/ink2.xml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3" Type="http://schemas.openxmlformats.org/officeDocument/2006/relationships/customXml" Target="../ink/ink10.xml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9.xml"/><Relationship Id="rId11" Type="http://schemas.openxmlformats.org/officeDocument/2006/relationships/customXml" Target="../ink/ink11.xml"/><Relationship Id="rId15" Type="http://schemas.openxmlformats.org/officeDocument/2006/relationships/customXml" Target="../ink/ink12.xml"/><Relationship Id="rId10" Type="http://schemas.openxmlformats.org/officeDocument/2006/relationships/image" Target="../media/image35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26" Type="http://schemas.openxmlformats.org/officeDocument/2006/relationships/customXml" Target="../ink/ink20.xml"/><Relationship Id="rId3" Type="http://schemas.openxmlformats.org/officeDocument/2006/relationships/image" Target="../media/image4.jpeg"/><Relationship Id="rId21" Type="http://schemas.openxmlformats.org/officeDocument/2006/relationships/image" Target="../media/image60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customXml" Target="../ink/ink17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4" Type="http://schemas.openxmlformats.org/officeDocument/2006/relationships/customXml" Target="../ink/ink19.xml"/><Relationship Id="rId23" Type="http://schemas.openxmlformats.org/officeDocument/2006/relationships/image" Target="../media/image16.png"/><Relationship Id="rId28" Type="http://schemas.openxmlformats.org/officeDocument/2006/relationships/customXml" Target="../ink/ink21.xml"/><Relationship Id="rId19" Type="http://schemas.openxmlformats.org/officeDocument/2006/relationships/image" Target="../media/image48.png"/><Relationship Id="rId4" Type="http://schemas.openxmlformats.org/officeDocument/2006/relationships/customXml" Target="../ink/ink15.xml"/><Relationship Id="rId14" Type="http://schemas.openxmlformats.org/officeDocument/2006/relationships/customXml" Target="../ink/ink16.xml"/><Relationship Id="rId22" Type="http://schemas.openxmlformats.org/officeDocument/2006/relationships/customXml" Target="../ink/ink18.xml"/><Relationship Id="rId27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customXml" Target="../ink/ink2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49285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Simple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17991"/>
              </p:ext>
            </p:extLst>
          </p:nvPr>
        </p:nvGraphicFramePr>
        <p:xfrm>
          <a:off x="1777680" y="1794933"/>
          <a:ext cx="8179120" cy="158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Equation" r:id="rId4" imgW="1066680" imgH="228600" progId="Equation.3">
                  <p:embed/>
                </p:oleObj>
              </mc:Choice>
              <mc:Fallback>
                <p:oleObj name="Equation" r:id="rId4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0" y="1794933"/>
                        <a:ext cx="8179120" cy="1581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85801"/>
              </p:ext>
            </p:extLst>
          </p:nvPr>
        </p:nvGraphicFramePr>
        <p:xfrm>
          <a:off x="2540001" y="3733799"/>
          <a:ext cx="6643359" cy="169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Equation" r:id="rId6" imgW="875920" imgH="253890" progId="Equation.3">
                  <p:embed/>
                </p:oleObj>
              </mc:Choice>
              <mc:Fallback>
                <p:oleObj name="Equation" r:id="rId6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733799"/>
                        <a:ext cx="6643359" cy="1693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0436" name="Ink 230435"/>
              <p14:cNvContentPartPr/>
              <p14:nvPr/>
            </p14:nvContentPartPr>
            <p14:xfrm>
              <a:off x="4484009" y="197609"/>
              <a:ext cx="2465280" cy="1498680"/>
            </p14:xfrm>
          </p:contentPart>
        </mc:Choice>
        <mc:Fallback xmlns="">
          <p:pic>
            <p:nvPicPr>
              <p:cNvPr id="230436" name="Ink 2304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4169" y="189329"/>
                <a:ext cx="5027399" cy="1823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3BBBBB-2EBD-4AB8-82FA-F2A376FBF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3011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55202C-1BCD-4F1D-8EA3-BD0F9D8DF183}"/>
                  </a:ext>
                </a:extLst>
              </p14:cNvPr>
              <p14:cNvContentPartPr/>
              <p14:nvPr/>
            </p14:nvContentPartPr>
            <p14:xfrm>
              <a:off x="292529" y="4111529"/>
              <a:ext cx="1470600" cy="138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55202C-1BCD-4F1D-8EA3-BD0F9D8DF1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3889" y="4102887"/>
                <a:ext cx="1488240" cy="1398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33D37C-C081-4B81-9CCE-52ABB37498D0}"/>
                  </a:ext>
                </a:extLst>
              </p14:cNvPr>
              <p14:cNvContentPartPr/>
              <p14:nvPr/>
            </p14:nvContentPartPr>
            <p14:xfrm>
              <a:off x="274889" y="2420249"/>
              <a:ext cx="119880" cy="26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33D37C-C081-4B81-9CCE-52ABB37498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889" y="2411609"/>
                <a:ext cx="137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85BD43-1CD7-4DAE-A3AC-C6438B3C984C}"/>
                  </a:ext>
                </a:extLst>
              </p14:cNvPr>
              <p14:cNvContentPartPr/>
              <p14:nvPr/>
            </p14:nvContentPartPr>
            <p14:xfrm>
              <a:off x="519689" y="2139449"/>
              <a:ext cx="699480" cy="568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85BD43-1CD7-4DAE-A3AC-C6438B3C98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1049" y="2130449"/>
                <a:ext cx="7171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83F95F-DB04-44AF-9EC8-20A54DEFCB5C}"/>
                  </a:ext>
                </a:extLst>
              </p14:cNvPr>
              <p14:cNvContentPartPr/>
              <p14:nvPr/>
            </p14:nvContentPartPr>
            <p14:xfrm>
              <a:off x="1153289" y="1810769"/>
              <a:ext cx="162000" cy="25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83F95F-DB04-44AF-9EC8-20A54DEFCB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4269" y="1801769"/>
                <a:ext cx="179679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0452" name="Ink 230451">
                <a:extLst>
                  <a:ext uri="{FF2B5EF4-FFF2-40B4-BE49-F238E27FC236}">
                    <a16:creationId xmlns:a16="http://schemas.microsoft.com/office/drawing/2014/main" id="{366C598D-4A2E-4FCE-A77E-B15750C4986B}"/>
                  </a:ext>
                </a:extLst>
              </p14:cNvPr>
              <p14:cNvContentPartPr/>
              <p14:nvPr/>
            </p14:nvContentPartPr>
            <p14:xfrm>
              <a:off x="4751129" y="1284809"/>
              <a:ext cx="687600" cy="669960"/>
            </p14:xfrm>
          </p:contentPart>
        </mc:Choice>
        <mc:Fallback xmlns="">
          <p:pic>
            <p:nvPicPr>
              <p:cNvPr id="230452" name="Ink 230451">
                <a:extLst>
                  <a:ext uri="{FF2B5EF4-FFF2-40B4-BE49-F238E27FC236}">
                    <a16:creationId xmlns:a16="http://schemas.microsoft.com/office/drawing/2014/main" id="{366C598D-4A2E-4FCE-A77E-B15750C498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42129" y="1275804"/>
                <a:ext cx="705240" cy="687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975" name="Ink 40974">
                <a:extLst>
                  <a:ext uri="{FF2B5EF4-FFF2-40B4-BE49-F238E27FC236}">
                    <a16:creationId xmlns:a16="http://schemas.microsoft.com/office/drawing/2014/main" id="{5AD7009D-9236-400C-9F8F-7515ACD04C43}"/>
                  </a:ext>
                </a:extLst>
              </p14:cNvPr>
              <p14:cNvContentPartPr/>
              <p14:nvPr/>
            </p14:nvContentPartPr>
            <p14:xfrm>
              <a:off x="5695409" y="573449"/>
              <a:ext cx="5128200" cy="4745880"/>
            </p14:xfrm>
          </p:contentPart>
        </mc:Choice>
        <mc:Fallback xmlns="">
          <p:pic>
            <p:nvPicPr>
              <p:cNvPr id="40975" name="Ink 40974">
                <a:extLst>
                  <a:ext uri="{FF2B5EF4-FFF2-40B4-BE49-F238E27FC236}">
                    <a16:creationId xmlns:a16="http://schemas.microsoft.com/office/drawing/2014/main" id="{5AD7009D-9236-400C-9F8F-7515ACD04C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6409" y="564808"/>
                <a:ext cx="5145840" cy="4763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978" name="Ink 40977">
                <a:extLst>
                  <a:ext uri="{FF2B5EF4-FFF2-40B4-BE49-F238E27FC236}">
                    <a16:creationId xmlns:a16="http://schemas.microsoft.com/office/drawing/2014/main" id="{154600D8-086F-4499-BE2C-BBC8E23412F0}"/>
                  </a:ext>
                </a:extLst>
              </p14:cNvPr>
              <p14:cNvContentPartPr/>
              <p14:nvPr/>
            </p14:nvContentPartPr>
            <p14:xfrm>
              <a:off x="1643249" y="830489"/>
              <a:ext cx="203760" cy="526320"/>
            </p14:xfrm>
          </p:contentPart>
        </mc:Choice>
        <mc:Fallback xmlns="">
          <p:pic>
            <p:nvPicPr>
              <p:cNvPr id="40978" name="Ink 40977">
                <a:extLst>
                  <a:ext uri="{FF2B5EF4-FFF2-40B4-BE49-F238E27FC236}">
                    <a16:creationId xmlns:a16="http://schemas.microsoft.com/office/drawing/2014/main" id="{154600D8-086F-4499-BE2C-BBC8E23412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34594" y="821849"/>
                <a:ext cx="221431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979" name="Ink 40978">
                <a:extLst>
                  <a:ext uri="{FF2B5EF4-FFF2-40B4-BE49-F238E27FC236}">
                    <a16:creationId xmlns:a16="http://schemas.microsoft.com/office/drawing/2014/main" id="{DDF11920-233B-4AF4-94DC-540C572196D1}"/>
                  </a:ext>
                </a:extLst>
              </p14:cNvPr>
              <p14:cNvContentPartPr/>
              <p14:nvPr/>
            </p14:nvContentPartPr>
            <p14:xfrm>
              <a:off x="1673129" y="1105529"/>
              <a:ext cx="167760" cy="78120"/>
            </p14:xfrm>
          </p:contentPart>
        </mc:Choice>
        <mc:Fallback xmlns="">
          <p:pic>
            <p:nvPicPr>
              <p:cNvPr id="40979" name="Ink 40978">
                <a:extLst>
                  <a:ext uri="{FF2B5EF4-FFF2-40B4-BE49-F238E27FC236}">
                    <a16:creationId xmlns:a16="http://schemas.microsoft.com/office/drawing/2014/main" id="{DDF11920-233B-4AF4-94DC-540C572196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64489" y="1096529"/>
                <a:ext cx="1854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981" name="Ink 40980">
                <a:extLst>
                  <a:ext uri="{FF2B5EF4-FFF2-40B4-BE49-F238E27FC236}">
                    <a16:creationId xmlns:a16="http://schemas.microsoft.com/office/drawing/2014/main" id="{1499D8C0-EAF4-4252-8E3A-DC46562FB31B}"/>
                  </a:ext>
                </a:extLst>
              </p14:cNvPr>
              <p14:cNvContentPartPr/>
              <p14:nvPr/>
            </p14:nvContentPartPr>
            <p14:xfrm>
              <a:off x="2073809" y="848489"/>
              <a:ext cx="18360" cy="24120"/>
            </p14:xfrm>
          </p:contentPart>
        </mc:Choice>
        <mc:Fallback xmlns="">
          <p:pic>
            <p:nvPicPr>
              <p:cNvPr id="40981" name="Ink 40980">
                <a:extLst>
                  <a:ext uri="{FF2B5EF4-FFF2-40B4-BE49-F238E27FC236}">
                    <a16:creationId xmlns:a16="http://schemas.microsoft.com/office/drawing/2014/main" id="{1499D8C0-EAF4-4252-8E3A-DC46562FB3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64809" y="839489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983" name="Ink 40982">
                <a:extLst>
                  <a:ext uri="{FF2B5EF4-FFF2-40B4-BE49-F238E27FC236}">
                    <a16:creationId xmlns:a16="http://schemas.microsoft.com/office/drawing/2014/main" id="{6CBC78A4-F3C7-408D-9F99-57D740681EC7}"/>
                  </a:ext>
                </a:extLst>
              </p14:cNvPr>
              <p14:cNvContentPartPr/>
              <p14:nvPr/>
            </p14:nvContentPartPr>
            <p14:xfrm>
              <a:off x="1971929" y="1063769"/>
              <a:ext cx="191880" cy="209160"/>
            </p14:xfrm>
          </p:contentPart>
        </mc:Choice>
        <mc:Fallback xmlns="">
          <p:pic>
            <p:nvPicPr>
              <p:cNvPr id="40983" name="Ink 40982">
                <a:extLst>
                  <a:ext uri="{FF2B5EF4-FFF2-40B4-BE49-F238E27FC236}">
                    <a16:creationId xmlns:a16="http://schemas.microsoft.com/office/drawing/2014/main" id="{6CBC78A4-F3C7-408D-9F99-57D740681E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63273" y="1054784"/>
                <a:ext cx="209553" cy="226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986" name="Ink 40985">
                <a:extLst>
                  <a:ext uri="{FF2B5EF4-FFF2-40B4-BE49-F238E27FC236}">
                    <a16:creationId xmlns:a16="http://schemas.microsoft.com/office/drawing/2014/main" id="{065BC4B0-02AC-47F8-8C6D-F3BEAFB81AA4}"/>
                  </a:ext>
                </a:extLst>
              </p14:cNvPr>
              <p14:cNvContentPartPr/>
              <p14:nvPr/>
            </p14:nvContentPartPr>
            <p14:xfrm>
              <a:off x="2264969" y="705209"/>
              <a:ext cx="245520" cy="532440"/>
            </p14:xfrm>
          </p:contentPart>
        </mc:Choice>
        <mc:Fallback xmlns="">
          <p:pic>
            <p:nvPicPr>
              <p:cNvPr id="40986" name="Ink 40985">
                <a:extLst>
                  <a:ext uri="{FF2B5EF4-FFF2-40B4-BE49-F238E27FC236}">
                    <a16:creationId xmlns:a16="http://schemas.microsoft.com/office/drawing/2014/main" id="{065BC4B0-02AC-47F8-8C6D-F3BEAFB81A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5969" y="696209"/>
                <a:ext cx="2631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990" name="Ink 40989">
                <a:extLst>
                  <a:ext uri="{FF2B5EF4-FFF2-40B4-BE49-F238E27FC236}">
                    <a16:creationId xmlns:a16="http://schemas.microsoft.com/office/drawing/2014/main" id="{357E4454-2F95-419A-8524-CA8DC120AAE0}"/>
                  </a:ext>
                </a:extLst>
              </p14:cNvPr>
              <p14:cNvContentPartPr/>
              <p14:nvPr/>
            </p14:nvContentPartPr>
            <p14:xfrm>
              <a:off x="2623529" y="621329"/>
              <a:ext cx="311040" cy="502560"/>
            </p14:xfrm>
          </p:contentPart>
        </mc:Choice>
        <mc:Fallback xmlns="">
          <p:pic>
            <p:nvPicPr>
              <p:cNvPr id="40990" name="Ink 40989">
                <a:extLst>
                  <a:ext uri="{FF2B5EF4-FFF2-40B4-BE49-F238E27FC236}">
                    <a16:creationId xmlns:a16="http://schemas.microsoft.com/office/drawing/2014/main" id="{357E4454-2F95-419A-8524-CA8DC120AA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14529" y="612689"/>
                <a:ext cx="328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991" name="Ink 40990">
                <a:extLst>
                  <a:ext uri="{FF2B5EF4-FFF2-40B4-BE49-F238E27FC236}">
                    <a16:creationId xmlns:a16="http://schemas.microsoft.com/office/drawing/2014/main" id="{EC32B5D0-80C5-46C0-BD8E-6A4073FA0927}"/>
                  </a:ext>
                </a:extLst>
              </p14:cNvPr>
              <p14:cNvContentPartPr/>
              <p14:nvPr/>
            </p14:nvContentPartPr>
            <p14:xfrm>
              <a:off x="3035729" y="460049"/>
              <a:ext cx="382680" cy="322920"/>
            </p14:xfrm>
          </p:contentPart>
        </mc:Choice>
        <mc:Fallback xmlns="">
          <p:pic>
            <p:nvPicPr>
              <p:cNvPr id="40991" name="Ink 40990">
                <a:extLst>
                  <a:ext uri="{FF2B5EF4-FFF2-40B4-BE49-F238E27FC236}">
                    <a16:creationId xmlns:a16="http://schemas.microsoft.com/office/drawing/2014/main" id="{EC32B5D0-80C5-46C0-BD8E-6A4073FA092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27089" y="451049"/>
                <a:ext cx="4003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0470" name="Ink 230469">
                <a:extLst>
                  <a:ext uri="{FF2B5EF4-FFF2-40B4-BE49-F238E27FC236}">
                    <a16:creationId xmlns:a16="http://schemas.microsoft.com/office/drawing/2014/main" id="{E408099B-7206-4739-8E91-E065A721F158}"/>
                  </a:ext>
                </a:extLst>
              </p14:cNvPr>
              <p14:cNvContentPartPr/>
              <p14:nvPr/>
            </p14:nvContentPartPr>
            <p14:xfrm>
              <a:off x="1882289" y="1511969"/>
              <a:ext cx="568440" cy="502200"/>
            </p14:xfrm>
          </p:contentPart>
        </mc:Choice>
        <mc:Fallback xmlns="">
          <p:pic>
            <p:nvPicPr>
              <p:cNvPr id="230470" name="Ink 230469">
                <a:extLst>
                  <a:ext uri="{FF2B5EF4-FFF2-40B4-BE49-F238E27FC236}">
                    <a16:creationId xmlns:a16="http://schemas.microsoft.com/office/drawing/2014/main" id="{E408099B-7206-4739-8E91-E065A721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73644" y="1502975"/>
                <a:ext cx="586091" cy="519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0471" name="Ink 230470">
                <a:extLst>
                  <a:ext uri="{FF2B5EF4-FFF2-40B4-BE49-F238E27FC236}">
                    <a16:creationId xmlns:a16="http://schemas.microsoft.com/office/drawing/2014/main" id="{D8A2B4C1-F563-4A6C-8CAA-CA2AF3B9DB13}"/>
                  </a:ext>
                </a:extLst>
              </p14:cNvPr>
              <p14:cNvContentPartPr/>
              <p14:nvPr/>
            </p14:nvContentPartPr>
            <p14:xfrm>
              <a:off x="2426249" y="1517729"/>
              <a:ext cx="12240" cy="12240"/>
            </p14:xfrm>
          </p:contentPart>
        </mc:Choice>
        <mc:Fallback xmlns="">
          <p:pic>
            <p:nvPicPr>
              <p:cNvPr id="230471" name="Ink 230470">
                <a:extLst>
                  <a:ext uri="{FF2B5EF4-FFF2-40B4-BE49-F238E27FC236}">
                    <a16:creationId xmlns:a16="http://schemas.microsoft.com/office/drawing/2014/main" id="{D8A2B4C1-F563-4A6C-8CAA-CA2AF3B9DB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17609" y="1509089"/>
                <a:ext cx="29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0472" name="Ink 230471">
                <a:extLst>
                  <a:ext uri="{FF2B5EF4-FFF2-40B4-BE49-F238E27FC236}">
                    <a16:creationId xmlns:a16="http://schemas.microsoft.com/office/drawing/2014/main" id="{573EED96-17D4-48C2-8D33-703AF8EDF236}"/>
                  </a:ext>
                </a:extLst>
              </p14:cNvPr>
              <p14:cNvContentPartPr/>
              <p14:nvPr/>
            </p14:nvContentPartPr>
            <p14:xfrm>
              <a:off x="2557649" y="1703129"/>
              <a:ext cx="42120" cy="6480"/>
            </p14:xfrm>
          </p:contentPart>
        </mc:Choice>
        <mc:Fallback xmlns="">
          <p:pic>
            <p:nvPicPr>
              <p:cNvPr id="230472" name="Ink 230471">
                <a:extLst>
                  <a:ext uri="{FF2B5EF4-FFF2-40B4-BE49-F238E27FC236}">
                    <a16:creationId xmlns:a16="http://schemas.microsoft.com/office/drawing/2014/main" id="{573EED96-17D4-48C2-8D33-703AF8EDF23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49009" y="1694129"/>
                <a:ext cx="59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0473" name="Ink 230472">
                <a:extLst>
                  <a:ext uri="{FF2B5EF4-FFF2-40B4-BE49-F238E27FC236}">
                    <a16:creationId xmlns:a16="http://schemas.microsoft.com/office/drawing/2014/main" id="{356EA182-90D3-464B-B7B6-BC93B339631A}"/>
                  </a:ext>
                </a:extLst>
              </p14:cNvPr>
              <p14:cNvContentPartPr/>
              <p14:nvPr/>
            </p14:nvContentPartPr>
            <p14:xfrm>
              <a:off x="2754929" y="1482089"/>
              <a:ext cx="167760" cy="472680"/>
            </p14:xfrm>
          </p:contentPart>
        </mc:Choice>
        <mc:Fallback xmlns="">
          <p:pic>
            <p:nvPicPr>
              <p:cNvPr id="230473" name="Ink 230472">
                <a:extLst>
                  <a:ext uri="{FF2B5EF4-FFF2-40B4-BE49-F238E27FC236}">
                    <a16:creationId xmlns:a16="http://schemas.microsoft.com/office/drawing/2014/main" id="{356EA182-90D3-464B-B7B6-BC93B33963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46289" y="1473089"/>
                <a:ext cx="185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0474" name="Ink 230473">
                <a:extLst>
                  <a:ext uri="{FF2B5EF4-FFF2-40B4-BE49-F238E27FC236}">
                    <a16:creationId xmlns:a16="http://schemas.microsoft.com/office/drawing/2014/main" id="{2619F17E-CD31-4BBB-AC1E-C81DE77676B8}"/>
                  </a:ext>
                </a:extLst>
              </p14:cNvPr>
              <p14:cNvContentPartPr/>
              <p14:nvPr/>
            </p14:nvContentPartPr>
            <p14:xfrm>
              <a:off x="2689409" y="1368329"/>
              <a:ext cx="311040" cy="311040"/>
            </p14:xfrm>
          </p:contentPart>
        </mc:Choice>
        <mc:Fallback xmlns="">
          <p:pic>
            <p:nvPicPr>
              <p:cNvPr id="230474" name="Ink 230473">
                <a:extLst>
                  <a:ext uri="{FF2B5EF4-FFF2-40B4-BE49-F238E27FC236}">
                    <a16:creationId xmlns:a16="http://schemas.microsoft.com/office/drawing/2014/main" id="{2619F17E-CD31-4BBB-AC1E-C81DE77676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80409" y="1359689"/>
                <a:ext cx="3286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0478" name="Ink 230477">
                <a:extLst>
                  <a:ext uri="{FF2B5EF4-FFF2-40B4-BE49-F238E27FC236}">
                    <a16:creationId xmlns:a16="http://schemas.microsoft.com/office/drawing/2014/main" id="{F74AA2D6-F95A-44C0-BC31-2C56AF0EE713}"/>
                  </a:ext>
                </a:extLst>
              </p14:cNvPr>
              <p14:cNvContentPartPr/>
              <p14:nvPr/>
            </p14:nvContentPartPr>
            <p14:xfrm>
              <a:off x="3125369" y="1177169"/>
              <a:ext cx="352800" cy="502560"/>
            </p14:xfrm>
          </p:contentPart>
        </mc:Choice>
        <mc:Fallback xmlns="">
          <p:pic>
            <p:nvPicPr>
              <p:cNvPr id="230478" name="Ink 230477">
                <a:extLst>
                  <a:ext uri="{FF2B5EF4-FFF2-40B4-BE49-F238E27FC236}">
                    <a16:creationId xmlns:a16="http://schemas.microsoft.com/office/drawing/2014/main" id="{F74AA2D6-F95A-44C0-BC31-2C56AF0EE7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16729" y="1168529"/>
                <a:ext cx="370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0479" name="Ink 230478">
                <a:extLst>
                  <a:ext uri="{FF2B5EF4-FFF2-40B4-BE49-F238E27FC236}">
                    <a16:creationId xmlns:a16="http://schemas.microsoft.com/office/drawing/2014/main" id="{46534078-F36C-4913-A7B2-2A13803854C6}"/>
                  </a:ext>
                </a:extLst>
              </p14:cNvPr>
              <p14:cNvContentPartPr/>
              <p14:nvPr/>
            </p14:nvContentPartPr>
            <p14:xfrm>
              <a:off x="3340649" y="1135409"/>
              <a:ext cx="18360" cy="502560"/>
            </p14:xfrm>
          </p:contentPart>
        </mc:Choice>
        <mc:Fallback xmlns="">
          <p:pic>
            <p:nvPicPr>
              <p:cNvPr id="230479" name="Ink 230478">
                <a:extLst>
                  <a:ext uri="{FF2B5EF4-FFF2-40B4-BE49-F238E27FC236}">
                    <a16:creationId xmlns:a16="http://schemas.microsoft.com/office/drawing/2014/main" id="{46534078-F36C-4913-A7B2-2A13803854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32009" y="1126409"/>
                <a:ext cx="360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30480" name="Ink 230479">
                <a:extLst>
                  <a:ext uri="{FF2B5EF4-FFF2-40B4-BE49-F238E27FC236}">
                    <a16:creationId xmlns:a16="http://schemas.microsoft.com/office/drawing/2014/main" id="{24C1D30E-8292-49E8-8368-1AF7706AC6CD}"/>
                  </a:ext>
                </a:extLst>
              </p14:cNvPr>
              <p14:cNvContentPartPr/>
              <p14:nvPr/>
            </p14:nvContentPartPr>
            <p14:xfrm>
              <a:off x="3597689" y="956129"/>
              <a:ext cx="239400" cy="317160"/>
            </p14:xfrm>
          </p:contentPart>
        </mc:Choice>
        <mc:Fallback xmlns="">
          <p:pic>
            <p:nvPicPr>
              <p:cNvPr id="230480" name="Ink 230479">
                <a:extLst>
                  <a:ext uri="{FF2B5EF4-FFF2-40B4-BE49-F238E27FC236}">
                    <a16:creationId xmlns:a16="http://schemas.microsoft.com/office/drawing/2014/main" id="{24C1D30E-8292-49E8-8368-1AF7706AC6C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88689" y="947129"/>
                <a:ext cx="25704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95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Common Mistakes in Using Regression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</a:t>
            </a:r>
            <a:r>
              <a:rPr lang="en-US" sz="2000" b="1"/>
              <a:t>Not Linear (Without Using Appropriate Fixes)</a:t>
            </a:r>
            <a:endParaRPr lang="en-US" sz="2000" b="1" dirty="0"/>
          </a:p>
          <a:p>
            <a:r>
              <a:rPr lang="en-US" sz="2000" b="1" dirty="0"/>
              <a:t>X Value Used is Outside the Range of the Original X Values</a:t>
            </a:r>
          </a:p>
          <a:p>
            <a:r>
              <a:rPr lang="en-US" sz="2000" b="1" dirty="0"/>
              <a:t>Forgetting that Error is Going to Happen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A5D588-2B21-42C8-B642-3C69F22E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3011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D1651C-C277-4D62-8BD3-362FDE4A0594}"/>
                  </a:ext>
                </a:extLst>
              </p14:cNvPr>
              <p14:cNvContentPartPr/>
              <p14:nvPr/>
            </p14:nvContentPartPr>
            <p14:xfrm>
              <a:off x="340409" y="782609"/>
              <a:ext cx="10154520" cy="243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D1651C-C277-4D62-8BD3-362FDE4A05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769" y="773969"/>
                <a:ext cx="10172160" cy="24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88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55714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Cutting Tools</a:t>
            </a:r>
          </a:p>
        </p:txBody>
      </p:sp>
      <p:pic>
        <p:nvPicPr>
          <p:cNvPr id="52226" name="Picture 2" descr="Cutting Mach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14" y="1981898"/>
            <a:ext cx="6415185" cy="32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9F2931-3DBC-4E6A-A43E-9127ADFF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3011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3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5" descr="S4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67" y="1804204"/>
            <a:ext cx="6908800" cy="2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9300" y="4961996"/>
            <a:ext cx="5211233" cy="366712"/>
          </a:xfrm>
          <a:prstGeom prst="rect">
            <a:avLst/>
          </a:prstGeom>
          <a:solidFill>
            <a:srgbClr val="006646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CEC393"/>
                </a:solidFill>
                <a:latin typeface="Arial" charset="0"/>
              </a:rPr>
              <a:t>Be very familiar with the model assumptions.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0197A2-B4EE-4272-964F-0DFD0577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99659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0413" name="Ink 230412">
                <a:extLst>
                  <a:ext uri="{FF2B5EF4-FFF2-40B4-BE49-F238E27FC236}">
                    <a16:creationId xmlns:a16="http://schemas.microsoft.com/office/drawing/2014/main" id="{7FEDD13D-DEB2-44D1-9369-14C091705314}"/>
                  </a:ext>
                </a:extLst>
              </p14:cNvPr>
              <p14:cNvContentPartPr/>
              <p14:nvPr/>
            </p14:nvContentPartPr>
            <p14:xfrm>
              <a:off x="2796689" y="3538049"/>
              <a:ext cx="173520" cy="42120"/>
            </p14:xfrm>
          </p:contentPart>
        </mc:Choice>
        <mc:Fallback xmlns="">
          <p:pic>
            <p:nvPicPr>
              <p:cNvPr id="230413" name="Ink 230412">
                <a:extLst>
                  <a:ext uri="{FF2B5EF4-FFF2-40B4-BE49-F238E27FC236}">
                    <a16:creationId xmlns:a16="http://schemas.microsoft.com/office/drawing/2014/main" id="{7FEDD13D-DEB2-44D1-9369-14C0917053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049" y="3529049"/>
                <a:ext cx="191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0415" name="Ink 230414">
                <a:extLst>
                  <a:ext uri="{FF2B5EF4-FFF2-40B4-BE49-F238E27FC236}">
                    <a16:creationId xmlns:a16="http://schemas.microsoft.com/office/drawing/2014/main" id="{79AB3FF5-663F-4E34-ADE0-3C473499AFDC}"/>
                  </a:ext>
                </a:extLst>
              </p14:cNvPr>
              <p14:cNvContentPartPr/>
              <p14:nvPr/>
            </p14:nvContentPartPr>
            <p14:xfrm>
              <a:off x="2790929" y="2444369"/>
              <a:ext cx="209520" cy="48240"/>
            </p14:xfrm>
          </p:contentPart>
        </mc:Choice>
        <mc:Fallback xmlns="">
          <p:pic>
            <p:nvPicPr>
              <p:cNvPr id="230415" name="Ink 230414">
                <a:extLst>
                  <a:ext uri="{FF2B5EF4-FFF2-40B4-BE49-F238E27FC236}">
                    <a16:creationId xmlns:a16="http://schemas.microsoft.com/office/drawing/2014/main" id="{79AB3FF5-663F-4E34-ADE0-3C473499AF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929" y="2435369"/>
                <a:ext cx="227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0459" name="Ink 230458">
                <a:extLst>
                  <a:ext uri="{FF2B5EF4-FFF2-40B4-BE49-F238E27FC236}">
                    <a16:creationId xmlns:a16="http://schemas.microsoft.com/office/drawing/2014/main" id="{14195D13-10AD-400C-9953-49203E83A3FD}"/>
                  </a:ext>
                </a:extLst>
              </p14:cNvPr>
              <p14:cNvContentPartPr/>
              <p14:nvPr/>
            </p14:nvContentPartPr>
            <p14:xfrm>
              <a:off x="830729" y="1368329"/>
              <a:ext cx="360" cy="42120"/>
            </p14:xfrm>
          </p:contentPart>
        </mc:Choice>
        <mc:Fallback xmlns="">
          <p:pic>
            <p:nvPicPr>
              <p:cNvPr id="230459" name="Ink 230458">
                <a:extLst>
                  <a:ext uri="{FF2B5EF4-FFF2-40B4-BE49-F238E27FC236}">
                    <a16:creationId xmlns:a16="http://schemas.microsoft.com/office/drawing/2014/main" id="{14195D13-10AD-400C-9953-49203E83A3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1729" y="1359689"/>
                <a:ext cx="18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0467" name="Ink 230466">
                <a:extLst>
                  <a:ext uri="{FF2B5EF4-FFF2-40B4-BE49-F238E27FC236}">
                    <a16:creationId xmlns:a16="http://schemas.microsoft.com/office/drawing/2014/main" id="{8435812D-BBF3-45ED-BCEA-952D2EF42DB2}"/>
                  </a:ext>
                </a:extLst>
              </p14:cNvPr>
              <p14:cNvContentPartPr/>
              <p14:nvPr/>
            </p14:nvContentPartPr>
            <p14:xfrm>
              <a:off x="489809" y="1553729"/>
              <a:ext cx="1805040" cy="1518480"/>
            </p14:xfrm>
          </p:contentPart>
        </mc:Choice>
        <mc:Fallback xmlns="">
          <p:pic>
            <p:nvPicPr>
              <p:cNvPr id="230467" name="Ink 230466">
                <a:extLst>
                  <a:ext uri="{FF2B5EF4-FFF2-40B4-BE49-F238E27FC236}">
                    <a16:creationId xmlns:a16="http://schemas.microsoft.com/office/drawing/2014/main" id="{8435812D-BBF3-45ED-BCEA-952D2EF42D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171" y="1544729"/>
                <a:ext cx="1822676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0469" name="Ink 230468">
                <a:extLst>
                  <a:ext uri="{FF2B5EF4-FFF2-40B4-BE49-F238E27FC236}">
                    <a16:creationId xmlns:a16="http://schemas.microsoft.com/office/drawing/2014/main" id="{E4847001-8FC8-4290-8788-CE881D2A911B}"/>
                  </a:ext>
                </a:extLst>
              </p14:cNvPr>
              <p14:cNvContentPartPr/>
              <p14:nvPr/>
            </p14:nvContentPartPr>
            <p14:xfrm>
              <a:off x="5056049" y="185009"/>
              <a:ext cx="4506480" cy="777240"/>
            </p14:xfrm>
          </p:contentPart>
        </mc:Choice>
        <mc:Fallback xmlns="">
          <p:pic>
            <p:nvPicPr>
              <p:cNvPr id="230469" name="Ink 230468">
                <a:extLst>
                  <a:ext uri="{FF2B5EF4-FFF2-40B4-BE49-F238E27FC236}">
                    <a16:creationId xmlns:a16="http://schemas.microsoft.com/office/drawing/2014/main" id="{E4847001-8FC8-4290-8788-CE881D2A91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47049" y="176369"/>
                <a:ext cx="452412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0472" name="Ink 230471">
                <a:extLst>
                  <a:ext uri="{FF2B5EF4-FFF2-40B4-BE49-F238E27FC236}">
                    <a16:creationId xmlns:a16="http://schemas.microsoft.com/office/drawing/2014/main" id="{0A15F919-F9E8-4BAC-BCC3-10B42EE4CE4F}"/>
                  </a:ext>
                </a:extLst>
              </p14:cNvPr>
              <p14:cNvContentPartPr/>
              <p14:nvPr/>
            </p14:nvContentPartPr>
            <p14:xfrm>
              <a:off x="4434329" y="2432129"/>
              <a:ext cx="317160" cy="562320"/>
            </p14:xfrm>
          </p:contentPart>
        </mc:Choice>
        <mc:Fallback xmlns="">
          <p:pic>
            <p:nvPicPr>
              <p:cNvPr id="230472" name="Ink 230471">
                <a:extLst>
                  <a:ext uri="{FF2B5EF4-FFF2-40B4-BE49-F238E27FC236}">
                    <a16:creationId xmlns:a16="http://schemas.microsoft.com/office/drawing/2014/main" id="{0A15F919-F9E8-4BAC-BCC3-10B42EE4CE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5689" y="2423489"/>
                <a:ext cx="3348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0475" name="Ink 230474">
                <a:extLst>
                  <a:ext uri="{FF2B5EF4-FFF2-40B4-BE49-F238E27FC236}">
                    <a16:creationId xmlns:a16="http://schemas.microsoft.com/office/drawing/2014/main" id="{A02013BE-AEE4-4CC4-98B4-967733CAA503}"/>
                  </a:ext>
                </a:extLst>
              </p14:cNvPr>
              <p14:cNvContentPartPr/>
              <p14:nvPr/>
            </p14:nvContentPartPr>
            <p14:xfrm>
              <a:off x="6311009" y="2396489"/>
              <a:ext cx="311040" cy="460440"/>
            </p14:xfrm>
          </p:contentPart>
        </mc:Choice>
        <mc:Fallback xmlns="">
          <p:pic>
            <p:nvPicPr>
              <p:cNvPr id="230475" name="Ink 230474">
                <a:extLst>
                  <a:ext uri="{FF2B5EF4-FFF2-40B4-BE49-F238E27FC236}">
                    <a16:creationId xmlns:a16="http://schemas.microsoft.com/office/drawing/2014/main" id="{A02013BE-AEE4-4CC4-98B4-967733CAA5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2009" y="2387489"/>
                <a:ext cx="3286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0478" name="Ink 230477">
                <a:extLst>
                  <a:ext uri="{FF2B5EF4-FFF2-40B4-BE49-F238E27FC236}">
                    <a16:creationId xmlns:a16="http://schemas.microsoft.com/office/drawing/2014/main" id="{C73B6F07-0751-4C60-90A0-5BD2A9302F73}"/>
                  </a:ext>
                </a:extLst>
              </p14:cNvPr>
              <p14:cNvContentPartPr/>
              <p14:nvPr/>
            </p14:nvContentPartPr>
            <p14:xfrm>
              <a:off x="7930649" y="2061689"/>
              <a:ext cx="340920" cy="496440"/>
            </p14:xfrm>
          </p:contentPart>
        </mc:Choice>
        <mc:Fallback xmlns="">
          <p:pic>
            <p:nvPicPr>
              <p:cNvPr id="230478" name="Ink 230477">
                <a:extLst>
                  <a:ext uri="{FF2B5EF4-FFF2-40B4-BE49-F238E27FC236}">
                    <a16:creationId xmlns:a16="http://schemas.microsoft.com/office/drawing/2014/main" id="{C73B6F07-0751-4C60-90A0-5BD2A9302F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21649" y="2053049"/>
                <a:ext cx="3585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551" name="Ink 230550">
                <a:extLst>
                  <a:ext uri="{FF2B5EF4-FFF2-40B4-BE49-F238E27FC236}">
                    <a16:creationId xmlns:a16="http://schemas.microsoft.com/office/drawing/2014/main" id="{EAC292CF-75B2-4C09-919E-3F5D0E230B09}"/>
                  </a:ext>
                </a:extLst>
              </p14:cNvPr>
              <p14:cNvContentPartPr/>
              <p14:nvPr/>
            </p14:nvContentPartPr>
            <p14:xfrm>
              <a:off x="9209729" y="2874569"/>
              <a:ext cx="2779200" cy="2606040"/>
            </p14:xfrm>
          </p:contentPart>
        </mc:Choice>
        <mc:Fallback xmlns="">
          <p:pic>
            <p:nvPicPr>
              <p:cNvPr id="230551" name="Ink 230550">
                <a:extLst>
                  <a:ext uri="{FF2B5EF4-FFF2-40B4-BE49-F238E27FC236}">
                    <a16:creationId xmlns:a16="http://schemas.microsoft.com/office/drawing/2014/main" id="{EAC292CF-75B2-4C09-919E-3F5D0E230B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0730" y="2865569"/>
                <a:ext cx="2796838" cy="26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0552" name="Ink 230551">
                <a:extLst>
                  <a:ext uri="{FF2B5EF4-FFF2-40B4-BE49-F238E27FC236}">
                    <a16:creationId xmlns:a16="http://schemas.microsoft.com/office/drawing/2014/main" id="{8A95028F-54A0-40FB-B834-5D738E5EEBB5}"/>
                  </a:ext>
                </a:extLst>
              </p14:cNvPr>
              <p14:cNvContentPartPr/>
              <p14:nvPr/>
            </p14:nvContentPartPr>
            <p14:xfrm>
              <a:off x="9681689" y="5558009"/>
              <a:ext cx="609840" cy="66240"/>
            </p14:xfrm>
          </p:contentPart>
        </mc:Choice>
        <mc:Fallback xmlns="">
          <p:pic>
            <p:nvPicPr>
              <p:cNvPr id="230552" name="Ink 230551">
                <a:extLst>
                  <a:ext uri="{FF2B5EF4-FFF2-40B4-BE49-F238E27FC236}">
                    <a16:creationId xmlns:a16="http://schemas.microsoft.com/office/drawing/2014/main" id="{8A95028F-54A0-40FB-B834-5D738E5EEB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73049" y="5549009"/>
                <a:ext cx="627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0553" name="Ink 230552">
                <a:extLst>
                  <a:ext uri="{FF2B5EF4-FFF2-40B4-BE49-F238E27FC236}">
                    <a16:creationId xmlns:a16="http://schemas.microsoft.com/office/drawing/2014/main" id="{1D525B4A-73B5-4DAF-96A9-619F289D4D90}"/>
                  </a:ext>
                </a:extLst>
              </p14:cNvPr>
              <p14:cNvContentPartPr/>
              <p14:nvPr/>
            </p14:nvContentPartPr>
            <p14:xfrm>
              <a:off x="11325089" y="5593649"/>
              <a:ext cx="627840" cy="42120"/>
            </p14:xfrm>
          </p:contentPart>
        </mc:Choice>
        <mc:Fallback xmlns="">
          <p:pic>
            <p:nvPicPr>
              <p:cNvPr id="230553" name="Ink 230552">
                <a:extLst>
                  <a:ext uri="{FF2B5EF4-FFF2-40B4-BE49-F238E27FC236}">
                    <a16:creationId xmlns:a16="http://schemas.microsoft.com/office/drawing/2014/main" id="{1D525B4A-73B5-4DAF-96A9-619F289D4D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16449" y="5585009"/>
                <a:ext cx="645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90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3BFCA6-BB3D-4B10-B172-E247A4272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56813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6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1249738"/>
            <a:ext cx="1270001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CEC393"/>
                </a:solidFill>
              </a:rPr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B035B7-F325-43BE-8155-BD33809912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0403" name="Ink 230402">
                <a:extLst>
                  <a:ext uri="{FF2B5EF4-FFF2-40B4-BE49-F238E27FC236}">
                    <a16:creationId xmlns:a16="http://schemas.microsoft.com/office/drawing/2014/main" id="{EB4BC38E-569B-469B-AF75-808E24EE3682}"/>
                  </a:ext>
                </a:extLst>
              </p14:cNvPr>
              <p14:cNvContentPartPr/>
              <p14:nvPr/>
            </p14:nvContentPartPr>
            <p14:xfrm>
              <a:off x="9353009" y="4685369"/>
              <a:ext cx="245520" cy="382680"/>
            </p14:xfrm>
          </p:contentPart>
        </mc:Choice>
        <mc:Fallback xmlns="">
          <p:pic>
            <p:nvPicPr>
              <p:cNvPr id="230403" name="Ink 230402">
                <a:extLst>
                  <a:ext uri="{FF2B5EF4-FFF2-40B4-BE49-F238E27FC236}">
                    <a16:creationId xmlns:a16="http://schemas.microsoft.com/office/drawing/2014/main" id="{EB4BC38E-569B-469B-AF75-808E24EE3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4009" y="4676729"/>
                <a:ext cx="263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0410" name="Ink 230409">
                <a:extLst>
                  <a:ext uri="{FF2B5EF4-FFF2-40B4-BE49-F238E27FC236}">
                    <a16:creationId xmlns:a16="http://schemas.microsoft.com/office/drawing/2014/main" id="{C4E6D635-48A9-4202-8384-61AC27DA3CED}"/>
                  </a:ext>
                </a:extLst>
              </p14:cNvPr>
              <p14:cNvContentPartPr/>
              <p14:nvPr/>
            </p14:nvContentPartPr>
            <p14:xfrm>
              <a:off x="6914729" y="1386329"/>
              <a:ext cx="4100040" cy="3120120"/>
            </p14:xfrm>
          </p:contentPart>
        </mc:Choice>
        <mc:Fallback xmlns="">
          <p:pic>
            <p:nvPicPr>
              <p:cNvPr id="230410" name="Ink 230409">
                <a:extLst>
                  <a:ext uri="{FF2B5EF4-FFF2-40B4-BE49-F238E27FC236}">
                    <a16:creationId xmlns:a16="http://schemas.microsoft.com/office/drawing/2014/main" id="{C4E6D635-48A9-4202-8384-61AC27DA3C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729" y="1377689"/>
                <a:ext cx="4117680" cy="31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974" name="Ink 40973">
                <a:extLst>
                  <a:ext uri="{FF2B5EF4-FFF2-40B4-BE49-F238E27FC236}">
                    <a16:creationId xmlns:a16="http://schemas.microsoft.com/office/drawing/2014/main" id="{804E4AC3-1AD2-4C36-8F2D-400277617EF0}"/>
                  </a:ext>
                </a:extLst>
              </p14:cNvPr>
              <p14:cNvContentPartPr/>
              <p14:nvPr/>
            </p14:nvContentPartPr>
            <p14:xfrm>
              <a:off x="3926369" y="1583609"/>
              <a:ext cx="2145960" cy="1518480"/>
            </p14:xfrm>
          </p:contentPart>
        </mc:Choice>
        <mc:Fallback xmlns="">
          <p:pic>
            <p:nvPicPr>
              <p:cNvPr id="40974" name="Ink 40973">
                <a:extLst>
                  <a:ext uri="{FF2B5EF4-FFF2-40B4-BE49-F238E27FC236}">
                    <a16:creationId xmlns:a16="http://schemas.microsoft.com/office/drawing/2014/main" id="{804E4AC3-1AD2-4C36-8F2D-400277617E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7369" y="1574609"/>
                <a:ext cx="216360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0457" name="Ink 230456">
                <a:extLst>
                  <a:ext uri="{FF2B5EF4-FFF2-40B4-BE49-F238E27FC236}">
                    <a16:creationId xmlns:a16="http://schemas.microsoft.com/office/drawing/2014/main" id="{10216E41-58A5-4DDE-B038-78FFA9F3BF54}"/>
                  </a:ext>
                </a:extLst>
              </p14:cNvPr>
              <p14:cNvContentPartPr/>
              <p14:nvPr/>
            </p14:nvContentPartPr>
            <p14:xfrm>
              <a:off x="3758969" y="3484049"/>
              <a:ext cx="2976480" cy="2002320"/>
            </p14:xfrm>
          </p:contentPart>
        </mc:Choice>
        <mc:Fallback xmlns="">
          <p:pic>
            <p:nvPicPr>
              <p:cNvPr id="230457" name="Ink 230456">
                <a:extLst>
                  <a:ext uri="{FF2B5EF4-FFF2-40B4-BE49-F238E27FC236}">
                    <a16:creationId xmlns:a16="http://schemas.microsoft.com/office/drawing/2014/main" id="{10216E41-58A5-4DDE-B038-78FFA9F3BF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50329" y="3475409"/>
                <a:ext cx="2994120" cy="20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0458" name="Ink 230457">
                <a:extLst>
                  <a:ext uri="{FF2B5EF4-FFF2-40B4-BE49-F238E27FC236}">
                    <a16:creationId xmlns:a16="http://schemas.microsoft.com/office/drawing/2014/main" id="{A0970074-A665-4A81-9281-A2CBF529E6E0}"/>
                  </a:ext>
                </a:extLst>
              </p14:cNvPr>
              <p14:cNvContentPartPr/>
              <p14:nvPr/>
            </p14:nvContentPartPr>
            <p14:xfrm>
              <a:off x="477929" y="4123409"/>
              <a:ext cx="179640" cy="436680"/>
            </p14:xfrm>
          </p:contentPart>
        </mc:Choice>
        <mc:Fallback xmlns="">
          <p:pic>
            <p:nvPicPr>
              <p:cNvPr id="230458" name="Ink 230457">
                <a:extLst>
                  <a:ext uri="{FF2B5EF4-FFF2-40B4-BE49-F238E27FC236}">
                    <a16:creationId xmlns:a16="http://schemas.microsoft.com/office/drawing/2014/main" id="{A0970074-A665-4A81-9281-A2CBF529E6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289" y="4114769"/>
                <a:ext cx="1972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0476" name="Ink 230475">
                <a:extLst>
                  <a:ext uri="{FF2B5EF4-FFF2-40B4-BE49-F238E27FC236}">
                    <a16:creationId xmlns:a16="http://schemas.microsoft.com/office/drawing/2014/main" id="{7BAC804B-F5F8-4B33-9FB3-47639E71D69E}"/>
                  </a:ext>
                </a:extLst>
              </p14:cNvPr>
              <p14:cNvContentPartPr/>
              <p14:nvPr/>
            </p14:nvContentPartPr>
            <p14:xfrm>
              <a:off x="2145449" y="657329"/>
              <a:ext cx="526320" cy="938520"/>
            </p14:xfrm>
          </p:contentPart>
        </mc:Choice>
        <mc:Fallback xmlns="">
          <p:pic>
            <p:nvPicPr>
              <p:cNvPr id="230476" name="Ink 230475">
                <a:extLst>
                  <a:ext uri="{FF2B5EF4-FFF2-40B4-BE49-F238E27FC236}">
                    <a16:creationId xmlns:a16="http://schemas.microsoft.com/office/drawing/2014/main" id="{7BAC804B-F5F8-4B33-9FB3-47639E71D6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36449" y="648329"/>
                <a:ext cx="5439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0484" name="Ink 230483">
                <a:extLst>
                  <a:ext uri="{FF2B5EF4-FFF2-40B4-BE49-F238E27FC236}">
                    <a16:creationId xmlns:a16="http://schemas.microsoft.com/office/drawing/2014/main" id="{3282E60C-06CE-42D2-902D-546A9B9A3B0F}"/>
                  </a:ext>
                </a:extLst>
              </p14:cNvPr>
              <p14:cNvContentPartPr/>
              <p14:nvPr/>
            </p14:nvContentPartPr>
            <p14:xfrm>
              <a:off x="723089" y="3215129"/>
              <a:ext cx="2486520" cy="2444760"/>
            </p14:xfrm>
          </p:contentPart>
        </mc:Choice>
        <mc:Fallback xmlns="">
          <p:pic>
            <p:nvPicPr>
              <p:cNvPr id="230484" name="Ink 230483">
                <a:extLst>
                  <a:ext uri="{FF2B5EF4-FFF2-40B4-BE49-F238E27FC236}">
                    <a16:creationId xmlns:a16="http://schemas.microsoft.com/office/drawing/2014/main" id="{3282E60C-06CE-42D2-902D-546A9B9A3B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4089" y="3206489"/>
                <a:ext cx="2504160" cy="24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81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7596" y="1506925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Linearity</a:t>
            </a:r>
          </a:p>
          <a:p>
            <a:r>
              <a:rPr lang="en-US" sz="2000" b="1">
                <a:solidFill>
                  <a:srgbClr val="CEC393"/>
                </a:solidFill>
                <a:highlight>
                  <a:srgbClr val="006646"/>
                </a:highlight>
              </a:rPr>
              <a:t>Independence</a:t>
            </a:r>
            <a:endParaRPr lang="en-US" sz="2000" b="1" dirty="0">
              <a:solidFill>
                <a:srgbClr val="CEC393"/>
              </a:solidFill>
              <a:highlight>
                <a:srgbClr val="006646"/>
              </a:highlight>
            </a:endParaRPr>
          </a:p>
          <a:p>
            <a:r>
              <a:rPr lang="en-US" sz="2000" b="1"/>
              <a:t>Normality</a:t>
            </a:r>
          </a:p>
          <a:p>
            <a:r>
              <a:rPr lang="en-US" sz="2000" b="1"/>
              <a:t>Equality </a:t>
            </a:r>
            <a:r>
              <a:rPr lang="en-US" sz="2000" b="1" dirty="0"/>
              <a:t>of Variances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B035B7-F325-43BE-8155-BD33809912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0434" name="Ink 230433">
                <a:extLst>
                  <a:ext uri="{FF2B5EF4-FFF2-40B4-BE49-F238E27FC236}">
                    <a16:creationId xmlns:a16="http://schemas.microsoft.com/office/drawing/2014/main" id="{6EDE1FC7-A6BC-4626-809F-4A91743E7070}"/>
                  </a:ext>
                </a:extLst>
              </p14:cNvPr>
              <p14:cNvContentPartPr/>
              <p14:nvPr/>
            </p14:nvContentPartPr>
            <p14:xfrm>
              <a:off x="2964089" y="2121449"/>
              <a:ext cx="305280" cy="245520"/>
            </p14:xfrm>
          </p:contentPart>
        </mc:Choice>
        <mc:Fallback xmlns="">
          <p:pic>
            <p:nvPicPr>
              <p:cNvPr id="230434" name="Ink 230433">
                <a:extLst>
                  <a:ext uri="{FF2B5EF4-FFF2-40B4-BE49-F238E27FC236}">
                    <a16:creationId xmlns:a16="http://schemas.microsoft.com/office/drawing/2014/main" id="{6EDE1FC7-A6BC-4626-809F-4A91743E7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6449" y="2103809"/>
                <a:ext cx="340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0463" name="Ink 230462">
                <a:extLst>
                  <a:ext uri="{FF2B5EF4-FFF2-40B4-BE49-F238E27FC236}">
                    <a16:creationId xmlns:a16="http://schemas.microsoft.com/office/drawing/2014/main" id="{17987A2F-9621-4505-BFCF-EBE8C9DF948B}"/>
                  </a:ext>
                </a:extLst>
              </p14:cNvPr>
              <p14:cNvContentPartPr/>
              <p14:nvPr/>
            </p14:nvContentPartPr>
            <p14:xfrm>
              <a:off x="3352529" y="979889"/>
              <a:ext cx="8200080" cy="4255920"/>
            </p14:xfrm>
          </p:contentPart>
        </mc:Choice>
        <mc:Fallback xmlns="">
          <p:pic>
            <p:nvPicPr>
              <p:cNvPr id="230463" name="Ink 230462">
                <a:extLst>
                  <a:ext uri="{FF2B5EF4-FFF2-40B4-BE49-F238E27FC236}">
                    <a16:creationId xmlns:a16="http://schemas.microsoft.com/office/drawing/2014/main" id="{17987A2F-9621-4505-BFCF-EBE8C9DF94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4889" y="962248"/>
                <a:ext cx="8235720" cy="42825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60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2" y="2507567"/>
            <a:ext cx="1270001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201CC7-9E01-4108-A14F-7986D93B0C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4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3085029"/>
            <a:ext cx="2726268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B78FA5-C888-4FAA-8ED7-DF991EE37E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907B10-EA25-4B62-9E0F-EA8E642FFFE3}"/>
                  </a:ext>
                </a:extLst>
              </p14:cNvPr>
              <p14:cNvContentPartPr/>
              <p14:nvPr/>
            </p14:nvContentPartPr>
            <p14:xfrm>
              <a:off x="484049" y="2653529"/>
              <a:ext cx="3562200" cy="1416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907B10-EA25-4B62-9E0F-EA8E642FFF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689" y="2644169"/>
                <a:ext cx="3580920" cy="14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95FEBF-B93C-4CF3-A042-7BD87BD8844F}"/>
                  </a:ext>
                </a:extLst>
              </p14:cNvPr>
              <p14:cNvContentPartPr/>
              <p14:nvPr/>
            </p14:nvContentPartPr>
            <p14:xfrm>
              <a:off x="7219289" y="3818849"/>
              <a:ext cx="25560" cy="6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95FEBF-B93C-4CF3-A042-7BD87BD884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649" y="3809849"/>
                <a:ext cx="4320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28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3085029"/>
            <a:ext cx="2726268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640666" y="3095159"/>
            <a:ext cx="1151467" cy="330200"/>
          </a:xfrm>
          <a:prstGeom prst="leftArrow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05399" y="2418847"/>
            <a:ext cx="660400" cy="1559970"/>
          </a:xfrm>
          <a:prstGeom prst="leftBrace">
            <a:avLst/>
          </a:prstGeom>
          <a:ln w="34925">
            <a:solidFill>
              <a:srgbClr val="00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23452" y="2626725"/>
            <a:ext cx="3175001" cy="14659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Heteroscedasticity</a:t>
            </a:r>
          </a:p>
          <a:p>
            <a:r>
              <a:rPr lang="en-US" sz="2000" b="1" dirty="0"/>
              <a:t>Homoscedasticity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7313249" y="1914449"/>
              <a:ext cx="56160" cy="61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47169" y="1195169"/>
                <a:ext cx="1738080" cy="899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677AF2-F8F0-4DA2-AFB6-2545072EAB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B509DC-833E-4555-9961-8107472B21C9}"/>
                  </a:ext>
                </a:extLst>
              </p14:cNvPr>
              <p14:cNvContentPartPr/>
              <p14:nvPr/>
            </p14:nvContentPartPr>
            <p14:xfrm>
              <a:off x="5288969" y="2270849"/>
              <a:ext cx="3520800" cy="168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B509DC-833E-4555-9961-8107472B21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0328" y="2262209"/>
                <a:ext cx="3538442" cy="17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4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/>
              <a:t>Simple </a:t>
            </a:r>
            <a:r>
              <a:rPr lang="en-US" dirty="0"/>
              <a:t>Linear Regression</a:t>
            </a:r>
            <a:br>
              <a:rPr lang="en-US" dirty="0"/>
            </a:br>
            <a:r>
              <a:rPr lang="en-US" sz="3200" dirty="0"/>
              <a:t>Everything I Need to Know I Learned in the 7</a:t>
            </a:r>
            <a:r>
              <a:rPr lang="en-US" sz="3200" baseline="30000" dirty="0"/>
              <a:t>th</a:t>
            </a:r>
            <a:r>
              <a:rPr lang="en-US" sz="3200" dirty="0"/>
              <a:t> Grade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C6B5A-38F7-4C79-BF46-DD3DD4B8A908}"/>
                  </a:ext>
                </a:extLst>
              </p14:cNvPr>
              <p14:cNvContentPartPr/>
              <p14:nvPr/>
            </p14:nvContentPartPr>
            <p14:xfrm>
              <a:off x="1135289" y="2234849"/>
              <a:ext cx="10470960" cy="115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C6B5A-38F7-4C79-BF46-DD3DD4B8A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649" y="2226209"/>
                <a:ext cx="10488600" cy="11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80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Two Kinds of Confidence Intervals on y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Confidence Interval Estimate for the Mean of y</a:t>
            </a:r>
          </a:p>
          <a:p>
            <a:r>
              <a:rPr lang="en-US" sz="2000" b="1" dirty="0"/>
              <a:t>Prediction Interval for an </a:t>
            </a:r>
            <a:r>
              <a:rPr lang="en-US" sz="2000" b="1"/>
              <a:t>Individual Response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1701D8-A2F6-464B-8F0F-3A10059F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0448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0405" name="Ink 230404">
                <a:extLst>
                  <a:ext uri="{FF2B5EF4-FFF2-40B4-BE49-F238E27FC236}">
                    <a16:creationId xmlns:a16="http://schemas.microsoft.com/office/drawing/2014/main" id="{6CB0F5E2-8437-49E9-895C-25A820808E1F}"/>
                  </a:ext>
                </a:extLst>
              </p14:cNvPr>
              <p14:cNvContentPartPr/>
              <p14:nvPr/>
            </p14:nvContentPartPr>
            <p14:xfrm>
              <a:off x="10464689" y="4386569"/>
              <a:ext cx="6480" cy="18360"/>
            </p14:xfrm>
          </p:contentPart>
        </mc:Choice>
        <mc:Fallback>
          <p:pic>
            <p:nvPicPr>
              <p:cNvPr id="230405" name="Ink 230404">
                <a:extLst>
                  <a:ext uri="{FF2B5EF4-FFF2-40B4-BE49-F238E27FC236}">
                    <a16:creationId xmlns:a16="http://schemas.microsoft.com/office/drawing/2014/main" id="{6CB0F5E2-8437-49E9-895C-25A820808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5689" y="4377569"/>
                <a:ext cx="24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0464" name="Ink 230463">
                <a:extLst>
                  <a:ext uri="{FF2B5EF4-FFF2-40B4-BE49-F238E27FC236}">
                    <a16:creationId xmlns:a16="http://schemas.microsoft.com/office/drawing/2014/main" id="{39AB0DA7-DF3B-42BB-983D-67F0B70ABC97}"/>
                  </a:ext>
                </a:extLst>
              </p14:cNvPr>
              <p14:cNvContentPartPr/>
              <p14:nvPr/>
            </p14:nvContentPartPr>
            <p14:xfrm>
              <a:off x="537689" y="-42151"/>
              <a:ext cx="9580680" cy="3891240"/>
            </p14:xfrm>
          </p:contentPart>
        </mc:Choice>
        <mc:Fallback>
          <p:pic>
            <p:nvPicPr>
              <p:cNvPr id="230464" name="Ink 230463">
                <a:extLst>
                  <a:ext uri="{FF2B5EF4-FFF2-40B4-BE49-F238E27FC236}">
                    <a16:creationId xmlns:a16="http://schemas.microsoft.com/office/drawing/2014/main" id="{39AB0DA7-DF3B-42BB-983D-67F0B70ABC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049" y="-50792"/>
                <a:ext cx="9598320" cy="39088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43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Being Careful with Regression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1081" y="1298974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784E7-FF5A-493D-9621-405C08D1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17382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02" name="Picture 2" descr="Image result for child abuse">
            <a:extLst>
              <a:ext uri="{FF2B5EF4-FFF2-40B4-BE49-F238E27FC236}">
                <a16:creationId xmlns:a16="http://schemas.microsoft.com/office/drawing/2014/main" id="{C2AA5561-0410-4C0F-9461-79F5E67A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79" y="1596651"/>
            <a:ext cx="4719544" cy="36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Potential Pitfalls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Assumptions of Regression (Not Aware, Not Checking for Violations)</a:t>
            </a:r>
          </a:p>
          <a:p>
            <a:r>
              <a:rPr lang="en-US" sz="2000" b="1" dirty="0"/>
              <a:t>Not Knowing How </a:t>
            </a:r>
            <a:r>
              <a:rPr lang="en-US" sz="2000" b="1"/>
              <a:t>to Assess the Impact of Assumption </a:t>
            </a:r>
            <a:r>
              <a:rPr lang="en-US" sz="2000" b="1" dirty="0"/>
              <a:t>Violations</a:t>
            </a:r>
          </a:p>
          <a:p>
            <a:r>
              <a:rPr lang="en-US" sz="2000" b="1" dirty="0"/>
              <a:t>Using Regression Without Understanding Subject Matter</a:t>
            </a:r>
          </a:p>
          <a:p>
            <a:r>
              <a:rPr lang="en-US" sz="2000" b="1" dirty="0"/>
              <a:t>Extrapolating Outside the Relevant Range</a:t>
            </a:r>
          </a:p>
          <a:p>
            <a:r>
              <a:rPr lang="en-US" sz="2000" b="1" dirty="0"/>
              <a:t>Assuming Cause-and-Effect Between x and 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DFC4-EA72-44CF-911A-89065E979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4646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EC3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A2C548-E209-4E90-A067-2E0BD0E7D26A}"/>
                  </a:ext>
                </a:extLst>
              </p14:cNvPr>
              <p14:cNvContentPartPr/>
              <p14:nvPr/>
            </p14:nvContentPartPr>
            <p14:xfrm>
              <a:off x="4219049" y="735089"/>
              <a:ext cx="6185880" cy="352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A2C548-E209-4E90-A067-2E0BD0E7D2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0409" y="726089"/>
                <a:ext cx="6203520" cy="35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134530-65D3-45B3-9C22-09F01402A86F}"/>
                  </a:ext>
                </a:extLst>
              </p14:cNvPr>
              <p14:cNvContentPartPr/>
              <p14:nvPr/>
            </p14:nvContentPartPr>
            <p14:xfrm>
              <a:off x="531569" y="1709249"/>
              <a:ext cx="735480" cy="1159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134530-65D3-45B3-9C22-09F01402A8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929" y="1700249"/>
                <a:ext cx="75312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16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Simple Linear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Background and Theory of Regression and OLS Technique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Interpretation (Correlations, Coefficients, Residual Analyses)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Assumptions of Regression (L.I.N.E.)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DD4FE-7F5E-40A0-8322-977B6FFAA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28716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EC3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6DB0C7-77F1-4962-AE0A-B20961A18BEC}"/>
                  </a:ext>
                </a:extLst>
              </p14:cNvPr>
              <p14:cNvContentPartPr/>
              <p14:nvPr/>
            </p14:nvContentPartPr>
            <p14:xfrm>
              <a:off x="292529" y="1087529"/>
              <a:ext cx="8660520" cy="362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6DB0C7-77F1-4962-AE0A-B20961A18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889" y="1078889"/>
                <a:ext cx="8678161" cy="36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478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/>
              <a:t>Where are We Going?</a:t>
            </a:r>
            <a:endParaRPr lang="en-US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979222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Further Practice with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Regression with 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In-Class Assignment with 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417" name="Ink 60416"/>
              <p14:cNvContentPartPr/>
              <p14:nvPr/>
            </p14:nvContentPartPr>
            <p14:xfrm>
              <a:off x="9975089" y="7040129"/>
              <a:ext cx="29160" cy="10800"/>
            </p14:xfrm>
          </p:contentPart>
        </mc:Choice>
        <mc:Fallback xmlns="">
          <p:pic>
            <p:nvPicPr>
              <p:cNvPr id="60417" name="Ink 604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70466" y="7037249"/>
                <a:ext cx="36628" cy="17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25DE61-A197-4012-90A6-F9DB96BA2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594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EC3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006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7EE71F-EC49-4FC9-98A4-2F1FE9985886}"/>
                  </a:ext>
                </a:extLst>
              </p14:cNvPr>
              <p14:cNvContentPartPr/>
              <p14:nvPr/>
            </p14:nvContentPartPr>
            <p14:xfrm>
              <a:off x="304769" y="770729"/>
              <a:ext cx="5140080" cy="266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7EE71F-EC49-4FC9-98A4-2F1FE998588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5769" y="762089"/>
                <a:ext cx="5157720" cy="26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/>
              <a:t>Ideas </a:t>
            </a:r>
            <a:r>
              <a:rPr lang="en-US" sz="2000" b="1" dirty="0"/>
              <a:t>Behind Linear Regression</a:t>
            </a:r>
          </a:p>
          <a:p>
            <a:pPr eaLnBrk="1" hangingPunct="1"/>
            <a:r>
              <a:rPr lang="en-US" sz="2000" b="1"/>
              <a:t>Define Important Terms</a:t>
            </a:r>
          </a:p>
          <a:p>
            <a:pPr eaLnBrk="1" hangingPunct="1"/>
            <a:r>
              <a:rPr lang="en-US" sz="2000" b="1"/>
              <a:t>Demonstrate a Regression Analysis</a:t>
            </a:r>
          </a:p>
          <a:p>
            <a:pPr eaLnBrk="1" hangingPunct="1"/>
            <a:r>
              <a:rPr lang="en-US" sz="2000" b="1"/>
              <a:t>Interpret Results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71068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FC4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Assumptions of Regression</a:t>
            </a:r>
          </a:p>
          <a:p>
            <a:r>
              <a:rPr lang="en-US" sz="2000" b="1"/>
              <a:t>Potential Pitfalls</a:t>
            </a:r>
          </a:p>
          <a:p>
            <a:r>
              <a:rPr lang="en-US" sz="2000" b="1"/>
              <a:t>Residual Analysis</a:t>
            </a:r>
          </a:p>
          <a:p>
            <a:r>
              <a:rPr lang="en-US" sz="2000" b="1"/>
              <a:t>Conclusion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274" name="Ink 54273">
                <a:extLst>
                  <a:ext uri="{FF2B5EF4-FFF2-40B4-BE49-F238E27FC236}">
                    <a16:creationId xmlns:a16="http://schemas.microsoft.com/office/drawing/2014/main" id="{95C57D30-8372-4E14-84D1-EE39908FC119}"/>
                  </a:ext>
                </a:extLst>
              </p14:cNvPr>
              <p14:cNvContentPartPr/>
              <p14:nvPr/>
            </p14:nvContentPartPr>
            <p14:xfrm>
              <a:off x="5091962" y="3137704"/>
              <a:ext cx="48240" cy="78120"/>
            </p14:xfrm>
          </p:contentPart>
        </mc:Choice>
        <mc:Fallback xmlns="">
          <p:pic>
            <p:nvPicPr>
              <p:cNvPr id="54274" name="Ink 54273">
                <a:extLst>
                  <a:ext uri="{FF2B5EF4-FFF2-40B4-BE49-F238E27FC236}">
                    <a16:creationId xmlns:a16="http://schemas.microsoft.com/office/drawing/2014/main" id="{95C57D30-8372-4E14-84D1-EE39908FC1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79042" y="1149425"/>
                <a:ext cx="2040080" cy="2254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6D9029-1E8F-44DA-A320-93ACA080D761}"/>
                  </a:ext>
                </a:extLst>
              </p14:cNvPr>
              <p14:cNvContentPartPr/>
              <p14:nvPr/>
            </p14:nvContentPartPr>
            <p14:xfrm>
              <a:off x="734969" y="1272929"/>
              <a:ext cx="10542960" cy="300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6D9029-1E8F-44DA-A320-93ACA080D76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5969" y="1263930"/>
                <a:ext cx="10560600" cy="3017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/>
              <a:t>Terms to Watch For</a:t>
            </a: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98668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Independent or Explanatory Variable</a:t>
            </a:r>
          </a:p>
          <a:p>
            <a:pPr eaLnBrk="1" hangingPunct="1"/>
            <a:r>
              <a:rPr lang="en-US" sz="2000" b="1" dirty="0"/>
              <a:t>Dependent or Response Variable</a:t>
            </a:r>
          </a:p>
          <a:p>
            <a:pPr eaLnBrk="1" hangingPunct="1"/>
            <a:r>
              <a:rPr lang="en-US" sz="2000" b="1" dirty="0"/>
              <a:t>Regression Equation or Regression Model</a:t>
            </a:r>
          </a:p>
          <a:p>
            <a:pPr eaLnBrk="1" hangingPunct="1"/>
            <a:r>
              <a:rPr lang="en-US" sz="2000" b="1" dirty="0"/>
              <a:t>Slope and Intercept</a:t>
            </a:r>
          </a:p>
          <a:p>
            <a:pPr eaLnBrk="1" hangingPunct="1"/>
            <a:r>
              <a:rPr lang="en-US" sz="2000" b="1" dirty="0"/>
              <a:t>Correlation</a:t>
            </a:r>
          </a:p>
          <a:p>
            <a:pPr eaLnBrk="1" hangingPunct="1"/>
            <a:r>
              <a:rPr lang="en-US" sz="2000" b="1" dirty="0"/>
              <a:t>Ordinary Least Squares (OLS) Regression</a:t>
            </a:r>
          </a:p>
          <a:p>
            <a:pPr eaLnBrk="1" hangingPunct="1"/>
            <a:r>
              <a:rPr lang="en-US" sz="2000" b="1" dirty="0"/>
              <a:t>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0A5356-B6E9-432F-B96C-EB1B0C3B8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30815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FC4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E593F0E-313B-454B-A0D9-412882ACCAA8}"/>
                  </a:ext>
                </a:extLst>
              </p14:cNvPr>
              <p14:cNvContentPartPr/>
              <p14:nvPr/>
            </p14:nvContentPartPr>
            <p14:xfrm>
              <a:off x="400169" y="645449"/>
              <a:ext cx="5648040" cy="2594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E593F0E-313B-454B-A0D9-412882ACC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29" y="636449"/>
                <a:ext cx="5665680" cy="26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E60DF0-AF7D-42D8-8882-A50C9D24BEC4}"/>
                  </a:ext>
                </a:extLst>
              </p14:cNvPr>
              <p14:cNvContentPartPr/>
              <p14:nvPr/>
            </p14:nvContentPartPr>
            <p14:xfrm>
              <a:off x="454169" y="3460289"/>
              <a:ext cx="2169720" cy="78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E60DF0-AF7D-42D8-8882-A50C9D24BE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169" y="3451289"/>
                <a:ext cx="21873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155A2F-331E-42E0-AA01-0F87A19A3BED}"/>
                  </a:ext>
                </a:extLst>
              </p14:cNvPr>
              <p14:cNvContentPartPr/>
              <p14:nvPr/>
            </p14:nvContentPartPr>
            <p14:xfrm>
              <a:off x="5402729" y="3388649"/>
              <a:ext cx="2008440" cy="1572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155A2F-331E-42E0-AA01-0F87A19A3B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729" y="3379649"/>
                <a:ext cx="2026080" cy="15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4272" name="Ink 54271">
                <a:extLst>
                  <a:ext uri="{FF2B5EF4-FFF2-40B4-BE49-F238E27FC236}">
                    <a16:creationId xmlns:a16="http://schemas.microsoft.com/office/drawing/2014/main" id="{A010F394-BDAD-430E-92E5-7C7E90E5EDDE}"/>
                  </a:ext>
                </a:extLst>
              </p14:cNvPr>
              <p14:cNvContentPartPr/>
              <p14:nvPr/>
            </p14:nvContentPartPr>
            <p14:xfrm>
              <a:off x="3472049" y="4046009"/>
              <a:ext cx="1195560" cy="902880"/>
            </p14:xfrm>
          </p:contentPart>
        </mc:Choice>
        <mc:Fallback xmlns="">
          <p:pic>
            <p:nvPicPr>
              <p:cNvPr id="54272" name="Ink 54271">
                <a:extLst>
                  <a:ext uri="{FF2B5EF4-FFF2-40B4-BE49-F238E27FC236}">
                    <a16:creationId xmlns:a16="http://schemas.microsoft.com/office/drawing/2014/main" id="{A010F394-BDAD-430E-92E5-7C7E90E5ED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409" y="4037009"/>
                <a:ext cx="121320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273" name="Ink 54272">
                <a:extLst>
                  <a:ext uri="{FF2B5EF4-FFF2-40B4-BE49-F238E27FC236}">
                    <a16:creationId xmlns:a16="http://schemas.microsoft.com/office/drawing/2014/main" id="{9C5B9468-9159-42DF-9211-E3F47A1AA0EB}"/>
                  </a:ext>
                </a:extLst>
              </p14:cNvPr>
              <p14:cNvContentPartPr/>
              <p14:nvPr/>
            </p14:nvContentPartPr>
            <p14:xfrm>
              <a:off x="477929" y="4709129"/>
              <a:ext cx="1279440" cy="723600"/>
            </p14:xfrm>
          </p:contentPart>
        </mc:Choice>
        <mc:Fallback xmlns="">
          <p:pic>
            <p:nvPicPr>
              <p:cNvPr id="54273" name="Ink 54272">
                <a:extLst>
                  <a:ext uri="{FF2B5EF4-FFF2-40B4-BE49-F238E27FC236}">
                    <a16:creationId xmlns:a16="http://schemas.microsoft.com/office/drawing/2014/main" id="{9C5B9468-9159-42DF-9211-E3F47A1AA0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289" y="4700489"/>
                <a:ext cx="129708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274" name="Ink 54273">
                <a:extLst>
                  <a:ext uri="{FF2B5EF4-FFF2-40B4-BE49-F238E27FC236}">
                    <a16:creationId xmlns:a16="http://schemas.microsoft.com/office/drawing/2014/main" id="{D971034E-C537-460A-9875-3F75E6888E8D}"/>
                  </a:ext>
                </a:extLst>
              </p14:cNvPr>
              <p14:cNvContentPartPr/>
              <p14:nvPr/>
            </p14:nvContentPartPr>
            <p14:xfrm>
              <a:off x="9699689" y="5408609"/>
              <a:ext cx="1715760" cy="861120"/>
            </p14:xfrm>
          </p:contentPart>
        </mc:Choice>
        <mc:Fallback xmlns="">
          <p:pic>
            <p:nvPicPr>
              <p:cNvPr id="54274" name="Ink 54273">
                <a:extLst>
                  <a:ext uri="{FF2B5EF4-FFF2-40B4-BE49-F238E27FC236}">
                    <a16:creationId xmlns:a16="http://schemas.microsoft.com/office/drawing/2014/main" id="{D971034E-C537-460A-9875-3F75E6888E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90689" y="5399609"/>
                <a:ext cx="1733400" cy="8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3707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71005" y="469570"/>
            <a:ext cx="10911840" cy="668467"/>
          </a:xfrm>
        </p:spPr>
        <p:txBody>
          <a:bodyPr anchor="ctr"/>
          <a:lstStyle/>
          <a:p>
            <a:pPr eaLnBrk="1" hangingPunct="1"/>
            <a:r>
              <a:rPr lang="en-US" dirty="0"/>
              <a:t>Simple Linear Regression</a:t>
            </a:r>
            <a:br>
              <a:rPr lang="en-US" sz="3400" dirty="0">
                <a:solidFill>
                  <a:srgbClr val="007E39"/>
                </a:solidFill>
              </a:rPr>
            </a:br>
            <a:endParaRPr lang="en-US" sz="3400" dirty="0">
              <a:solidFill>
                <a:srgbClr val="007E39"/>
              </a:solidFill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508001" y="1354666"/>
            <a:ext cx="10911840" cy="1109134"/>
          </a:xfrm>
          <a:solidFill>
            <a:srgbClr val="006646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One of the most commonly used statistical analysis techniques, both in and out of business.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29BB134-72C1-4BF2-86D7-3814378D59A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EF0CF-5AAA-49D7-893D-E36C651EBE2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24064" y="2680429"/>
            <a:ext cx="10911840" cy="1473201"/>
          </a:xfrm>
          <a:prstGeom prst="rect">
            <a:avLst/>
          </a:prstGeom>
          <a:solidFill>
            <a:srgbClr val="006646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Working to determine associations between variables.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EC393"/>
                </a:solidFill>
                <a:latin typeface="+mj-lt"/>
              </a:rPr>
              <a:t>Be careful to not think in terms of “Cause and Effect”.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515612-DE89-490F-A7EA-CE94BB1EBA29}"/>
                  </a:ext>
                </a:extLst>
              </p14:cNvPr>
              <p14:cNvContentPartPr/>
              <p14:nvPr/>
            </p14:nvContentPartPr>
            <p14:xfrm>
              <a:off x="3627642" y="5671744"/>
              <a:ext cx="335160" cy="436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515612-DE89-490F-A7EA-CE94BB1EBA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2162" y="5004305"/>
                <a:ext cx="1334359" cy="136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31C333-5A9F-4CCB-897A-B73B9D278F11}"/>
                  </a:ext>
                </a:extLst>
              </p14:cNvPr>
              <p14:cNvContentPartPr/>
              <p14:nvPr/>
            </p14:nvContentPartPr>
            <p14:xfrm>
              <a:off x="9651882" y="5468424"/>
              <a:ext cx="96120" cy="126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31C333-5A9F-4CCB-897A-B73B9D278F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0123" y="4550064"/>
                <a:ext cx="2380239" cy="16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CEB279-464D-42E6-9BD7-78916AB8ACD9}"/>
                  </a:ext>
                </a:extLst>
              </p14:cNvPr>
              <p14:cNvContentPartPr/>
              <p14:nvPr/>
            </p14:nvContentPartPr>
            <p14:xfrm>
              <a:off x="4342602" y="3388584"/>
              <a:ext cx="146160" cy="9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CEB279-464D-42E6-9BD7-78916AB8A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8642" y="3384624"/>
                <a:ext cx="153720" cy="1036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14F59-42A9-4AEC-8F9D-AADB67C9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5808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FC4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7DC0B634-6CE3-4DC5-8EC8-4A9D2183AFA5}"/>
                  </a:ext>
                </a:extLst>
              </p14:cNvPr>
              <p14:cNvContentPartPr/>
              <p14:nvPr/>
            </p14:nvContentPartPr>
            <p14:xfrm>
              <a:off x="2294849" y="1195169"/>
              <a:ext cx="9592560" cy="289872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7DC0B634-6CE3-4DC5-8EC8-4A9D2183AF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5849" y="1186170"/>
                <a:ext cx="9610200" cy="2916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6832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The Foundations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8EA4A0-0616-4ECA-84EC-76CBA822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66342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006646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6AF2BF-7F73-4E40-BD29-1A7A35108C75}"/>
                  </a:ext>
                </a:extLst>
              </p14:cNvPr>
              <p14:cNvContentPartPr/>
              <p14:nvPr/>
            </p14:nvContentPartPr>
            <p14:xfrm>
              <a:off x="2862569" y="5450369"/>
              <a:ext cx="1799280" cy="75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6AF2BF-7F73-4E40-BD29-1A7A35108C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69" y="5441369"/>
                <a:ext cx="1816920" cy="7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4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Where Does Regression Work Well?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3380" r="35676" b="44854"/>
          <a:stretch/>
        </p:blipFill>
        <p:spPr>
          <a:xfrm rot="10800000">
            <a:off x="4123237" y="1239371"/>
            <a:ext cx="3920066" cy="44480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03302C-4A22-413C-B9C2-B9C313130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96544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006646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7F32E9B-67DB-4D12-BE16-A6A3DF2AAEB3}"/>
                  </a:ext>
                </a:extLst>
              </p14:cNvPr>
              <p14:cNvContentPartPr/>
              <p14:nvPr/>
            </p14:nvContentPartPr>
            <p14:xfrm>
              <a:off x="5372762" y="5384744"/>
              <a:ext cx="36000" cy="24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7F32E9B-67DB-4D12-BE16-A6A3DF2AAE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8841" y="5380862"/>
                <a:ext cx="43485" cy="3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C8015D-60A7-4B60-B11C-C0B7D25C9AA4}"/>
                  </a:ext>
                </a:extLst>
              </p14:cNvPr>
              <p14:cNvContentPartPr/>
              <p14:nvPr/>
            </p14:nvContentPartPr>
            <p14:xfrm>
              <a:off x="8073082" y="3807264"/>
              <a:ext cx="19800" cy="132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C8015D-60A7-4B60-B11C-C0B7D25C9A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9122" y="3803304"/>
                <a:ext cx="4874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B20F8D0-7CF4-48B1-8A39-CB372DD1B398}"/>
                  </a:ext>
                </a:extLst>
              </p14:cNvPr>
              <p14:cNvContentPartPr/>
              <p14:nvPr/>
            </p14:nvContentPartPr>
            <p14:xfrm>
              <a:off x="11917162" y="1822944"/>
              <a:ext cx="132120" cy="84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B20F8D0-7CF4-48B1-8A39-CB372DD1B3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13202" y="1818984"/>
                <a:ext cx="139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60FBB9-A3F0-45D2-9B6A-2B4D6F8B0636}"/>
                  </a:ext>
                </a:extLst>
              </p14:cNvPr>
              <p14:cNvContentPartPr/>
              <p14:nvPr/>
            </p14:nvContentPartPr>
            <p14:xfrm>
              <a:off x="6221369" y="5522009"/>
              <a:ext cx="1649880" cy="42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60FBB9-A3F0-45D2-9B6A-2B4D6F8B0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2369" y="5513369"/>
                <a:ext cx="16675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5763EB-5AF9-4C00-8C02-FC2107A2065E}"/>
                  </a:ext>
                </a:extLst>
              </p14:cNvPr>
              <p14:cNvContentPartPr/>
              <p14:nvPr/>
            </p14:nvContentPartPr>
            <p14:xfrm>
              <a:off x="6161609" y="4362809"/>
              <a:ext cx="3682080" cy="783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5763EB-5AF9-4C00-8C02-FC2107A206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2608" y="4353813"/>
                <a:ext cx="3699722" cy="80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931FCCB-B6DC-446C-8F30-3A79E82A7F76}"/>
                  </a:ext>
                </a:extLst>
              </p14:cNvPr>
              <p14:cNvContentPartPr/>
              <p14:nvPr/>
            </p14:nvContentPartPr>
            <p14:xfrm>
              <a:off x="262649" y="1117409"/>
              <a:ext cx="11702160" cy="2958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931FCCB-B6DC-446C-8F30-3A79E82A7F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009" y="1108769"/>
                <a:ext cx="11719800" cy="29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EFD5CB6-CE4C-4DB1-AC2E-3D34F058FA89}"/>
                  </a:ext>
                </a:extLst>
              </p14:cNvPr>
              <p14:cNvContentPartPr/>
              <p14:nvPr/>
            </p14:nvContentPartPr>
            <p14:xfrm>
              <a:off x="5067929" y="5701289"/>
              <a:ext cx="60120" cy="482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EFD5CB6-CE4C-4DB1-AC2E-3D34F058FA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8929" y="5692649"/>
                <a:ext cx="7776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73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“Explaining” Variation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DF322-EFFE-4E13-BA90-9CEC19F8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0320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30518" name="Ink 230517">
                <a:extLst>
                  <a:ext uri="{FF2B5EF4-FFF2-40B4-BE49-F238E27FC236}">
                    <a16:creationId xmlns:a16="http://schemas.microsoft.com/office/drawing/2014/main" id="{8B3AE1BF-EE2C-4105-A1E5-BE1B4F151713}"/>
                  </a:ext>
                </a:extLst>
              </p14:cNvPr>
              <p14:cNvContentPartPr/>
              <p14:nvPr/>
            </p14:nvContentPartPr>
            <p14:xfrm>
              <a:off x="10052129" y="3944129"/>
              <a:ext cx="1141920" cy="1398960"/>
            </p14:xfrm>
          </p:contentPart>
        </mc:Choice>
        <mc:Fallback xmlns="">
          <p:pic>
            <p:nvPicPr>
              <p:cNvPr id="230518" name="Ink 230517">
                <a:extLst>
                  <a:ext uri="{FF2B5EF4-FFF2-40B4-BE49-F238E27FC236}">
                    <a16:creationId xmlns:a16="http://schemas.microsoft.com/office/drawing/2014/main" id="{8B3AE1BF-EE2C-4105-A1E5-BE1B4F151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4489" y="3926489"/>
                <a:ext cx="117756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0549" name="Ink 230548">
                <a:extLst>
                  <a:ext uri="{FF2B5EF4-FFF2-40B4-BE49-F238E27FC236}">
                    <a16:creationId xmlns:a16="http://schemas.microsoft.com/office/drawing/2014/main" id="{D171D0D9-79DB-4178-B1CD-2F9F64B13DA8}"/>
                  </a:ext>
                </a:extLst>
              </p14:cNvPr>
              <p14:cNvContentPartPr/>
              <p14:nvPr/>
            </p14:nvContentPartPr>
            <p14:xfrm>
              <a:off x="322409" y="113369"/>
              <a:ext cx="12012986" cy="5911200"/>
            </p14:xfrm>
          </p:contentPart>
        </mc:Choice>
        <mc:Fallback xmlns="">
          <p:pic>
            <p:nvPicPr>
              <p:cNvPr id="230549" name="Ink 230548">
                <a:extLst>
                  <a:ext uri="{FF2B5EF4-FFF2-40B4-BE49-F238E27FC236}">
                    <a16:creationId xmlns:a16="http://schemas.microsoft.com/office/drawing/2014/main" id="{D171D0D9-79DB-4178-B1CD-2F9F64B13D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769" y="104729"/>
                <a:ext cx="12030626" cy="59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Oil and Gas</a:t>
            </a:r>
          </a:p>
        </p:txBody>
      </p:sp>
      <p:pic>
        <p:nvPicPr>
          <p:cNvPr id="51202" name="Picture 2" descr="https://a.1stdibscdn.com/archivesE/upload/8120/04_13/gas1/XXX_ga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8" y="1648326"/>
            <a:ext cx="3710525" cy="37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0787D8-CD7E-44F6-96A0-81E540D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03743"/>
              </p:ext>
            </p:extLst>
          </p:nvPr>
        </p:nvGraphicFramePr>
        <p:xfrm>
          <a:off x="587533" y="5741540"/>
          <a:ext cx="109291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The 7</a:t>
                      </a:r>
                      <a:r>
                        <a:rPr lang="en-US" sz="1400" baseline="30000">
                          <a:solidFill>
                            <a:srgbClr val="CEC393"/>
                          </a:solidFill>
                        </a:rPr>
                        <a:t>th</a:t>
                      </a:r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 Grade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EC393"/>
                          </a:solidFill>
                        </a:rPr>
                        <a:t>Variation</a:t>
                      </a:r>
                      <a:endParaRPr lang="en-US" sz="1400" baseline="0" dirty="0">
                        <a:solidFill>
                          <a:srgbClr val="CEC393"/>
                        </a:solidFill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006646"/>
                          </a:solidFill>
                        </a:rPr>
                        <a:t>Examples</a:t>
                      </a:r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>
                          <a:solidFill>
                            <a:srgbClr val="CFC493"/>
                          </a:solidFill>
                        </a:rPr>
                        <a:t>Assumptions</a:t>
                      </a:r>
                      <a:endParaRPr lang="en-US" sz="1400" baseline="0" dirty="0">
                        <a:solidFill>
                          <a:srgbClr val="CFC493"/>
                        </a:solidFill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Next Time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51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2841</TotalTime>
  <Words>835</Words>
  <Application>Microsoft Office PowerPoint</Application>
  <PresentationFormat>Widescreen</PresentationFormat>
  <Paragraphs>357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Open Sans</vt:lpstr>
      <vt:lpstr>Verdana</vt:lpstr>
      <vt:lpstr>Wingdings</vt:lpstr>
      <vt:lpstr>green_gold_ppt_template</vt:lpstr>
      <vt:lpstr>Equation</vt:lpstr>
      <vt:lpstr>Analytical Methods for Business</vt:lpstr>
      <vt:lpstr>Simple Linear Regression Everything I Need to Know I Learned in the 7th Grade</vt:lpstr>
      <vt:lpstr>Plan for This Presentation</vt:lpstr>
      <vt:lpstr>Terms to Watch For</vt:lpstr>
      <vt:lpstr>Simple Linear Regression </vt:lpstr>
      <vt:lpstr>The Foundations</vt:lpstr>
      <vt:lpstr>Where Does Regression Work Well?</vt:lpstr>
      <vt:lpstr>“Explaining” Variation</vt:lpstr>
      <vt:lpstr>Conducting a Regression Analysis</vt:lpstr>
      <vt:lpstr>Simple Regression Models </vt:lpstr>
      <vt:lpstr>Common Mistakes in Using Regression</vt:lpstr>
      <vt:lpstr>Conducting a Regression Analysis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Two Kinds of Confidence Intervals on y</vt:lpstr>
      <vt:lpstr>Being Careful with Regression</vt:lpstr>
      <vt:lpstr>Potential Pitfalls</vt:lpstr>
      <vt:lpstr>What Have We Covered?</vt:lpstr>
      <vt:lpstr>Where are We Going?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183</cp:revision>
  <dcterms:created xsi:type="dcterms:W3CDTF">2016-05-01T20:38:57Z</dcterms:created>
  <dcterms:modified xsi:type="dcterms:W3CDTF">2018-08-26T19:22:43Z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