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8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9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9" r:id="rId2"/>
    <p:sldId id="420" r:id="rId3"/>
    <p:sldId id="270" r:id="rId4"/>
    <p:sldId id="469" r:id="rId5"/>
    <p:sldId id="433" r:id="rId6"/>
    <p:sldId id="471" r:id="rId7"/>
    <p:sldId id="440" r:id="rId8"/>
    <p:sldId id="436" r:id="rId9"/>
    <p:sldId id="472" r:id="rId10"/>
    <p:sldId id="473" r:id="rId11"/>
    <p:sldId id="474" r:id="rId12"/>
    <p:sldId id="492" r:id="rId13"/>
    <p:sldId id="475" r:id="rId14"/>
    <p:sldId id="476" r:id="rId15"/>
    <p:sldId id="498" r:id="rId16"/>
    <p:sldId id="506" r:id="rId17"/>
    <p:sldId id="499" r:id="rId18"/>
    <p:sldId id="500" r:id="rId19"/>
    <p:sldId id="501" r:id="rId20"/>
    <p:sldId id="484" r:id="rId21"/>
    <p:sldId id="494" r:id="rId22"/>
    <p:sldId id="486" r:id="rId23"/>
    <p:sldId id="413" r:id="rId24"/>
    <p:sldId id="397" r:id="rId25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46"/>
    <a:srgbClr val="CEC393"/>
    <a:srgbClr val="9CCB3B"/>
    <a:srgbClr val="BB17AB"/>
    <a:srgbClr val="E4F1ED"/>
    <a:srgbClr val="FFFFFF"/>
    <a:srgbClr val="F0F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88" autoAdjust="0"/>
    <p:restoredTop sz="95906" autoAdjust="0"/>
  </p:normalViewPr>
  <p:slideViewPr>
    <p:cSldViewPr snapToGrid="0">
      <p:cViewPr varScale="1">
        <p:scale>
          <a:sx n="80" d="100"/>
          <a:sy n="80" d="100"/>
        </p:scale>
        <p:origin x="42" y="19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2" d="100"/>
        <a:sy n="172" d="100"/>
      </p:scale>
      <p:origin x="0" y="-2109"/>
    </p:cViewPr>
  </p:sorter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F719B-F475-480E-B538-5B8C43560A82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42A14-DC5F-4CFD-B1CC-C39BFA66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10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08T15:38:37.988"/>
    </inkml:context>
    <inkml:brush xml:id="br0">
      <inkml:brushProperty name="width" value="0.02222" units="cm"/>
      <inkml:brushProperty name="height" value="0.02222" units="cm"/>
      <inkml:brushProperty name="color" value="#ED1C24"/>
    </inkml:brush>
  </inkml:definitions>
  <inkml:traceGroup>
    <inkml:annotationXML>
      <emma:emma xmlns:emma="http://www.w3.org/2003/04/emma" version="1.0">
        <emma:interpretation id="{7A9175D1-B7C8-42C6-BF80-2561833F5C91}" emma:medium="tactile" emma:mode="ink">
          <msink:context xmlns:msink="http://schemas.microsoft.com/ink/2010/main" type="writingRegion" rotatedBoundingBox="14592,2582 17715,6016 13344,9991 10222,6558"/>
        </emma:interpretation>
      </emma:emma>
    </inkml:annotationXML>
    <inkml:traceGroup>
      <inkml:annotationXML>
        <emma:emma xmlns:emma="http://www.w3.org/2003/04/emma" version="1.0">
          <emma:interpretation id="{D57E1472-C356-4CCE-9CC4-4256EDB6D3E9}" emma:medium="tactile" emma:mode="ink">
            <msink:context xmlns:msink="http://schemas.microsoft.com/ink/2010/main" type="paragraph" rotatedBoundingBox="14592,2582 17715,6016 13344,9991 10222,65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867E2D3-5DFC-4C7D-9673-62493986EB89}" emma:medium="tactile" emma:mode="ink">
              <msink:context xmlns:msink="http://schemas.microsoft.com/ink/2010/main" type="line" rotatedBoundingBox="14592,2582 17715,6016 13344,9991 10222,6558"/>
            </emma:interpretation>
          </emma:emma>
        </inkml:annotationXML>
        <inkml:traceGroup>
          <inkml:annotationXML>
            <emma:emma xmlns:emma="http://www.w3.org/2003/04/emma" version="1.0">
              <emma:interpretation id="{E6B9F0DF-4A13-4651-81B7-B66BB258DEC6}" emma:medium="tactile" emma:mode="ink">
                <msink:context xmlns:msink="http://schemas.microsoft.com/ink/2010/main" type="inkWord" rotatedBoundingBox="15983,6884 16335,7271 13935,9454 13583,9067"/>
              </emma:interpretation>
              <emma:one-of disjunction-type="recognition" id="oneOf0">
                <emma:interpretation id="interp0" emma:lang="en-US" emma:confidence="0">
                  <emma:literal>%</emma:literal>
                </emma:interpretation>
                <emma:interpretation id="interp1" emma:lang="en-US" emma:confidence="0">
                  <emma:literal>¥</emma:literal>
                </emma:interpretation>
                <emma:interpretation id="interp2" emma:lang="en-US" emma:confidence="0">
                  <emma:literal>☺</emma:literal>
                </emma:interpretation>
                <emma:interpretation id="interp3" emma:lang="en-US" emma:confidence="0">
                  <emma:literal>K</emma:literal>
                </emma:interpretation>
                <emma:interpretation id="interp4" emma:lang="en-US" emma:confidence="0">
                  <emma:literal>u</emma:literal>
                </emma:interpretation>
              </emma:one-of>
            </emma:emma>
          </inkml:annotationXML>
          <inkml:trace contextRef="#ctx0" brushRef="#br0">17022 11100 5760,'33'-67'2176,"-16"34"-1152,-1-33-992,1 49 448,-1 0-320,18 1-96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8-25T17:55:00.507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11C9B10C-E26E-482B-BE72-DA1196A95FFE}" emma:medium="tactile" emma:mode="ink">
          <msink:context xmlns:msink="http://schemas.microsoft.com/ink/2010/main" type="writingRegion" rotatedBoundingBox="27708,19555 27789,19555 27789,19584 27708,19584"/>
        </emma:interpretation>
      </emma:emma>
    </inkml:annotationXML>
    <inkml:traceGroup>
      <inkml:annotationXML>
        <emma:emma xmlns:emma="http://www.w3.org/2003/04/emma" version="1.0">
          <emma:interpretation id="{015008E9-1D2B-4DA2-B216-8C4F5291B28E}" emma:medium="tactile" emma:mode="ink">
            <msink:context xmlns:msink="http://schemas.microsoft.com/ink/2010/main" type="paragraph" rotatedBoundingBox="27708,19555 27789,19555 27789,19584 27708,195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306C1CB-DB69-4EA4-80B0-CCA6A2643314}" emma:medium="tactile" emma:mode="ink">
              <msink:context xmlns:msink="http://schemas.microsoft.com/ink/2010/main" type="line" rotatedBoundingBox="27708,19555 27789,19555 27789,19584 27708,19584"/>
            </emma:interpretation>
          </emma:emma>
        </inkml:annotationXML>
        <inkml:traceGroup>
          <inkml:annotationXML>
            <emma:emma xmlns:emma="http://www.w3.org/2003/04/emma" version="1.0">
              <emma:interpretation id="{C62EF9FD-37BE-4171-9B5C-63D12654D0B7}" emma:medium="tactile" emma:mode="ink">
                <msink:context xmlns:msink="http://schemas.microsoft.com/ink/2010/main" type="inkWord" rotatedBoundingBox="27708,19555 27789,19555 27789,19584 27708,19584"/>
              </emma:interpretation>
              <emma:one-of disjunction-type="recognition" id="oneOf0">
                <emma:interpretation id="interp0" emma:lang="en-US" emma:confidence="0">
                  <emma:literal>_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•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27951 20666 4736,'-10'-4'1760,"29"-9"-960,19 4-2912,-14 6-640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08T15:45:06.513"/>
    </inkml:context>
    <inkml:brush xml:id="br0">
      <inkml:brushProperty name="width" value="0.02222" units="cm"/>
      <inkml:brushProperty name="height" value="0.02222" units="cm"/>
      <inkml:brushProperty name="color" value="#ED1C24"/>
    </inkml:brush>
  </inkml:definitions>
  <inkml:traceGroup>
    <inkml:annotationXML>
      <emma:emma xmlns:emma="http://www.w3.org/2003/04/emma" version="1.0">
        <emma:interpretation id="{05148756-59AD-4B42-9202-EE5EFED97EB1}" emma:medium="tactile" emma:mode="ink">
          <msink:context xmlns:msink="http://schemas.microsoft.com/ink/2010/main" type="writingRegion" rotatedBoundingBox="9398,16660 13044,13464 13937,14483 10291,17680"/>
        </emma:interpretation>
      </emma:emma>
    </inkml:annotationXML>
    <inkml:traceGroup>
      <inkml:annotationXML>
        <emma:emma xmlns:emma="http://www.w3.org/2003/04/emma" version="1.0">
          <emma:interpretation id="{D1ED5068-A645-4EDC-B42C-043C78AF39AF}" emma:medium="tactile" emma:mode="ink">
            <msink:context xmlns:msink="http://schemas.microsoft.com/ink/2010/main" type="paragraph" rotatedBoundingBox="9398,16660 13044,13464 13937,14483 10291,176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1799E78-5841-4A76-BE3B-85D07EA7D3DE}" emma:medium="tactile" emma:mode="ink">
              <msink:context xmlns:msink="http://schemas.microsoft.com/ink/2010/main" type="line" rotatedBoundingBox="9398,16660 13044,13464 13937,14483 10291,17680"/>
            </emma:interpretation>
          </emma:emma>
        </inkml:annotationXML>
        <inkml:traceGroup>
          <inkml:annotationXML>
            <emma:emma xmlns:emma="http://www.w3.org/2003/04/emma" version="1.0">
              <emma:interpretation id="{897454ED-349F-4BAF-84F9-0EDC77F5A103}" emma:medium="tactile" emma:mode="ink">
                <msink:context xmlns:msink="http://schemas.microsoft.com/ink/2010/main" type="inkWord" rotatedBoundingBox="9398,16660 13044,13464 13937,14483 10291,17680"/>
              </emma:interpretation>
              <emma:one-of disjunction-type="recognition" id="oneOf0">
                <emma:interpretation id="interp0" emma:lang="en-US" emma:confidence="1">
                  <emma:literal>Linear</emma:literal>
                </emma:interpretation>
                <emma:interpretation id="interp1" emma:lang="en-US" emma:confidence="0">
                  <emma:literal>h in ear</emma:literal>
                </emma:interpretation>
                <emma:interpretation id="interp2" emma:lang="en-US" emma:confidence="0">
                  <emma:literal>h in fear</emma:literal>
                </emma:interpretation>
                <emma:interpretation id="interp3" emma:lang="en-US" emma:confidence="0">
                  <emma:literal>h in near</emma:literal>
                </emma:interpretation>
                <emma:interpretation id="interp4" emma:lang="en-US" emma:confidence="0">
                  <emma:literal>h in gear</emma:literal>
                </emma:interpretation>
              </emma:one-of>
            </emma:emma>
          </inkml:annotationXML>
          <inkml:trace contextRef="#ctx0" brushRef="#br0">13137 21653 384,'-17'-34'160,"17"34"-64</inkml:trace>
          <inkml:trace contextRef="#ctx0" brushRef="#br0" timeOffset="1009">14016 20441 7552,'0'67'2816,"0"-67"-1536,34 82-1280,-34-49 512,0 1-352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08T15:45:30.427"/>
    </inkml:context>
    <inkml:brush xml:id="br0">
      <inkml:brushProperty name="width" value="0.02222" units="cm"/>
      <inkml:brushProperty name="height" value="0.02222" units="cm"/>
      <inkml:brushProperty name="color" value="#ED1C24"/>
    </inkml:brush>
  </inkml:definitions>
  <inkml:traceGroup>
    <inkml:annotationXML>
      <emma:emma xmlns:emma="http://www.w3.org/2003/04/emma" version="1.0">
        <emma:interpretation id="{BB3B5614-5D3F-4DA3-B8E4-4ECEC30CEDAE}" emma:medium="tactile" emma:mode="ink">
          <msink:context xmlns:msink="http://schemas.microsoft.com/ink/2010/main" type="writingRegion" rotatedBoundingBox="23921,16103 29457,11947 30547,13399 25011,17555"/>
        </emma:interpretation>
      </emma:emma>
    </inkml:annotationXML>
    <inkml:traceGroup>
      <inkml:annotationXML>
        <emma:emma xmlns:emma="http://www.w3.org/2003/04/emma" version="1.0">
          <emma:interpretation id="{3096BCDA-6CBD-4A17-A4F2-2EC700F1575E}" emma:medium="tactile" emma:mode="ink">
            <msink:context xmlns:msink="http://schemas.microsoft.com/ink/2010/main" type="paragraph" rotatedBoundingBox="23921,16103 29457,11947 30547,13399 25011,175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87CF7FA-3A66-4E25-AC54-49E76C9DBEAE}" emma:medium="tactile" emma:mode="ink">
              <msink:context xmlns:msink="http://schemas.microsoft.com/ink/2010/main" type="line" rotatedBoundingBox="23921,16103 29457,11947 30547,13399 25011,17555"/>
            </emma:interpretation>
          </emma:emma>
        </inkml:annotationXML>
        <inkml:traceGroup>
          <inkml:annotationXML>
            <emma:emma xmlns:emma="http://www.w3.org/2003/04/emma" version="1.0">
              <emma:interpretation id="{16036DA9-23A4-4869-BC08-ABA1C1A91C9B}" emma:medium="tactile" emma:mode="ink">
                <msink:context xmlns:msink="http://schemas.microsoft.com/ink/2010/main" type="inkWord" rotatedBoundingBox="26200,14406 29464,11956 30547,13399 27284,15849"/>
              </emma:interpretation>
              <emma:one-of disjunction-type="recognition" id="oneOf0">
                <emma:interpretation id="interp0" emma:lang="en-US" emma:confidence="1">
                  <emma:literal>Variation</emma:literal>
                </emma:interpretation>
                <emma:interpretation id="interp1" emma:lang="en-US" emma:confidence="0">
                  <emma:literal>Variations</emma:literal>
                </emma:interpretation>
                <emma:interpretation id="interp2" emma:lang="en-US" emma:confidence="0">
                  <emma:literal>variation</emma:literal>
                </emma:interpretation>
                <emma:interpretation id="interp3" emma:lang="en-US" emma:confidence="0">
                  <emma:literal>variations</emma:literal>
                </emma:interpretation>
              </emma:one-of>
            </emma:emma>
          </inkml:annotationXML>
          <inkml:trace contextRef="#ctx0" brushRef="#br0">32372 19046 12288,'-16'0'4639,"-1"-17"-2495,34 17-2624,-17 17 608,16-17-320,1 33 128,0 0-128,15 17 64,2-1 64,-1 18-896,0-34-287,0 0-385,1 1-128,-34-51-992,-17-16-608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5-23T19:47:36.297"/>
    </inkml:context>
    <inkml:brush xml:id="br0">
      <inkml:brushProperty name="width" value="0.02222" units="cm"/>
      <inkml:brushProperty name="height" value="0.02222" units="cm"/>
      <inkml:brushProperty name="color" value="#ED1C24"/>
    </inkml:brush>
  </inkml:definitions>
  <inkml:traceGroup>
    <inkml:annotationXML>
      <emma:emma xmlns:emma="http://www.w3.org/2003/04/emma" version="1.0">
        <emma:interpretation id="{40B01B1C-E46D-40A1-8E8E-D35D4B52712F}" emma:medium="tactile" emma:mode="ink">
          <msink:context xmlns:msink="http://schemas.microsoft.com/ink/2010/main" type="writingRegion" rotatedBoundingBox="12062,9412 12467,9412 12467,9678 12062,9678"/>
        </emma:interpretation>
      </emma:emma>
    </inkml:annotationXML>
    <inkml:traceGroup>
      <inkml:annotationXML>
        <emma:emma xmlns:emma="http://www.w3.org/2003/04/emma" version="1.0">
          <emma:interpretation id="{336042A7-DFB6-4D92-A6AC-3B4AE5B6F7BC}" emma:medium="tactile" emma:mode="ink">
            <msink:context xmlns:msink="http://schemas.microsoft.com/ink/2010/main" type="paragraph" rotatedBoundingBox="12062,9412 12467,9412 12467,9678 12062,96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051B6E-8E9E-42BE-9EF2-03C4C735BCC6}" emma:medium="tactile" emma:mode="ink">
              <msink:context xmlns:msink="http://schemas.microsoft.com/ink/2010/main" type="line" rotatedBoundingBox="12062,9412 12467,9412 12467,9678 12062,9678"/>
            </emma:interpretation>
          </emma:emma>
        </inkml:annotationXML>
        <inkml:traceGroup>
          <inkml:annotationXML>
            <emma:emma xmlns:emma="http://www.w3.org/2003/04/emma" version="1.0">
              <emma:interpretation id="{1674CC50-A2AA-4D14-89DA-0A836F76BF71}" emma:medium="tactile" emma:mode="ink">
                <msink:context xmlns:msink="http://schemas.microsoft.com/ink/2010/main" type="inkWord" rotatedBoundingBox="12062,9412 12467,9412 12467,9678 12062,9678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/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-</emma:literal>
                </emma:interpretation>
              </emma:one-of>
            </emma:emma>
          </inkml:annotationXML>
          <inkml:trace contextRef="#ctx0" brushRef="#br0">15100 12643 7808,'-50'-100'2976,"33"67"-1600,-32 16-1408,49 17 576,-17 0-384,-16 17-96,-1 33-32,-32-17-32,-17 50 0,27 0-96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08T16:02:47.122"/>
    </inkml:context>
    <inkml:brush xml:id="br0">
      <inkml:brushProperty name="width" value="0.02222" units="cm"/>
      <inkml:brushProperty name="height" value="0.02222" units="cm"/>
      <inkml:brushProperty name="color" value="#ED1C24"/>
    </inkml:brush>
  </inkml:definitions>
  <inkml:traceGroup>
    <inkml:annotationXML>
      <emma:emma xmlns:emma="http://www.w3.org/2003/04/emma" version="1.0">
        <emma:interpretation id="{B9A9882E-BA38-4E42-AE05-7A8F6800D164}" emma:medium="tactile" emma:mode="ink">
          <msink:context xmlns:msink="http://schemas.microsoft.com/ink/2010/main" type="inkDrawing" rotatedBoundingBox="14929,14948 15031,15011 15014,15039 14912,14975" shapeName="Other"/>
        </emma:interpretation>
      </emma:emma>
    </inkml:annotationXML>
    <inkml:trace contextRef="#ctx0" brushRef="#br0">18989 19474 25919,'0'0'32,"17"0"-32,-17 0-64,0 17 32,0-17 32,0 0 0,0 0 0,0 0-96,0 0 64,0 0-672,0 0-320,0 0 512,-17 0-1312,0 0-480,-16-34-1727,0 1-705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08T16:02:42.563"/>
    </inkml:context>
    <inkml:brush xml:id="br0">
      <inkml:brushProperty name="width" value="0.02222" units="cm"/>
      <inkml:brushProperty name="height" value="0.02222" units="cm"/>
      <inkml:brushProperty name="color" value="#ED1C24"/>
    </inkml:brush>
    <inkml:context xml:id="ctx1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18-02-08T16:02:33.973"/>
    </inkml:context>
    <inkml:brush xml:id="br1">
      <inkml:brushProperty name="width" value="0.02222" units="cm"/>
      <inkml:brushProperty name="height" value="0.02222" units="cm"/>
      <inkml:brushProperty name="color" value="#ED1C24"/>
      <inkml:brushProperty name="ignorePressure" value="1"/>
    </inkml:brush>
  </inkml:definitions>
  <inkml:traceGroup>
    <inkml:annotationXML>
      <emma:emma xmlns:emma="http://www.w3.org/2003/04/emma" version="1.0">
        <emma:interpretation id="{E6449AFB-982A-44F8-A63C-A12BA72BCEEC}" emma:medium="tactile" emma:mode="ink">
          <msink:context xmlns:msink="http://schemas.microsoft.com/ink/2010/main" type="writingRegion" rotatedBoundingBox="22984,10463 23818,14244 23106,14401 22272,10620"/>
        </emma:interpretation>
      </emma:emma>
    </inkml:annotationXML>
    <inkml:traceGroup>
      <inkml:annotationXML>
        <emma:emma xmlns:emma="http://www.w3.org/2003/04/emma" version="1.0">
          <emma:interpretation id="{2ADB29F6-C762-4F3A-846C-71453F7B2AA8}" emma:medium="tactile" emma:mode="ink">
            <msink:context xmlns:msink="http://schemas.microsoft.com/ink/2010/main" type="paragraph" rotatedBoundingBox="23946,10655 23739,14426 22238,14344 22445,105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F1E444-C4F5-4CBE-A9F7-FFAC38CA8F61}" emma:medium="tactile" emma:mode="ink">
              <msink:context xmlns:msink="http://schemas.microsoft.com/ink/2010/main" type="line" rotatedBoundingBox="22493,10575 22473,10945 22425,10942 22445,10573"/>
            </emma:interpretation>
          </emma:emma>
        </inkml:annotationXML>
        <inkml:traceGroup>
          <inkml:annotationXML>
            <emma:emma xmlns:emma="http://www.w3.org/2003/04/emma" version="1.0">
              <emma:interpretation id="{69CFB244-F056-420F-B3DA-9ABAA1B6A799}" emma:medium="tactile" emma:mode="ink">
                <msink:context xmlns:msink="http://schemas.microsoft.com/ink/2010/main" type="inkWord" rotatedBoundingBox="22479,10575 22477,10610 22445,10609 22446,10573"/>
              </emma:interpretation>
              <emma:one-of disjunction-type="recognition" id="oneOf0">
                <emma:interpretation id="interp0" emma:lang="en-US" emma:confidence="1">
                  <emma:literal>\</emma:literal>
                </emma:interpretation>
                <emma:interpretation id="interp1" emma:lang="en-US" emma:confidence="0">
                  <emma:literal>`</emma:literal>
                </emma:interpretation>
                <emma:interpretation id="interp2" emma:lang="en-US" emma:confidence="0">
                  <emma:literal>'</emma:literal>
                </emma:interpretation>
                <emma:interpretation id="interp3" emma:lang="en-US" emma:confidence="0">
                  <emma:literal>•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28725 14639 2176,'0'0'0,"-34"34"-192</inkml:trace>
        </inkml:traceGroup>
        <inkml:traceGroup>
          <inkml:annotationXML>
            <emma:emma xmlns:emma="http://www.w3.org/2003/04/emma" version="1.0">
              <emma:interpretation id="{14D309FB-A025-4E98-A75A-2F2F4076E265}" emma:medium="tactile" emma:mode="ink">
                <msink:context xmlns:msink="http://schemas.microsoft.com/ink/2010/main" type="inkWord" rotatedBoundingBox="22478,10857 22473,10945 22425,10943 22429,10854"/>
              </emma:interpretation>
              <emma:one-of disjunction-type="recognition" id="oneOf1">
                <emma:interpretation id="interp5" emma:lang="en-US" emma:confidence="1">
                  <emma:literal>\</emma:literal>
                </emma:interpretation>
                <emma:interpretation id="interp6" emma:lang="en-US" emma:confidence="0">
                  <emma:literal>•</emma:literal>
                </emma:interpretation>
                <emma:interpretation id="interp7" emma:lang="en-US" emma:confidence="0">
                  <emma:literal>'</emma:literal>
                </emma:interpretation>
                <emma:interpretation id="interp8" emma:lang="en-US" emma:confidence="0">
                  <emma:literal>`</emma:literal>
                </emma:interpretation>
                <emma:interpretation id="interp9" emma:lang="en-US" emma:confidence="0">
                  <emma:literal>.</emma:literal>
                </emma:interpretation>
              </emma:one-of>
            </emma:emma>
          </inkml:annotationXML>
          <inkml:trace contextRef="#ctx1" brushRef="#br1">28724 14921,'0'0,"-23"37,-7 12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08T16:05:44.481"/>
    </inkml:context>
    <inkml:brush xml:id="br0">
      <inkml:brushProperty name="width" value="0.02222" units="cm"/>
      <inkml:brushProperty name="height" value="0.02222" units="cm"/>
      <inkml:brushProperty name="color" value="#ED1C24"/>
    </inkml:brush>
  </inkml:definitions>
  <inkml:traceGroup>
    <inkml:annotationXML>
      <emma:emma xmlns:emma="http://www.w3.org/2003/04/emma" version="1.0">
        <emma:interpretation id="{7EA73320-93C3-4710-BE1F-C76B47C10D99}" emma:medium="tactile" emma:mode="ink">
          <msink:context xmlns:msink="http://schemas.microsoft.com/ink/2010/main" type="writingRegion" rotatedBoundingBox="25589,7503 29861,1842 33708,4745 29436,10406"/>
        </emma:interpretation>
      </emma:emma>
    </inkml:annotationXML>
    <inkml:traceGroup>
      <inkml:annotationXML>
        <emma:emma xmlns:emma="http://www.w3.org/2003/04/emma" version="1.0">
          <emma:interpretation id="{AA231094-CA70-407B-80D9-DD9C414A25EE}" emma:medium="tactile" emma:mode="ink">
            <msink:context xmlns:msink="http://schemas.microsoft.com/ink/2010/main" type="paragraph" rotatedBoundingBox="28592,5242 26547,6939 26052,6343 28097,464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51E02AAD-4E76-4DAE-9F62-F898F6DC8FD4}" emma:medium="tactile" emma:mode="ink">
              <msink:context xmlns:msink="http://schemas.microsoft.com/ink/2010/main" type="inkBullet" rotatedBoundingBox="26539,6652 26405,6768 26338,6691 26472,6574"/>
            </emma:interpretation>
            <emma:one-of disjunction-type="recognition" id="oneOf0">
              <emma:interpretation id="interp0" emma:lang="en-US" emma:confidence="0">
                <emma:literal>•</emma:literal>
              </emma:interpretation>
            </emma:one-of>
          </emma:emma>
        </inkml:annotationXML>
        <inkml:trace contextRef="#ctx0" brushRef="#br0">40163 8024 12288,'83'-50'4639,"-33"16"-2495,16-15-2368,-49 49 768,16-17-928,0-16-192,-16 16-672,16 0-159,-16 17 735,0-16-832,-17 16-256</inkml:trace>
      </inkml:traceGroup>
      <inkml:traceGroup>
        <inkml:annotationXML>
          <emma:emma xmlns:emma="http://www.w3.org/2003/04/emma" version="1.0">
            <emma:interpretation id="{D6199DEC-497D-4809-A903-33587681F217}" emma:medium="tactile" emma:mode="ink">
              <msink:context xmlns:msink="http://schemas.microsoft.com/ink/2010/main" type="line" rotatedBoundingBox="28592,5242 27023,6543 26529,5947 28097,4646"/>
            </emma:interpretation>
          </emma:emma>
        </inkml:annotationXML>
        <inkml:traceGroup>
          <inkml:annotationXML>
            <emma:emma xmlns:emma="http://www.w3.org/2003/04/emma" version="1.0">
              <emma:interpretation id="{9D6D529E-588C-45E1-85DB-E5C6FEE0385D}" emma:medium="tactile" emma:mode="ink">
                <msink:context xmlns:msink="http://schemas.microsoft.com/ink/2010/main" type="inkWord" rotatedBoundingBox="26529,5947 28097,4646 28592,5242 27023,6543"/>
              </emma:interpretation>
              <emma:one-of disjunction-type="recognition" id="oneOf1">
                <emma:interpretation id="interp1" emma:lang="en-US" emma:confidence="0">
                  <emma:literal>€</emma:literal>
                </emma:interpretation>
                <emma:interpretation id="interp2" emma:lang="en-US" emma:confidence="0">
                  <emma:literal>E</emma:literal>
                </emma:interpretation>
                <emma:interpretation id="interp3" emma:lang="en-US" emma:confidence="0">
                  <emma:literal>☹</emma:literal>
                </emma:interpretation>
                <emma:interpretation id="interp4" emma:lang="en-US" emma:confidence="0">
                  <emma:literal>F</emma:literal>
                </emma:interpretation>
                <emma:interpretation id="interp5" emma:lang="en-US" emma:confidence="0">
                  <emma:literal>£</emma:literal>
                </emma:interpretation>
              </emma:one-of>
            </emma:emma>
          </inkml:annotationXML>
        </inkml:traceGroup>
      </inkml:traceGroup>
    </inkml:traceGroup>
    <inkml:traceGroup>
      <inkml:annotationXML>
        <emma:emma xmlns:emma="http://www.w3.org/2003/04/emma" version="1.0">
          <emma:interpretation id="{BC0BE8F1-B23C-40DD-B426-BE70919D475F}" emma:medium="tactile" emma:mode="ink">
            <msink:context xmlns:msink="http://schemas.microsoft.com/ink/2010/main" type="paragraph" rotatedBoundingBox="26593,7747 28271,5522 28483,5682 26805,790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AFEE30C-3807-4FDB-9D78-F411A384E10B}" emma:medium="tactile" emma:mode="ink">
              <msink:context xmlns:msink="http://schemas.microsoft.com/ink/2010/main" type="line" rotatedBoundingBox="26593,7747 28271,5522 28483,5682 26805,7906"/>
            </emma:interpretation>
          </emma:emma>
        </inkml:annotationXML>
        <inkml:traceGroup>
          <inkml:annotationXML>
            <emma:emma xmlns:emma="http://www.w3.org/2003/04/emma" version="1.0">
              <emma:interpretation id="{0997BBCE-B642-434F-8E8F-E436C7375D6C}" emma:medium="tactile" emma:mode="ink">
                <msink:context xmlns:msink="http://schemas.microsoft.com/ink/2010/main" type="inkWord" rotatedBoundingBox="26665,7828 26710,7564 26825,7584 26780,7847"/>
              </emma:interpretation>
              <emma:one-of disjunction-type="recognition" id="oneOf2">
                <emma:interpretation id="interp6" emma:lang="en-US" emma:confidence="0">
                  <emma:literal>•</emma:literal>
                </emma:interpretation>
                <emma:interpretation id="interp7" emma:lang="en-US" emma:confidence="0">
                  <emma:literal>I</emma:literal>
                </emma:interpretation>
                <emma:interpretation id="interp8" emma:lang="en-US" emma:confidence="0">
                  <emma:literal>[</emma:literal>
                </emma:interpretation>
                <emma:interpretation id="interp9" emma:lang="en-US" emma:confidence="0">
                  <emma:literal>*</emma:literal>
                </emma:interpretation>
                <emma:interpretation id="interp10" emma:lang="en-US" emma:confidence="0">
                  <emma:literal>.</emma:literal>
                </emma:interpretation>
              </emma:one-of>
            </emma:emma>
          </inkml:annotationXML>
        </inkml:traceGroup>
        <inkml:traceGroup>
          <inkml:annotationXML>
            <emma:emma xmlns:emma="http://www.w3.org/2003/04/emma" version="1.0">
              <emma:interpretation id="{768A9BC0-1399-4722-849F-4E8B3EA4FEF6}" emma:medium="tactile" emma:mode="ink">
                <msink:context xmlns:msink="http://schemas.microsoft.com/ink/2010/main" type="inkWord" rotatedBoundingBox="27131,7313 27152,6996 27294,7006 27273,7322"/>
              </emma:interpretation>
              <emma:one-of disjunction-type="recognition" id="oneOf3">
                <emma:interpretation id="interp11" emma:lang="en-US" emma:confidence="0">
                  <emma:literal>y</emma:literal>
                </emma:interpretation>
                <emma:interpretation id="interp12" emma:lang="en-US" emma:confidence="0">
                  <emma:literal>£</emma:literal>
                </emma:interpretation>
                <emma:interpretation id="interp13" emma:lang="en-US" emma:confidence="0">
                  <emma:literal>z</emma:literal>
                </emma:interpretation>
                <emma:interpretation id="interp14" emma:lang="en-US" emma:confidence="0">
                  <emma:literal>t</emma:literal>
                </emma:interpretation>
                <emma:interpretation id="interp15" emma:lang="en-US" emma:confidence="0">
                  <emma:literal>Z</emma:literal>
                </emma:interpretation>
              </emma:one-of>
            </emma:emma>
          </inkml:annotationXML>
        </inkml:traceGroup>
        <inkml:traceGroup>
          <inkml:annotationXML>
            <emma:emma xmlns:emma="http://www.w3.org/2003/04/emma" version="1.0">
              <emma:interpretation id="{06276D3A-C9BC-4679-AB6A-1A5F523CF018}" emma:medium="tactile" emma:mode="ink">
                <msink:context xmlns:msink="http://schemas.microsoft.com/ink/2010/main" type="inkWord" rotatedBoundingBox="27603,6678 27728,6450 27793,6486 27669,6714"/>
              </emma:interpretation>
              <emma:one-of disjunction-type="recognition" id="oneOf4">
                <emma:interpretation id="interp16" emma:lang="en-US" emma:confidence="0">
                  <emma:literal>~</emma:literal>
                </emma:interpretation>
                <emma:interpretation id="interp17" emma:lang="en-US" emma:confidence="0">
                  <emma:literal>-</emma:literal>
                </emma:interpretation>
                <emma:interpretation id="interp18" emma:lang="en-US" emma:confidence="0">
                  <emma:literal>_</emma:literal>
                </emma:interpretation>
                <emma:interpretation id="interp19" emma:lang="en-US" emma:confidence="0">
                  <emma:literal>•</emma:literal>
                </emma:interpretation>
                <emma:interpretation id="interp20" emma:lang="en-US" emma:confidence="0">
                  <emma:literal>S</emma:literal>
                </emma:interpretation>
              </emma:one-of>
            </emma:emma>
          </inkml:annotationXML>
        </inkml:traceGroup>
        <inkml:traceGroup>
          <inkml:annotationXML>
            <emma:emma xmlns:emma="http://www.w3.org/2003/04/emma" version="1.0">
              <emma:interpretation id="{6918D866-460C-496A-BF56-848C23975DCD}" emma:medium="tactile" emma:mode="ink">
                <msink:context xmlns:msink="http://schemas.microsoft.com/ink/2010/main" type="inkWord" rotatedBoundingBox="28111,5873 28261,5534 28369,5581 28219,5920"/>
              </emma:interpretation>
              <emma:one-of disjunction-type="recognition" id="oneOf5">
                <emma:interpretation id="interp21" emma:lang="en-US" emma:confidence="1">
                  <emma:literal>•</emma:literal>
                </emma:interpretation>
                <emma:interpretation id="interp22" emma:lang="en-US" emma:confidence="0">
                  <emma:literal>_</emma:literal>
                </emma:interpretation>
                <emma:interpretation id="interp23" emma:lang="en-US" emma:confidence="0">
                  <emma:literal>o</emma:literal>
                </emma:interpretation>
                <emma:interpretation id="interp24" emma:lang="en-US" emma:confidence="0">
                  <emma:literal>-</emma:literal>
                </emma:interpretation>
                <emma:interpretation id="interp25" emma:lang="en-US" emma:confidence="0">
                  <emma:literal>I</emma:literal>
                </emma:interpretation>
              </emma:one-of>
            </emma:emma>
          </inkml:annotationXML>
        </inkml:traceGroup>
      </inkml:traceGroup>
    </inkml:traceGroup>
    <inkml:traceGroup>
      <inkml:annotationXML>
        <emma:emma xmlns:emma="http://www.w3.org/2003/04/emma" version="1.0">
          <emma:interpretation id="{A543EE91-C207-4864-987A-3B74EA20776B}" emma:medium="tactile" emma:mode="ink">
            <msink:context xmlns:msink="http://schemas.microsoft.com/ink/2010/main" type="paragraph" rotatedBoundingBox="26771,8399 29074,5219 29479,5512 27175,86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37D3AA3-A6DE-443F-B37B-613C5F6A15F5}" emma:medium="tactile" emma:mode="ink">
              <msink:context xmlns:msink="http://schemas.microsoft.com/ink/2010/main" type="line" rotatedBoundingBox="26771,8399 29074,5219 29479,5512 27175,8692"/>
            </emma:interpretation>
          </emma:emma>
        </inkml:annotationXML>
        <inkml:traceGroup>
          <inkml:annotationXML>
            <emma:emma xmlns:emma="http://www.w3.org/2003/04/emma" version="1.0">
              <emma:interpretation id="{14AEE5C1-DB0E-453C-9090-183B9FA273D9}" emma:medium="tactile" emma:mode="ink">
                <msink:context xmlns:msink="http://schemas.microsoft.com/ink/2010/main" type="inkWord" rotatedBoundingBox="27412,7802 28307,6567 28574,6761 27680,7995"/>
              </emma:interpretation>
              <emma:one-of disjunction-type="recognition" id="oneOf6">
                <emma:interpretation id="interp26" emma:lang="en-US" emma:confidence="0">
                  <emma:literal>as of an.</emma:literal>
                </emma:interpretation>
                <emma:interpretation id="interp27" emma:lang="en-US" emma:confidence="0">
                  <emma:literal>snag a</emma:literal>
                </emma:interpretation>
                <emma:interpretation id="interp28" emma:lang="en-US" emma:confidence="0">
                  <emma:literal>snag a.</emma:literal>
                </emma:interpretation>
                <emma:interpretation id="interp29" emma:lang="en-US" emma:confidence="0">
                  <emma:literal>song do</emma:literal>
                </emma:interpretation>
                <emma:interpretation id="interp30" emma:lang="en-US" emma:confidence="0">
                  <emma:literal>song do.</emma:literal>
                </emma:interpretation>
              </emma:one-of>
            </emma:emma>
          </inkml:annotationXML>
        </inkml:traceGroup>
      </inkml:traceGroup>
    </inkml:traceGroup>
    <inkml:traceGroup>
      <inkml:annotationXML>
        <emma:emma xmlns:emma="http://www.w3.org/2003/04/emma" version="1.0">
          <emma:interpretation id="{7C537B8D-BE49-488F-9CF9-3913AAB11766}" emma:medium="tactile" emma:mode="ink">
            <msink:context xmlns:msink="http://schemas.microsoft.com/ink/2010/main" type="paragraph" rotatedBoundingBox="27728,8269 30704,4161 31364,4639 28389,874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9BD6E28-822F-4C8B-A9E8-67A5A5EE9091}" emma:medium="tactile" emma:mode="ink">
              <msink:context xmlns:msink="http://schemas.microsoft.com/ink/2010/main" type="line" rotatedBoundingBox="27728,8269 30704,4161 31364,4639 28389,8748"/>
            </emma:interpretation>
          </emma:emma>
        </inkml:annotationXML>
        <inkml:traceGroup>
          <inkml:annotationXML>
            <emma:emma xmlns:emma="http://www.w3.org/2003/04/emma" version="1.0">
              <emma:interpretation id="{4D920B87-0E58-4F98-82AE-2186A53E717A}" emma:medium="tactile" emma:mode="ink">
                <msink:context xmlns:msink="http://schemas.microsoft.com/ink/2010/main" type="inkWord" rotatedBoundingBox="28555,7128 29861,5325 30521,5803 29215,7607"/>
              </emma:interpretation>
              <emma:one-of disjunction-type="recognition" id="oneOf7">
                <emma:interpretation id="interp31" emma:lang="en-US" emma:confidence="0.5">
                  <emma:literal>or-cogs</emma:literal>
                </emma:interpretation>
                <emma:interpretation id="interp32" emma:lang="en-US" emma:confidence="0">
                  <emma:literal>or-corgis</emma:literal>
                </emma:interpretation>
                <emma:interpretation id="interp33" emma:lang="en-US" emma:confidence="0">
                  <emma:literal>or-cobras</emma:literal>
                </emma:interpretation>
                <emma:interpretation id="interp34" emma:lang="en-US" emma:confidence="0">
                  <emma:literal>or-coos</emma:literal>
                </emma:interpretation>
                <emma:interpretation id="interp35" emma:lang="en-US" emma:confidence="0">
                  <emma:literal>or-coo's</emma:literal>
                </emma:interpretation>
              </emma:one-of>
            </emma:emma>
          </inkml:annotationXML>
        </inkml:traceGroup>
      </inkml:traceGroup>
    </inkml:traceGroup>
    <inkml:traceGroup>
      <inkml:annotationXML>
        <emma:emma xmlns:emma="http://www.w3.org/2003/04/emma" version="1.0">
          <emma:interpretation id="{84F56BE8-F999-45CB-B9C7-F28F63967A1A}" emma:medium="tactile" emma:mode="ink">
            <msink:context xmlns:msink="http://schemas.microsoft.com/ink/2010/main" type="paragraph" rotatedBoundingBox="33705,4740 30153,9577 28245,8176 31797,3339" alignmentLevel="4"/>
          </emma:interpretation>
        </emma:emma>
      </inkml:annotationXML>
      <inkml:traceGroup>
        <inkml:annotationXML>
          <emma:emma xmlns:emma="http://www.w3.org/2003/04/emma" version="1.0">
            <emma:interpretation id="{DF1E6655-2CA1-409E-97E8-09F00A924327}" emma:medium="tactile" emma:mode="ink">
              <msink:context xmlns:msink="http://schemas.microsoft.com/ink/2010/main" type="line" rotatedBoundingBox="33022,4839 30210,8668 28699,7558 31510,3729"/>
            </emma:interpretation>
          </emma:emma>
        </inkml:annotationXML>
        <inkml:traceGroup>
          <inkml:annotationXML>
            <emma:emma xmlns:emma="http://www.w3.org/2003/04/emma" version="1.0">
              <emma:interpretation id="{D9FD983E-CA75-4937-9B1A-59C4CE8AB2ED}" emma:medium="tactile" emma:mode="ink">
                <msink:context xmlns:msink="http://schemas.microsoft.com/ink/2010/main" type="inkWord" rotatedBoundingBox="32889,4741 32119,5790 30740,4778 31510,3729"/>
              </emma:interpretation>
              <emma:one-of disjunction-type="recognition" id="oneOf8">
                <emma:interpretation id="interp36" emma:lang="en-US" emma:confidence="0">
                  <emma:literal>Fee-Eco.</emma:literal>
                </emma:interpretation>
                <emma:interpretation id="interp37" emma:lang="en-US" emma:confidence="0">
                  <emma:literal>Fee-Eco</emma:literal>
                </emma:interpretation>
                <emma:interpretation id="interp38" emma:lang="en-US" emma:confidence="0">
                  <emma:literal>Fee-Ebor</emma:literal>
                </emma:interpretation>
                <emma:interpretation id="interp39" emma:lang="en-US" emma:confidence="0">
                  <emma:literal>Ere-Eco.</emma:literal>
                </emma:interpretation>
                <emma:interpretation id="interp40" emma:lang="en-US" emma:confidence="0">
                  <emma:literal>Eve-Eco.</emma:literal>
                </emma:interpretation>
              </emma:one-of>
            </emma:emma>
          </inkml:annotationXML>
        </inkml:traceGroup>
      </inkml:traceGroup>
      <inkml:traceGroup>
        <inkml:annotationXML>
          <emma:emma xmlns:emma="http://www.w3.org/2003/04/emma" version="1.0">
            <emma:interpretation id="{7A4CA131-1283-405C-A4D8-609D1C4D7EC0}" emma:medium="tactile" emma:mode="ink">
              <msink:context xmlns:msink="http://schemas.microsoft.com/ink/2010/main" type="line" rotatedBoundingBox="31999,6126 33389,4485 33771,4808 32381,6449"/>
            </emma:interpretation>
          </emma:emma>
        </inkml:annotationXML>
        <inkml:traceGroup>
          <inkml:annotationXML>
            <emma:emma xmlns:emma="http://www.w3.org/2003/04/emma" version="1.0">
              <emma:interpretation id="{D8F281A6-F9CC-4DE8-8333-D1364E5199A0}" emma:medium="tactile" emma:mode="ink">
                <msink:context xmlns:msink="http://schemas.microsoft.com/ink/2010/main" type="inkWord" rotatedBoundingBox="31999,6126 33389,4485 33771,4808 32381,6449"/>
              </emma:interpretation>
              <emma:one-of disjunction-type="recognition" id="oneOf9">
                <emma:interpretation id="interp41" emma:lang="en-US" emma:confidence="0">
                  <emma:literal>o n</emma:literal>
                </emma:interpretation>
                <emma:interpretation id="interp42" emma:lang="en-US" emma:confidence="0">
                  <emma:literal>O n</emma:literal>
                </emma:interpretation>
                <emma:interpretation id="interp43" emma:lang="en-US" emma:confidence="0">
                  <emma:literal>on</emma:literal>
                </emma:interpretation>
                <emma:interpretation id="interp44" emma:lang="en-US" emma:confidence="0">
                  <emma:literal>On</emma:literal>
                </emma:interpretation>
                <emma:interpretation id="interp45" emma:lang="en-US" emma:confidence="0">
                  <emma:literal>on'</emma:literal>
                </emma:interpretation>
              </emma:one-of>
            </emma:emma>
          </inkml:annotationXML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8-22T15:22:22.176"/>
    </inkml:context>
    <inkml:brush xml:id="br0">
      <inkml:brushProperty name="width" value="0.04667" units="cm"/>
      <inkml:brushProperty name="height" value="0.04667" units="cm"/>
      <inkml:brushProperty name="color" value="#ED1C24"/>
    </inkml:brush>
    <inkml:context xml:id="ctx1">
      <inkml:inkSource xml:id="inkSrc2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16-08-22T15:21:21.245"/>
    </inkml:context>
    <inkml:brush xml:id="br1">
      <inkml:brushProperty name="width" value="0.04667" units="cm"/>
      <inkml:brushProperty name="height" value="0.04667" units="cm"/>
      <inkml:brushProperty name="color" value="#ED1C24"/>
      <inkml:brushProperty name="ignorePressure" value="1"/>
    </inkml:brush>
  </inkml:definitions>
  <inkml:traceGroup>
    <inkml:annotationXML>
      <emma:emma xmlns:emma="http://www.w3.org/2003/04/emma" version="1.0">
        <emma:interpretation id="{A8724BB1-7E7A-43EE-A075-BABAC228096C}" emma:medium="tactile" emma:mode="ink">
          <msink:context xmlns:msink="http://schemas.microsoft.com/ink/2010/main" type="writingRegion" rotatedBoundingBox="7504,623 21425,534 21457,5537 7536,5626"/>
        </emma:interpretation>
      </emma:emma>
    </inkml:annotationXML>
    <inkml:traceGroup>
      <inkml:annotationXML>
        <emma:emma xmlns:emma="http://www.w3.org/2003/04/emma" version="1.0">
          <emma:interpretation id="{729B1801-3CB0-49E1-9535-A5FCBDA24C8A}" emma:medium="tactile" emma:mode="ink">
            <msink:context xmlns:msink="http://schemas.microsoft.com/ink/2010/main" type="paragraph" rotatedBoundingBox="7504,623 21425,534 21457,5537 7536,56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0CE5611-E978-420A-9EFD-F987993AC104}" emma:medium="tactile" emma:mode="ink">
              <msink:context xmlns:msink="http://schemas.microsoft.com/ink/2010/main" type="line" rotatedBoundingBox="7504,623 21425,534 21457,5537 7536,5626"/>
            </emma:interpretation>
          </emma:emma>
        </inkml:annotationXML>
        <inkml:traceGroup>
          <inkml:annotationXML>
            <emma:emma xmlns:emma="http://www.w3.org/2003/04/emma" version="1.0">
              <emma:interpretation id="{A8BEB0B6-BD7E-4801-8862-C10D5E11B82F}" emma:medium="tactile" emma:mode="ink">
                <msink:context xmlns:msink="http://schemas.microsoft.com/ink/2010/main" type="inkWord" rotatedBoundingBox="222,894 21390,509 21724,18917 556,19303"/>
              </emma:interpretation>
              <emma:one-of disjunction-type="recognition" id="oneOf0">
                <emma:interpretation id="interp0" emma:lang="en-US" emma:confidence="0">
                  <emma:literal>Homokaryotic</emma:literal>
                </emma:interpretation>
                <emma:interpretation id="interp1" emma:lang="en-US" emma:confidence="0">
                  <emma:literal>Hopkinton:</emma:literal>
                </emma:interpretation>
                <emma:interpretation id="interp2" emma:lang="en-US" emma:confidence="0">
                  <emma:literal>Hopkinton's:</emma:literal>
                </emma:interpretation>
                <emma:interpretation id="interp3" emma:lang="en-US" emma:confidence="0">
                  <emma:literal>Homokaryotic.</emma:literal>
                </emma:interpretation>
                <emma:interpretation id="interp4" emma:lang="en-US" emma:confidence="0">
                  <emma:literal>Homokaryotic:</emma:literal>
                </emma:interpretation>
              </emma:one-of>
            </emma:emma>
          </inkml:annotationXML>
          <inkml:trace contextRef="#ctx0" brushRef="#br0">12688 5742 11776,'5'25'4480,"-5"-17"-2433,5 8-1119,-5-16 1248</inkml:trace>
          <inkml:trace contextRef="#ctx0" brushRef="#br0">12702 5784 21823,'5'-9'-256,"0"1"32,-1-1-2208,1 0-831,-5 6-1921</inkml:trace>
          <inkml:trace contextRef="#ctx1" brushRef="#br1">19487 1629,'21'9,"7"3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8-25T17:12:54.725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 contextRef="#ctx0" brushRef="#br0">20702 6414 1536,'-56'-3'608,"23"-7"-320,0 10-352,23-3 128,0 3-704,-3 0-288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105A7-C230-4FBB-8DCE-F34BFD16411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6DC9D-B8F8-4B1B-8451-EEF99A8D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5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3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12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12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7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13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13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14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14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15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15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3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16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16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06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17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17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87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18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18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2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19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19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55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20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20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21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21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77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4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22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22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51AB4E5-8C08-4666-B225-8AD74FA6DA96}" type="slidenum">
              <a:rPr lang="en-US">
                <a:latin typeface="Arial" charset="0"/>
              </a:rPr>
              <a:pPr/>
              <a:t>23</a:t>
            </a:fld>
            <a:endParaRPr lang="en-US" dirty="0">
              <a:latin typeface="Arial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51AB4E5-8C08-4666-B225-8AD74FA6DA96}" type="slidenum">
              <a:rPr lang="en-US">
                <a:latin typeface="Arial" charset="0"/>
              </a:rPr>
              <a:pPr/>
              <a:t>24</a:t>
            </a:fld>
            <a:endParaRPr lang="en-US" dirty="0">
              <a:latin typeface="Arial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D833DC1-C983-4068-9457-DFF6FDAF3102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5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0685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68B8F936-D183-4FF6-8524-23A7B924E069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5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06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6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6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5A5B7B5-B82D-497B-A0EB-F618916BB5AF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7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2425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6FDB3355-6EA4-40B5-B1E5-C494B5B39112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7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242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8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8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9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9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10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10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11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11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professor"/>
          <p:cNvSpPr>
            <a:spLocks noGrp="1"/>
          </p:cNvSpPr>
          <p:nvPr>
            <p:ph type="body" idx="10" hasCustomPrompt="1"/>
          </p:nvPr>
        </p:nvSpPr>
        <p:spPr>
          <a:xfrm>
            <a:off x="863600" y="3826056"/>
            <a:ext cx="10464800" cy="75438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 i="0" baseline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Name of Instructor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863600" y="2769036"/>
            <a:ext cx="10464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dirty="0"/>
              <a:t>Click to Edit Master Heading</a:t>
            </a:r>
          </a:p>
        </p:txBody>
      </p:sp>
      <p:sp>
        <p:nvSpPr>
          <p:cNvPr id="12" name="Freeform 11"/>
          <p:cNvSpPr/>
          <p:nvPr userDrawn="1"/>
        </p:nvSpPr>
        <p:spPr>
          <a:xfrm rot="10800000">
            <a:off x="2" y="556596"/>
            <a:ext cx="12191999" cy="1311965"/>
          </a:xfrm>
          <a:custGeom>
            <a:avLst/>
            <a:gdLst>
              <a:gd name="connsiteX0" fmla="*/ 9143999 w 9143999"/>
              <a:gd name="connsiteY0" fmla="*/ 1311965 h 1311965"/>
              <a:gd name="connsiteX1" fmla="*/ 0 w 9143999"/>
              <a:gd name="connsiteY1" fmla="*/ 1311965 h 1311965"/>
              <a:gd name="connsiteX2" fmla="*/ 0 w 9143999"/>
              <a:gd name="connsiteY2" fmla="*/ 137328 h 1311965"/>
              <a:gd name="connsiteX3" fmla="*/ 4388161 w 9143999"/>
              <a:gd name="connsiteY3" fmla="*/ 137328 h 1311965"/>
              <a:gd name="connsiteX4" fmla="*/ 4522306 w 9143999"/>
              <a:gd name="connsiteY4" fmla="*/ 0 h 1311965"/>
              <a:gd name="connsiteX5" fmla="*/ 4656451 w 9143999"/>
              <a:gd name="connsiteY5" fmla="*/ 137328 h 1311965"/>
              <a:gd name="connsiteX6" fmla="*/ 9143999 w 9143999"/>
              <a:gd name="connsiteY6" fmla="*/ 137328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1311965">
                <a:moveTo>
                  <a:pt x="9143999" y="1311965"/>
                </a:moveTo>
                <a:lnTo>
                  <a:pt x="0" y="1311965"/>
                </a:lnTo>
                <a:lnTo>
                  <a:pt x="0" y="137328"/>
                </a:lnTo>
                <a:lnTo>
                  <a:pt x="4388161" y="137328"/>
                </a:lnTo>
                <a:lnTo>
                  <a:pt x="4522306" y="0"/>
                </a:lnTo>
                <a:lnTo>
                  <a:pt x="4656451" y="137328"/>
                </a:lnTo>
                <a:lnTo>
                  <a:pt x="9143999" y="137328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32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28600"/>
            <a:ext cx="11582400" cy="762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359876"/>
            <a:ext cx="11582400" cy="511712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885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28600"/>
            <a:ext cx="11582400" cy="762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359808"/>
            <a:ext cx="5615354" cy="511719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6307014" y="1359876"/>
            <a:ext cx="5580185" cy="512474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205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832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subtitle"/>
          <p:cNvSpPr>
            <a:spLocks noGrp="1"/>
          </p:cNvSpPr>
          <p:nvPr>
            <p:ph type="body" idx="10" hasCustomPrompt="1"/>
          </p:nvPr>
        </p:nvSpPr>
        <p:spPr>
          <a:xfrm>
            <a:off x="355600" y="3051810"/>
            <a:ext cx="11480800" cy="7543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You have reached the end of the presentation.</a:t>
            </a:r>
          </a:p>
        </p:txBody>
      </p:sp>
      <p:sp>
        <p:nvSpPr>
          <p:cNvPr id="5" name="Freeform 4"/>
          <p:cNvSpPr/>
          <p:nvPr userDrawn="1"/>
        </p:nvSpPr>
        <p:spPr>
          <a:xfrm rot="10800000">
            <a:off x="2" y="556596"/>
            <a:ext cx="12191999" cy="1311965"/>
          </a:xfrm>
          <a:custGeom>
            <a:avLst/>
            <a:gdLst>
              <a:gd name="connsiteX0" fmla="*/ 9143999 w 9143999"/>
              <a:gd name="connsiteY0" fmla="*/ 1311965 h 1311965"/>
              <a:gd name="connsiteX1" fmla="*/ 0 w 9143999"/>
              <a:gd name="connsiteY1" fmla="*/ 1311965 h 1311965"/>
              <a:gd name="connsiteX2" fmla="*/ 0 w 9143999"/>
              <a:gd name="connsiteY2" fmla="*/ 137328 h 1311965"/>
              <a:gd name="connsiteX3" fmla="*/ 4388161 w 9143999"/>
              <a:gd name="connsiteY3" fmla="*/ 137328 h 1311965"/>
              <a:gd name="connsiteX4" fmla="*/ 4522306 w 9143999"/>
              <a:gd name="connsiteY4" fmla="*/ 0 h 1311965"/>
              <a:gd name="connsiteX5" fmla="*/ 4656451 w 9143999"/>
              <a:gd name="connsiteY5" fmla="*/ 137328 h 1311965"/>
              <a:gd name="connsiteX6" fmla="*/ 9143999 w 9143999"/>
              <a:gd name="connsiteY6" fmla="*/ 137328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1311965">
                <a:moveTo>
                  <a:pt x="9143999" y="1311965"/>
                </a:moveTo>
                <a:lnTo>
                  <a:pt x="0" y="1311965"/>
                </a:lnTo>
                <a:lnTo>
                  <a:pt x="0" y="137328"/>
                </a:lnTo>
                <a:lnTo>
                  <a:pt x="4388161" y="137328"/>
                </a:lnTo>
                <a:lnTo>
                  <a:pt x="4522306" y="0"/>
                </a:lnTo>
                <a:lnTo>
                  <a:pt x="4656451" y="137328"/>
                </a:lnTo>
                <a:lnTo>
                  <a:pt x="9143999" y="137328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ooter Placeholder 5"/>
          <p:cNvSpPr txBox="1">
            <a:spLocks/>
          </p:cNvSpPr>
          <p:nvPr userDrawn="1"/>
        </p:nvSpPr>
        <p:spPr>
          <a:xfrm>
            <a:off x="9737754" y="6253394"/>
            <a:ext cx="23127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2016 Ronald K. Satterfield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77629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Rectangle 2"/>
          <p:cNvSpPr/>
          <p:nvPr userDrawn="1"/>
        </p:nvSpPr>
        <p:spPr>
          <a:xfrm>
            <a:off x="0" y="5648016"/>
            <a:ext cx="6212115" cy="783772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77816" y="5782801"/>
            <a:ext cx="5798832" cy="5142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On screen instructions go here…</a:t>
            </a:r>
          </a:p>
        </p:txBody>
      </p:sp>
      <p:sp>
        <p:nvSpPr>
          <p:cNvPr id="5" name="Round Diagonal Corner Rectangle 4"/>
          <p:cNvSpPr/>
          <p:nvPr userDrawn="1"/>
        </p:nvSpPr>
        <p:spPr>
          <a:xfrm>
            <a:off x="423186" y="1274894"/>
            <a:ext cx="5169629" cy="704147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610417" y="1364801"/>
            <a:ext cx="4842489" cy="545745"/>
          </a:xfrm>
          <a:prstGeom prst="rect">
            <a:avLst/>
          </a:prstGeom>
        </p:spPr>
        <p:txBody>
          <a:bodyPr/>
          <a:lstStyle>
            <a:lvl1pPr>
              <a:defRPr sz="1400" b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Definition: goes here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17882" y="2166291"/>
            <a:ext cx="4982399" cy="641181"/>
          </a:xfrm>
          <a:prstGeom prst="rect">
            <a:avLst/>
          </a:prstGeom>
          <a:noFill/>
          <a:ln w="12700"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96000">
                  <a:schemeClr val="tx2"/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28195" y="2164505"/>
            <a:ext cx="564444" cy="500737"/>
            <a:chOff x="246146" y="2164504"/>
            <a:chExt cx="423333" cy="500737"/>
          </a:xfrm>
        </p:grpSpPr>
        <p:sp>
          <p:nvSpPr>
            <p:cNvPr id="9" name="Hexagon 8"/>
            <p:cNvSpPr/>
            <p:nvPr userDrawn="1"/>
          </p:nvSpPr>
          <p:spPr>
            <a:xfrm rot="5400000">
              <a:off x="226553" y="2184097"/>
              <a:ext cx="462519" cy="423333"/>
            </a:xfrm>
            <a:prstGeom prst="hexag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317389" y="2172798"/>
              <a:ext cx="21063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!</a:t>
              </a:r>
            </a:p>
          </p:txBody>
        </p:sp>
      </p:grpSp>
      <p:sp>
        <p:nvSpPr>
          <p:cNvPr id="11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978729" y="2221151"/>
            <a:ext cx="4474176" cy="514203"/>
          </a:xfrm>
          <a:prstGeom prst="rect">
            <a:avLst/>
          </a:prstGeom>
        </p:spPr>
        <p:txBody>
          <a:bodyPr/>
          <a:lstStyle>
            <a:lvl1pPr>
              <a:defRPr sz="1400" b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Consider this…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996809" y="3169649"/>
            <a:ext cx="4474176" cy="514203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Think of this…/Formative question…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22516" y="3971949"/>
            <a:ext cx="5175088" cy="644135"/>
          </a:xfrm>
          <a:prstGeom prst="rect">
            <a:avLst/>
          </a:prstGeom>
          <a:noFill/>
          <a:ln>
            <a:solidFill>
              <a:srgbClr val="BB1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610417" y="3093226"/>
            <a:ext cx="4982399" cy="636612"/>
          </a:xfrm>
          <a:prstGeom prst="rect">
            <a:avLst/>
          </a:prstGeom>
          <a:noFill/>
          <a:ln w="12700"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35497" y="3121633"/>
            <a:ext cx="564444" cy="492443"/>
            <a:chOff x="251622" y="3121632"/>
            <a:chExt cx="423333" cy="492443"/>
          </a:xfrm>
        </p:grpSpPr>
        <p:sp>
          <p:nvSpPr>
            <p:cNvPr id="16" name="Hexagon 15"/>
            <p:cNvSpPr/>
            <p:nvPr userDrawn="1"/>
          </p:nvSpPr>
          <p:spPr>
            <a:xfrm rot="5400000">
              <a:off x="232029" y="3141225"/>
              <a:ext cx="462519" cy="423333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91606" y="3121632"/>
              <a:ext cx="25752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?</a:t>
              </a:r>
            </a:p>
          </p:txBody>
        </p:sp>
      </p:grpSp>
      <p:sp>
        <p:nvSpPr>
          <p:cNvPr id="19" name="Rectangle 18"/>
          <p:cNvSpPr/>
          <p:nvPr userDrawn="1"/>
        </p:nvSpPr>
        <p:spPr>
          <a:xfrm>
            <a:off x="7183103" y="1364800"/>
            <a:ext cx="4257524" cy="253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Pentagon 19"/>
          <p:cNvSpPr/>
          <p:nvPr userDrawn="1"/>
        </p:nvSpPr>
        <p:spPr>
          <a:xfrm rot="5400000">
            <a:off x="9019009" y="-437106"/>
            <a:ext cx="585707" cy="4257524"/>
          </a:xfrm>
          <a:prstGeom prst="homePlate">
            <a:avLst>
              <a:gd name="adj" fmla="val 13627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ext Placeholder 2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284480" y="2071605"/>
            <a:ext cx="3998297" cy="1711326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Text here for quotes or small pieces of content that aren’t voiced</a:t>
            </a:r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187157" y="1485900"/>
            <a:ext cx="4257523" cy="346190"/>
          </a:xfrm>
          <a:prstGeom prst="rect">
            <a:avLst/>
          </a:prstGeom>
        </p:spPr>
        <p:txBody>
          <a:bodyPr/>
          <a:lstStyle>
            <a:lvl1pPr algn="ctr"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ADD HEADING/SUBHEADING HERE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7183101" y="3971951"/>
            <a:ext cx="4257524" cy="1918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312713" y="4111943"/>
            <a:ext cx="3998297" cy="1711326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for quotes or small pieces of content that aren’t voiced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1415185" y="336606"/>
            <a:ext cx="97535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dirty="0">
                <a:solidFill>
                  <a:schemeClr val="tx2"/>
                </a:solidFill>
                <a:effectLst/>
              </a:rPr>
              <a:t>Assets,</a:t>
            </a:r>
            <a:r>
              <a:rPr lang="en-US" sz="3200" b="0" baseline="0" dirty="0">
                <a:solidFill>
                  <a:schemeClr val="tx2"/>
                </a:solidFill>
                <a:effectLst/>
              </a:rPr>
              <a:t> not a</a:t>
            </a:r>
            <a:r>
              <a:rPr lang="en-US" sz="3200" b="0" dirty="0">
                <a:solidFill>
                  <a:schemeClr val="tx2"/>
                </a:solidFill>
                <a:effectLst/>
              </a:rPr>
              <a:t>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808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1415185" y="336606"/>
            <a:ext cx="97535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dirty="0">
                <a:solidFill>
                  <a:schemeClr val="tx2"/>
                </a:solidFill>
                <a:effectLst/>
              </a:rPr>
              <a:t>Assets,</a:t>
            </a:r>
            <a:r>
              <a:rPr lang="en-US" sz="3200" b="0" baseline="0" dirty="0">
                <a:solidFill>
                  <a:schemeClr val="tx2"/>
                </a:solidFill>
                <a:effectLst/>
              </a:rPr>
              <a:t> not a</a:t>
            </a:r>
            <a:r>
              <a:rPr lang="en-US" sz="3200" b="0" dirty="0">
                <a:solidFill>
                  <a:schemeClr val="tx2"/>
                </a:solidFill>
                <a:effectLst/>
              </a:rPr>
              <a:t> Slide</a:t>
            </a:r>
          </a:p>
        </p:txBody>
      </p:sp>
      <p:sp>
        <p:nvSpPr>
          <p:cNvPr id="26" name="Line Callout 1 25"/>
          <p:cNvSpPr/>
          <p:nvPr userDrawn="1"/>
        </p:nvSpPr>
        <p:spPr>
          <a:xfrm>
            <a:off x="1490132" y="1466717"/>
            <a:ext cx="3928533" cy="624115"/>
          </a:xfrm>
          <a:prstGeom prst="borderCallout1">
            <a:avLst>
              <a:gd name="adj1" fmla="val 51308"/>
              <a:gd name="adj2" fmla="val -451"/>
              <a:gd name="adj3" fmla="val 51308"/>
              <a:gd name="adj4" fmla="val -19814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1527949"/>
            <a:ext cx="3683000" cy="5016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as callout add content here…</a:t>
            </a:r>
          </a:p>
        </p:txBody>
      </p:sp>
      <p:cxnSp>
        <p:nvCxnSpPr>
          <p:cNvPr id="28" name="Straight Arrow Connector 27"/>
          <p:cNvCxnSpPr/>
          <p:nvPr userDrawn="1"/>
        </p:nvCxnSpPr>
        <p:spPr>
          <a:xfrm>
            <a:off x="1490132" y="2446192"/>
            <a:ext cx="3512451" cy="0"/>
          </a:xfrm>
          <a:prstGeom prst="straightConnector1">
            <a:avLst/>
          </a:prstGeom>
          <a:ln w="38100">
            <a:solidFill>
              <a:srgbClr val="9CC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1490132" y="3120754"/>
            <a:ext cx="2442867" cy="40486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490132" y="3131938"/>
            <a:ext cx="2442867" cy="389120"/>
          </a:xfrm>
          <a:prstGeom prst="rect">
            <a:avLst/>
          </a:prstGeom>
        </p:spPr>
        <p:txBody>
          <a:bodyPr/>
          <a:lstStyle>
            <a:lvl1pPr algn="ctr"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This is a tag</a:t>
            </a:r>
          </a:p>
        </p:txBody>
      </p:sp>
      <p:sp>
        <p:nvSpPr>
          <p:cNvPr id="32" name="Oval 31"/>
          <p:cNvSpPr/>
          <p:nvPr userDrawn="1"/>
        </p:nvSpPr>
        <p:spPr>
          <a:xfrm>
            <a:off x="5776686" y="1561967"/>
            <a:ext cx="638628" cy="478971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7126518" y="1333500"/>
            <a:ext cx="4257524" cy="2532876"/>
          </a:xfrm>
          <a:prstGeom prst="rect">
            <a:avLst/>
          </a:prstGeom>
          <a:solidFill>
            <a:schemeClr val="accent1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7339399" y="1492385"/>
            <a:ext cx="3829384" cy="50165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this as a light box….</a:t>
            </a:r>
          </a:p>
        </p:txBody>
      </p:sp>
      <p:sp>
        <p:nvSpPr>
          <p:cNvPr id="35" name="Rounded Rectangle 12"/>
          <p:cNvSpPr/>
          <p:nvPr userDrawn="1"/>
        </p:nvSpPr>
        <p:spPr>
          <a:xfrm>
            <a:off x="566050" y="4459894"/>
            <a:ext cx="3928533" cy="5370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6" name="Rounded Rectangle 54"/>
          <p:cNvSpPr/>
          <p:nvPr userDrawn="1"/>
        </p:nvSpPr>
        <p:spPr>
          <a:xfrm>
            <a:off x="566050" y="5100710"/>
            <a:ext cx="3928533" cy="537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Rounded Rectangle 57"/>
          <p:cNvSpPr/>
          <p:nvPr userDrawn="1"/>
        </p:nvSpPr>
        <p:spPr>
          <a:xfrm>
            <a:off x="566050" y="5741526"/>
            <a:ext cx="3928533" cy="5370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8" name="Rectangle 37"/>
          <p:cNvSpPr/>
          <p:nvPr userDrawn="1"/>
        </p:nvSpPr>
        <p:spPr>
          <a:xfrm>
            <a:off x="4910665" y="4437433"/>
            <a:ext cx="3928533" cy="5370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9" name="Rectangle 38"/>
          <p:cNvSpPr/>
          <p:nvPr userDrawn="1"/>
        </p:nvSpPr>
        <p:spPr>
          <a:xfrm>
            <a:off x="4910665" y="5078249"/>
            <a:ext cx="3928533" cy="53702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0" name="Rectangle 39"/>
          <p:cNvSpPr/>
          <p:nvPr userDrawn="1"/>
        </p:nvSpPr>
        <p:spPr>
          <a:xfrm>
            <a:off x="4910665" y="5719065"/>
            <a:ext cx="3928533" cy="5370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9037560" y="4437433"/>
            <a:ext cx="2743200" cy="1818661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this type of shapes, colors and effect to build diagrams, unless content requires something different.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66200" y="1472379"/>
            <a:ext cx="350161" cy="30906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 userDrawn="1"/>
        </p:nvSpPr>
        <p:spPr>
          <a:xfrm>
            <a:off x="303154" y="1396651"/>
            <a:ext cx="220421" cy="1653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490132" y="2714625"/>
            <a:ext cx="3420533" cy="0"/>
          </a:xfrm>
          <a:prstGeom prst="line">
            <a:avLst/>
          </a:prstGeom>
          <a:ln w="38100">
            <a:solidFill>
              <a:srgbClr val="CEC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5657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63168" y="1573468"/>
            <a:ext cx="10363200" cy="1828800"/>
          </a:xfrm>
          <a:prstGeom prst="rect">
            <a:avLst/>
          </a:prstGeom>
        </p:spPr>
        <p:txBody>
          <a:bodyPr lIns="45720" rIns="45720" bIns="45720"/>
          <a:lstStyle>
            <a:lvl1pPr algn="r">
              <a:defRPr sz="4500" b="1" baseline="0">
                <a:solidFill>
                  <a:srgbClr val="006747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  <a:prstGeom prst="rect">
            <a:avLst/>
          </a:prstGeo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28" y="5671457"/>
            <a:ext cx="2282208" cy="47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1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005" y="562707"/>
            <a:ext cx="10911840" cy="66846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006747"/>
                </a:solidFill>
              </a:defRPr>
            </a:lvl1pPr>
            <a:extLst/>
          </a:lstStyle>
          <a:p>
            <a:r>
              <a:rPr kumimoji="0" lang="en-US" dirty="0"/>
              <a:t>Click to edit Master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10911840" cy="4187952"/>
          </a:xfrm>
          <a:prstGeom prst="rect">
            <a:avLst/>
          </a:prstGeom>
        </p:spPr>
        <p:txBody>
          <a:bodyPr/>
          <a:lstStyle>
            <a:lvl2pPr>
              <a:defRPr sz="20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3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1"/>
    </p:custDataLst>
    <p:extLst>
      <p:ext uri="{BB962C8B-B14F-4D97-AF65-F5344CB8AC3E}">
        <p14:creationId xmlns:p14="http://schemas.microsoft.com/office/powerpoint/2010/main" val="122461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4" r:id="rId2"/>
    <p:sldLayoutId id="2147483664" r:id="rId3"/>
    <p:sldLayoutId id="2147483658" r:id="rId4"/>
    <p:sldLayoutId id="2147483710" r:id="rId5"/>
    <p:sldLayoutId id="2147483721" r:id="rId6"/>
    <p:sldLayoutId id="2147483722" r:id="rId7"/>
    <p:sldLayoutId id="2147483725" r:id="rId8"/>
    <p:sldLayoutId id="2147483726" r:id="rId9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12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spcBef>
          <a:spcPts val="1200"/>
        </a:spcBef>
        <a:spcAft>
          <a:spcPts val="1200"/>
        </a:spcAft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116.png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12" Type="http://schemas.openxmlformats.org/officeDocument/2006/relationships/image" Target="../media/image1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30" Type="http://schemas.openxmlformats.org/officeDocument/2006/relationships/image" Target="../media/image1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11" Type="http://schemas.openxmlformats.org/officeDocument/2006/relationships/customXml" Target="../ink/ink3.xml"/><Relationship Id="rId15" Type="http://schemas.openxmlformats.org/officeDocument/2006/relationships/customXml" Target="../ink/ink4.xml"/><Relationship Id="rId10" Type="http://schemas.openxmlformats.org/officeDocument/2006/relationships/image" Target="../media/image35.pn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3" Type="http://schemas.openxmlformats.org/officeDocument/2006/relationships/image" Target="../media/image4.jpeg"/><Relationship Id="rId21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20" Type="http://schemas.openxmlformats.org/officeDocument/2006/relationships/customXml" Target="../ink/ink7.xml"/><Relationship Id="rId1" Type="http://schemas.openxmlformats.org/officeDocument/2006/relationships/slideLayout" Target="../slideLayouts/slideLayout9.xml"/><Relationship Id="rId19" Type="http://schemas.openxmlformats.org/officeDocument/2006/relationships/image" Target="../media/image48.png"/><Relationship Id="rId4" Type="http://schemas.openxmlformats.org/officeDocument/2006/relationships/customXml" Target="../ink/ink5.xml"/><Relationship Id="rId1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168" y="1776664"/>
            <a:ext cx="10363200" cy="1828800"/>
          </a:xfrm>
        </p:spPr>
        <p:txBody>
          <a:bodyPr/>
          <a:lstStyle/>
          <a:p>
            <a:r>
              <a:rPr lang="en-US" dirty="0"/>
              <a:t>Analytical Methods</a:t>
            </a:r>
            <a:br>
              <a:rPr lang="en-US" dirty="0"/>
            </a:br>
            <a:r>
              <a:rPr lang="en-US" dirty="0"/>
              <a:t>for Business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Dr. Ronald K. Satterfield</a:t>
            </a:r>
          </a:p>
          <a:p>
            <a:r>
              <a:rPr lang="en-US" dirty="0"/>
              <a:t>Muma College of Business</a:t>
            </a:r>
          </a:p>
          <a:p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2492858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Simple Regression Models 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409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217991"/>
              </p:ext>
            </p:extLst>
          </p:nvPr>
        </p:nvGraphicFramePr>
        <p:xfrm>
          <a:off x="1777680" y="1794933"/>
          <a:ext cx="8179120" cy="158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6" name="Equation" r:id="rId4" imgW="1066680" imgH="228600" progId="Equation.3">
                  <p:embed/>
                </p:oleObj>
              </mc:Choice>
              <mc:Fallback>
                <p:oleObj name="Equation" r:id="rId4" imgW="1066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680" y="1794933"/>
                        <a:ext cx="8179120" cy="15816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4096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928627"/>
              </p:ext>
            </p:extLst>
          </p:nvPr>
        </p:nvGraphicFramePr>
        <p:xfrm>
          <a:off x="2540001" y="3733799"/>
          <a:ext cx="6643359" cy="169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7" name="Equation" r:id="rId6" imgW="875920" imgH="253890" progId="Equation.3">
                  <p:embed/>
                </p:oleObj>
              </mc:Choice>
              <mc:Fallback>
                <p:oleObj name="Equation" r:id="rId6" imgW="875920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1" y="3733799"/>
                        <a:ext cx="6643359" cy="16933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0436" name="Ink 230435"/>
              <p14:cNvContentPartPr/>
              <p14:nvPr/>
            </p14:nvContentPartPr>
            <p14:xfrm>
              <a:off x="4484009" y="197609"/>
              <a:ext cx="2465280" cy="1498680"/>
            </p14:xfrm>
          </p:contentPart>
        </mc:Choice>
        <mc:Fallback xmlns="">
          <p:pic>
            <p:nvPicPr>
              <p:cNvPr id="230436" name="Ink 23043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04169" y="189329"/>
                <a:ext cx="5027399" cy="18237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03BBBBB-2EBD-4AB8-82FA-F2A376FBF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643011"/>
              </p:ext>
            </p:extLst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CEC393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006646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953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Common Mistakes in Using Regression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11199" y="1249738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Data </a:t>
            </a:r>
            <a:r>
              <a:rPr lang="en-US" sz="2000" b="1"/>
              <a:t>Not Linear (Without Using Appropriate Fixes)</a:t>
            </a:r>
            <a:endParaRPr lang="en-US" sz="2000" b="1" dirty="0"/>
          </a:p>
          <a:p>
            <a:r>
              <a:rPr lang="en-US" sz="2000" b="1" dirty="0"/>
              <a:t>X Value Used is Outside the Range of the Original X Values</a:t>
            </a:r>
          </a:p>
          <a:p>
            <a:r>
              <a:rPr lang="en-US" sz="2000" b="1" dirty="0"/>
              <a:t>Forgetting that Error is Going to Happen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A5D588-2B21-42C8-B642-3C69F22E7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643011"/>
              </p:ext>
            </p:extLst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CEC393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006646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888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Conducting a Regression Analysis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11199" y="1255714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Data Set:  Cutting Tools</a:t>
            </a:r>
          </a:p>
        </p:txBody>
      </p:sp>
      <p:pic>
        <p:nvPicPr>
          <p:cNvPr id="52226" name="Picture 2" descr="Cutting Machi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314" y="1981898"/>
            <a:ext cx="6415185" cy="32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89F2931-3DBC-4E6A-A43E-9127ADFF1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643011"/>
              </p:ext>
            </p:extLst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CEC393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006646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033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Regression Assumptions (L.I.N.E.)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8" name="Picture 5" descr="S4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867" y="1804204"/>
            <a:ext cx="6908800" cy="262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49300" y="4961996"/>
            <a:ext cx="5211233" cy="366712"/>
          </a:xfrm>
          <a:prstGeom prst="rect">
            <a:avLst/>
          </a:prstGeom>
          <a:solidFill>
            <a:srgbClr val="006646"/>
          </a:solidFill>
          <a:ln>
            <a:noFill/>
          </a:ln>
          <a:extLst/>
        </p:spPr>
        <p:txBody>
          <a:bodyPr wrap="square" anchor="ctr">
            <a:spAutoFit/>
          </a:bodyPr>
          <a:lstStyle/>
          <a:p>
            <a:r>
              <a:rPr lang="en-US" b="1" dirty="0">
                <a:solidFill>
                  <a:srgbClr val="CEC393"/>
                </a:solidFill>
                <a:latin typeface="Arial" charset="0"/>
              </a:rPr>
              <a:t>Be very familiar with the model assumptions.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F0197A2-B4EE-4272-964F-0DFD05770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99659"/>
              </p:ext>
            </p:extLst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CEC393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006646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909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Regression Assumptions (L.I.N.E.)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11199" y="1249738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Linearity</a:t>
            </a:r>
          </a:p>
          <a:p>
            <a:r>
              <a:rPr lang="en-US" sz="2000" b="1" dirty="0"/>
              <a:t>Independence</a:t>
            </a:r>
          </a:p>
          <a:p>
            <a:r>
              <a:rPr lang="en-US" sz="2000" b="1" dirty="0"/>
              <a:t>Normality</a:t>
            </a:r>
          </a:p>
          <a:p>
            <a:r>
              <a:rPr lang="en-US" sz="2000" b="1" dirty="0"/>
              <a:t>Equality of Variances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C3BFCA6-BB3D-4B10-B172-E247A4272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156813"/>
              </p:ext>
            </p:extLst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CEC393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006646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967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1199" y="1249738"/>
            <a:ext cx="1270001" cy="392795"/>
          </a:xfrm>
          <a:prstGeom prst="rect">
            <a:avLst/>
          </a:prstGeom>
          <a:solidFill>
            <a:srgbClr val="006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Regression Assumptions (L.I.N.E.)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11199" y="1249738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CEC393"/>
                </a:solidFill>
              </a:rPr>
              <a:t>Linearity</a:t>
            </a:r>
          </a:p>
          <a:p>
            <a:r>
              <a:rPr lang="en-US" sz="2000" b="1" dirty="0"/>
              <a:t>Independence</a:t>
            </a:r>
          </a:p>
          <a:p>
            <a:r>
              <a:rPr lang="en-US" sz="2000" b="1" dirty="0"/>
              <a:t>Normality</a:t>
            </a:r>
          </a:p>
          <a:p>
            <a:r>
              <a:rPr lang="en-US" sz="2000" b="1" dirty="0"/>
              <a:t>Equality of Variances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DB035B7-F325-43BE-8155-BD33809912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CEC393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006646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816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Regression Assumptions (L.I.N.E.)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17596" y="1506925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Linearity</a:t>
            </a:r>
          </a:p>
          <a:p>
            <a:r>
              <a:rPr lang="en-US" sz="2000" b="1">
                <a:solidFill>
                  <a:srgbClr val="CEC393"/>
                </a:solidFill>
                <a:highlight>
                  <a:srgbClr val="006646"/>
                </a:highlight>
              </a:rPr>
              <a:t>Independence</a:t>
            </a:r>
            <a:endParaRPr lang="en-US" sz="2000" b="1" dirty="0">
              <a:solidFill>
                <a:srgbClr val="CEC393"/>
              </a:solidFill>
              <a:highlight>
                <a:srgbClr val="006646"/>
              </a:highlight>
            </a:endParaRPr>
          </a:p>
          <a:p>
            <a:r>
              <a:rPr lang="en-US" sz="2000" b="1"/>
              <a:t>Normality</a:t>
            </a:r>
          </a:p>
          <a:p>
            <a:r>
              <a:rPr lang="en-US" sz="2000" b="1"/>
              <a:t>Equality </a:t>
            </a:r>
            <a:r>
              <a:rPr lang="en-US" sz="2000" b="1" dirty="0"/>
              <a:t>of Variances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DB035B7-F325-43BE-8155-BD33809912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CEC393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006646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606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8932" y="2507567"/>
            <a:ext cx="1270001" cy="392795"/>
          </a:xfrm>
          <a:prstGeom prst="rect">
            <a:avLst/>
          </a:prstGeom>
          <a:solidFill>
            <a:srgbClr val="006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11199" y="1249738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Linearity</a:t>
            </a:r>
          </a:p>
          <a:p>
            <a:r>
              <a:rPr lang="en-US" sz="2000" b="1" dirty="0"/>
              <a:t>Independence</a:t>
            </a:r>
          </a:p>
          <a:p>
            <a:r>
              <a:rPr lang="en-US" sz="2000" b="1" dirty="0">
                <a:solidFill>
                  <a:srgbClr val="CEC393"/>
                </a:solidFill>
              </a:rPr>
              <a:t>Normality</a:t>
            </a:r>
          </a:p>
          <a:p>
            <a:r>
              <a:rPr lang="en-US" sz="2000" b="1" dirty="0"/>
              <a:t>Equality of Variances</a:t>
            </a:r>
          </a:p>
        </p:txBody>
      </p:sp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Regression Assumptions (L.I.N.E.)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6201CC7-9E01-4108-A14F-7986D93B0C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CEC393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006646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543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1199" y="3085029"/>
            <a:ext cx="2726268" cy="392795"/>
          </a:xfrm>
          <a:prstGeom prst="rect">
            <a:avLst/>
          </a:prstGeom>
          <a:solidFill>
            <a:srgbClr val="006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11199" y="1249738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Linearity</a:t>
            </a:r>
          </a:p>
          <a:p>
            <a:r>
              <a:rPr lang="en-US" sz="2000" b="1" dirty="0"/>
              <a:t>Independence</a:t>
            </a:r>
          </a:p>
          <a:p>
            <a:r>
              <a:rPr lang="en-US" sz="2000" b="1" dirty="0"/>
              <a:t>Normality</a:t>
            </a:r>
          </a:p>
          <a:p>
            <a:r>
              <a:rPr lang="en-US" sz="2000" b="1" dirty="0">
                <a:solidFill>
                  <a:srgbClr val="CEC393"/>
                </a:solidFill>
              </a:rPr>
              <a:t>Equality of Variances</a:t>
            </a:r>
          </a:p>
        </p:txBody>
      </p:sp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Regression Assumptions (L.I.N.E.)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CB78FA5-C888-4FAA-8ED7-DF991EE37E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CEC393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006646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283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1199" y="3085029"/>
            <a:ext cx="2726268" cy="392795"/>
          </a:xfrm>
          <a:prstGeom prst="rect">
            <a:avLst/>
          </a:prstGeom>
          <a:solidFill>
            <a:srgbClr val="006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11199" y="1249738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Linearity</a:t>
            </a:r>
          </a:p>
          <a:p>
            <a:r>
              <a:rPr lang="en-US" sz="2000" b="1" dirty="0"/>
              <a:t>Independence</a:t>
            </a:r>
          </a:p>
          <a:p>
            <a:r>
              <a:rPr lang="en-US" sz="2000" b="1" dirty="0"/>
              <a:t>Normality</a:t>
            </a:r>
          </a:p>
          <a:p>
            <a:r>
              <a:rPr lang="en-US" sz="2000" b="1" dirty="0">
                <a:solidFill>
                  <a:srgbClr val="CEC393"/>
                </a:solidFill>
              </a:rPr>
              <a:t>Equality of Variances</a:t>
            </a:r>
          </a:p>
        </p:txBody>
      </p:sp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Regression Assumptions (L.I.N.E.)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3640666" y="3095159"/>
            <a:ext cx="1151467" cy="330200"/>
          </a:xfrm>
          <a:prstGeom prst="leftArrow">
            <a:avLst/>
          </a:prstGeom>
          <a:solidFill>
            <a:srgbClr val="006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5105399" y="2418847"/>
            <a:ext cx="660400" cy="1559970"/>
          </a:xfrm>
          <a:prstGeom prst="leftBrace">
            <a:avLst/>
          </a:prstGeom>
          <a:ln w="34925">
            <a:solidFill>
              <a:srgbClr val="006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723452" y="2626725"/>
            <a:ext cx="3175001" cy="14659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Heteroscedasticity</a:t>
            </a:r>
          </a:p>
          <a:p>
            <a:r>
              <a:rPr lang="en-US" sz="2000" b="1" dirty="0"/>
              <a:t>Homoscedasticity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/>
              <p14:cNvContentPartPr/>
              <p14:nvPr/>
            </p14:nvContentPartPr>
            <p14:xfrm>
              <a:off x="7313249" y="1914449"/>
              <a:ext cx="56160" cy="612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47169" y="1195169"/>
                <a:ext cx="1738080" cy="8992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C677AF2-F8F0-4DA2-AFB6-2545072EAB6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CEC393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006646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41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3051" y="1840156"/>
            <a:ext cx="10363200" cy="1828800"/>
          </a:xfrm>
        </p:spPr>
        <p:txBody>
          <a:bodyPr/>
          <a:lstStyle/>
          <a:p>
            <a:r>
              <a:rPr lang="en-US"/>
              <a:t>Simple </a:t>
            </a:r>
            <a:r>
              <a:rPr lang="en-US" dirty="0"/>
              <a:t>Linear Regression</a:t>
            </a:r>
            <a:br>
              <a:rPr lang="en-US" dirty="0"/>
            </a:br>
            <a:r>
              <a:rPr lang="en-US" sz="3200" dirty="0"/>
              <a:t>Everything I Need to Know I Learned in the 7</a:t>
            </a:r>
            <a:r>
              <a:rPr lang="en-US" sz="3200" baseline="30000" dirty="0"/>
              <a:t>th</a:t>
            </a:r>
            <a:r>
              <a:rPr lang="en-US" sz="3200" dirty="0"/>
              <a:t> Grade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Dr. Ronald K. Satterfield</a:t>
            </a:r>
          </a:p>
          <a:p>
            <a:r>
              <a:rPr lang="en-US" dirty="0"/>
              <a:t>Muma College of Business</a:t>
            </a:r>
          </a:p>
          <a:p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1801806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Two Kinds of Confidence Intervals on y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11199" y="1249738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Confidence Interval Estimate for the Mean of y</a:t>
            </a:r>
          </a:p>
          <a:p>
            <a:r>
              <a:rPr lang="en-US" sz="2000" b="1" dirty="0"/>
              <a:t>Prediction Interval for an </a:t>
            </a:r>
            <a:r>
              <a:rPr lang="en-US" sz="2000" b="1"/>
              <a:t>Individual Response</a:t>
            </a:r>
            <a:endParaRPr lang="en-US" sz="2000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81701D8-A2F6-464B-8F0F-3A10059F7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60448"/>
              </p:ext>
            </p:extLst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CEC393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00664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435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Being Careful with Regression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41081" y="1298974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Data Set:  Child Abuse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F784E7-FF5A-493D-9621-405C08D19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917382"/>
              </p:ext>
            </p:extLst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CEC393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00664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1202" name="Picture 2" descr="Image result for child abuse">
            <a:extLst>
              <a:ext uri="{FF2B5EF4-FFF2-40B4-BE49-F238E27FC236}">
                <a16:creationId xmlns:a16="http://schemas.microsoft.com/office/drawing/2014/main" id="{C2AA5561-0410-4C0F-9461-79F5E67AF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079" y="1596651"/>
            <a:ext cx="4719544" cy="361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94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/>
              <a:t>Potential Pitfalls</a:t>
            </a:r>
            <a:endParaRPr lang="en-US" dirty="0"/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11199" y="1249738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Assumptions of Regression (Not Aware, Not Checking for Violations)</a:t>
            </a:r>
          </a:p>
          <a:p>
            <a:r>
              <a:rPr lang="en-US" sz="2000" b="1" dirty="0"/>
              <a:t>Not Knowing How </a:t>
            </a:r>
            <a:r>
              <a:rPr lang="en-US" sz="2000" b="1"/>
              <a:t>to Assess the Impact of Assumption </a:t>
            </a:r>
            <a:r>
              <a:rPr lang="en-US" sz="2000" b="1" dirty="0"/>
              <a:t>Violations</a:t>
            </a:r>
          </a:p>
          <a:p>
            <a:r>
              <a:rPr lang="en-US" sz="2000" b="1" dirty="0"/>
              <a:t>Using Regression Without Understanding Subject Matter</a:t>
            </a:r>
          </a:p>
          <a:p>
            <a:r>
              <a:rPr lang="en-US" sz="2000" b="1" dirty="0"/>
              <a:t>Extrapolating Outside the Relevant Range</a:t>
            </a:r>
          </a:p>
          <a:p>
            <a:r>
              <a:rPr lang="en-US" sz="2000" b="1" dirty="0"/>
              <a:t>Assuming Cause-and-Effect Between x and 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DFC4-EA72-44CF-911A-89065E979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204646"/>
              </p:ext>
            </p:extLst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CEC393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EC3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00664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166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816727" y="379164"/>
            <a:ext cx="10668000" cy="1216025"/>
          </a:xfrm>
        </p:spPr>
        <p:txBody>
          <a:bodyPr/>
          <a:lstStyle/>
          <a:p>
            <a:pPr eaLnBrk="1" hangingPunct="1"/>
            <a:r>
              <a:rPr lang="en-US" dirty="0"/>
              <a:t>What Have We Covered?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558" y="1275347"/>
            <a:ext cx="10911840" cy="4187952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Simple Linear Regression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Background and Theory of Regression and OLS Technique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Examples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Interpretation (Correlations, Coefficients, Residual Analyses)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Assumptions of Regression (L.I.N.E.)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4DD4FE-7F5E-40A0-8322-977B6FFAA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028716"/>
              </p:ext>
            </p:extLst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CEC393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EC3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00664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478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816727" y="379164"/>
            <a:ext cx="10668000" cy="1216025"/>
          </a:xfrm>
        </p:spPr>
        <p:txBody>
          <a:bodyPr/>
          <a:lstStyle/>
          <a:p>
            <a:pPr eaLnBrk="1" hangingPunct="1"/>
            <a:r>
              <a:rPr lang="en-US"/>
              <a:t>Where are We Going?</a:t>
            </a:r>
            <a:endParaRPr lang="en-US" dirty="0"/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558" y="1275347"/>
            <a:ext cx="9792220" cy="4187952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Further Practice with Regression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Regression with 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In-Class Assignment with 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0417" name="Ink 60416"/>
              <p14:cNvContentPartPr/>
              <p14:nvPr/>
            </p14:nvContentPartPr>
            <p14:xfrm>
              <a:off x="9975089" y="7040129"/>
              <a:ext cx="29160" cy="10800"/>
            </p14:xfrm>
          </p:contentPart>
        </mc:Choice>
        <mc:Fallback xmlns="">
          <p:pic>
            <p:nvPicPr>
              <p:cNvPr id="60417" name="Ink 60416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970466" y="7037249"/>
                <a:ext cx="36628" cy="176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25DE61-A197-4012-90A6-F9DB96BA2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15594"/>
              </p:ext>
            </p:extLst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CEC393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EC3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  <a:endParaRPr lang="en-US" sz="1400" b="1" kern="1200" baseline="0" dirty="0">
                        <a:solidFill>
                          <a:srgbClr val="00664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8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Plan for This Presentation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199" y="1620278"/>
            <a:ext cx="5036457" cy="2802306"/>
          </a:xfrm>
        </p:spPr>
        <p:txBody>
          <a:bodyPr/>
          <a:lstStyle/>
          <a:p>
            <a:pPr eaLnBrk="1" hangingPunct="1"/>
            <a:r>
              <a:rPr lang="en-US" sz="2000" b="1"/>
              <a:t>Ideas </a:t>
            </a:r>
            <a:r>
              <a:rPr lang="en-US" sz="2000" b="1" dirty="0"/>
              <a:t>Behind Linear Regression</a:t>
            </a:r>
          </a:p>
          <a:p>
            <a:pPr eaLnBrk="1" hangingPunct="1"/>
            <a:r>
              <a:rPr lang="en-US" sz="2000" b="1"/>
              <a:t>Define Important Terms</a:t>
            </a:r>
          </a:p>
          <a:p>
            <a:pPr eaLnBrk="1" hangingPunct="1"/>
            <a:r>
              <a:rPr lang="en-US" sz="2000" b="1"/>
              <a:t>Demonstrate a Regression Analysis</a:t>
            </a:r>
          </a:p>
          <a:p>
            <a:pPr eaLnBrk="1" hangingPunct="1"/>
            <a:r>
              <a:rPr lang="en-US" sz="2000" b="1"/>
              <a:t>Interpret Results</a:t>
            </a:r>
            <a:endParaRPr lang="en-US" sz="2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871068"/>
              </p:ext>
            </p:extLst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CFC493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1434CA4F-E5B4-4EF5-9A43-7924594FB867}"/>
              </a:ext>
            </a:extLst>
          </p:cNvPr>
          <p:cNvSpPr txBox="1">
            <a:spLocks noChangeArrowheads="1"/>
          </p:cNvSpPr>
          <p:nvPr/>
        </p:nvSpPr>
        <p:spPr>
          <a:xfrm>
            <a:off x="6651811" y="1691996"/>
            <a:ext cx="5036457" cy="294574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Assumptions of Regression</a:t>
            </a:r>
          </a:p>
          <a:p>
            <a:r>
              <a:rPr lang="en-US" sz="2000" b="1"/>
              <a:t>Potential Pitfalls</a:t>
            </a:r>
          </a:p>
          <a:p>
            <a:r>
              <a:rPr lang="en-US" sz="2000" b="1"/>
              <a:t>Residual Analysis</a:t>
            </a:r>
          </a:p>
          <a:p>
            <a:r>
              <a:rPr lang="en-US" sz="2000" b="1"/>
              <a:t>Conclusion</a:t>
            </a:r>
            <a:endParaRPr lang="en-US" sz="2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4274" name="Ink 54273">
                <a:extLst>
                  <a:ext uri="{FF2B5EF4-FFF2-40B4-BE49-F238E27FC236}">
                    <a16:creationId xmlns:a16="http://schemas.microsoft.com/office/drawing/2014/main" id="{95C57D30-8372-4E14-84D1-EE39908FC119}"/>
                  </a:ext>
                </a:extLst>
              </p14:cNvPr>
              <p14:cNvContentPartPr/>
              <p14:nvPr/>
            </p14:nvContentPartPr>
            <p14:xfrm>
              <a:off x="5091962" y="3137704"/>
              <a:ext cx="48240" cy="78120"/>
            </p14:xfrm>
          </p:contentPart>
        </mc:Choice>
        <mc:Fallback xmlns="">
          <p:pic>
            <p:nvPicPr>
              <p:cNvPr id="54274" name="Ink 54273">
                <a:extLst>
                  <a:ext uri="{FF2B5EF4-FFF2-40B4-BE49-F238E27FC236}">
                    <a16:creationId xmlns:a16="http://schemas.microsoft.com/office/drawing/2014/main" id="{95C57D30-8372-4E14-84D1-EE39908FC11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779042" y="1149425"/>
                <a:ext cx="2040080" cy="225491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408752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/>
              <a:t>Terms to Watch For</a:t>
            </a:r>
            <a:endParaRPr lang="en-US" dirty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199" y="1249738"/>
            <a:ext cx="10498668" cy="4109113"/>
          </a:xfrm>
        </p:spPr>
        <p:txBody>
          <a:bodyPr/>
          <a:lstStyle/>
          <a:p>
            <a:pPr eaLnBrk="1" hangingPunct="1"/>
            <a:r>
              <a:rPr lang="en-US" sz="2000" b="1" dirty="0"/>
              <a:t>Independent or Explanatory Variable</a:t>
            </a:r>
          </a:p>
          <a:p>
            <a:pPr eaLnBrk="1" hangingPunct="1"/>
            <a:r>
              <a:rPr lang="en-US" sz="2000" b="1" dirty="0"/>
              <a:t>Dependent or Response Variable</a:t>
            </a:r>
          </a:p>
          <a:p>
            <a:pPr eaLnBrk="1" hangingPunct="1"/>
            <a:r>
              <a:rPr lang="en-US" sz="2000" b="1" dirty="0"/>
              <a:t>Regression Equation or Regression Model</a:t>
            </a:r>
          </a:p>
          <a:p>
            <a:pPr eaLnBrk="1" hangingPunct="1"/>
            <a:r>
              <a:rPr lang="en-US" sz="2000" b="1" dirty="0"/>
              <a:t>Slope and Intercept</a:t>
            </a:r>
          </a:p>
          <a:p>
            <a:pPr eaLnBrk="1" hangingPunct="1"/>
            <a:r>
              <a:rPr lang="en-US" sz="2000" b="1" dirty="0"/>
              <a:t>Correlation</a:t>
            </a:r>
          </a:p>
          <a:p>
            <a:pPr eaLnBrk="1" hangingPunct="1"/>
            <a:r>
              <a:rPr lang="en-US" sz="2000" b="1" dirty="0"/>
              <a:t>Ordinary Least Squares (OLS) Regression</a:t>
            </a:r>
          </a:p>
          <a:p>
            <a:pPr eaLnBrk="1" hangingPunct="1"/>
            <a:r>
              <a:rPr lang="en-US" sz="2000" b="1" dirty="0"/>
              <a:t>LINE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0A5356-B6E9-432F-B96C-EB1B0C3B8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330815"/>
              </p:ext>
            </p:extLst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CFC493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37071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671005" y="469570"/>
            <a:ext cx="10911840" cy="668467"/>
          </a:xfrm>
        </p:spPr>
        <p:txBody>
          <a:bodyPr anchor="ctr"/>
          <a:lstStyle/>
          <a:p>
            <a:pPr eaLnBrk="1" hangingPunct="1"/>
            <a:r>
              <a:rPr lang="en-US" dirty="0"/>
              <a:t>Simple Linear Regression</a:t>
            </a:r>
            <a:br>
              <a:rPr lang="en-US" sz="3400" dirty="0">
                <a:solidFill>
                  <a:srgbClr val="007E39"/>
                </a:solidFill>
              </a:rPr>
            </a:br>
            <a:endParaRPr lang="en-US" sz="3400" dirty="0">
              <a:solidFill>
                <a:srgbClr val="007E39"/>
              </a:solidFill>
            </a:endParaRPr>
          </a:p>
        </p:txBody>
      </p:sp>
      <p:sp>
        <p:nvSpPr>
          <p:cNvPr id="2053" name="Rectangle 5"/>
          <p:cNvSpPr>
            <a:spLocks noGrp="1" noRot="1" noChangeArrowheads="1"/>
          </p:cNvSpPr>
          <p:nvPr>
            <p:ph idx="1"/>
          </p:nvPr>
        </p:nvSpPr>
        <p:spPr>
          <a:xfrm>
            <a:off x="508001" y="1354666"/>
            <a:ext cx="10911840" cy="1109134"/>
          </a:xfrm>
          <a:solidFill>
            <a:srgbClr val="006646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CEC393"/>
                </a:solidFill>
                <a:latin typeface="+mj-lt"/>
              </a:rPr>
              <a:t>One of the most commonly used statistical analysis techniques, both in and out of business.</a:t>
            </a:r>
          </a:p>
        </p:txBody>
      </p:sp>
      <p:sp>
        <p:nvSpPr>
          <p:cNvPr id="10547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131104" y="6111876"/>
            <a:ext cx="609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29BB134-72C1-4BF2-86D7-3814378D59AC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EF0CF-5AAA-49D7-893D-E36C651EBE2C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524064" y="2680429"/>
            <a:ext cx="10911840" cy="1473201"/>
          </a:xfrm>
          <a:prstGeom prst="rect">
            <a:avLst/>
          </a:prstGeom>
          <a:solidFill>
            <a:srgbClr val="006646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CEC393"/>
                </a:solidFill>
                <a:latin typeface="+mj-lt"/>
              </a:rPr>
              <a:t>Working to determine associations between variables.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CEC393"/>
                </a:solidFill>
                <a:latin typeface="+mj-lt"/>
              </a:rPr>
              <a:t>Be careful to not think in terms of “Cause and Effect”.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C515612-DE89-490F-A7EA-CE94BB1EBA29}"/>
                  </a:ext>
                </a:extLst>
              </p14:cNvPr>
              <p14:cNvContentPartPr/>
              <p14:nvPr/>
            </p14:nvContentPartPr>
            <p14:xfrm>
              <a:off x="3627642" y="5671744"/>
              <a:ext cx="335160" cy="436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C515612-DE89-490F-A7EA-CE94BB1EBA2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22162" y="5004305"/>
                <a:ext cx="1334359" cy="13643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531C333-5A9F-4CCB-897A-B73B9D278F11}"/>
                  </a:ext>
                </a:extLst>
              </p14:cNvPr>
              <p14:cNvContentPartPr/>
              <p14:nvPr/>
            </p14:nvContentPartPr>
            <p14:xfrm>
              <a:off x="9651882" y="5468424"/>
              <a:ext cx="96120" cy="126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531C333-5A9F-4CCB-897A-B73B9D278F1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620123" y="4550064"/>
                <a:ext cx="2380239" cy="16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CEB279-464D-42E6-9BD7-78916AB8ACD9}"/>
                  </a:ext>
                </a:extLst>
              </p14:cNvPr>
              <p14:cNvContentPartPr/>
              <p14:nvPr/>
            </p14:nvContentPartPr>
            <p14:xfrm>
              <a:off x="4342602" y="3388584"/>
              <a:ext cx="146160" cy="96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CEB279-464D-42E6-9BD7-78916AB8ACD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338642" y="3384624"/>
                <a:ext cx="153720" cy="1036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414F59-42A9-4AEC-8F9D-AADB67C9B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615808"/>
              </p:ext>
            </p:extLst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CFC493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68324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/>
              <a:t>The Foundations</a:t>
            </a:r>
            <a:endParaRPr lang="en-US" dirty="0"/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8EA4A0-0616-4ECA-84EC-76CBA8229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066342"/>
              </p:ext>
            </p:extLst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006646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006646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006646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48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Where Does Regression Work Well?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" t="3380" r="35676" b="44854"/>
          <a:stretch/>
        </p:blipFill>
        <p:spPr>
          <a:xfrm rot="10800000">
            <a:off x="4123237" y="1239371"/>
            <a:ext cx="3920066" cy="444801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03302C-4A22-413C-B9C2-B9C313130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896544"/>
              </p:ext>
            </p:extLst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006646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006646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006646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7F32E9B-67DB-4D12-BE16-A6A3DF2AAEB3}"/>
                  </a:ext>
                </a:extLst>
              </p14:cNvPr>
              <p14:cNvContentPartPr/>
              <p14:nvPr/>
            </p14:nvContentPartPr>
            <p14:xfrm>
              <a:off x="5372762" y="5384744"/>
              <a:ext cx="36000" cy="240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7F32E9B-67DB-4D12-BE16-A6A3DF2AAEB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68841" y="5380862"/>
                <a:ext cx="43485" cy="31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5C8015D-60A7-4B60-B11C-C0B7D25C9AA4}"/>
                  </a:ext>
                </a:extLst>
              </p14:cNvPr>
              <p14:cNvContentPartPr/>
              <p14:nvPr/>
            </p14:nvContentPartPr>
            <p14:xfrm>
              <a:off x="8073082" y="3807264"/>
              <a:ext cx="19800" cy="1328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5C8015D-60A7-4B60-B11C-C0B7D25C9AA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069122" y="3803304"/>
                <a:ext cx="487440" cy="13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B20F8D0-7CF4-48B1-8A39-CB372DD1B398}"/>
                  </a:ext>
                </a:extLst>
              </p14:cNvPr>
              <p14:cNvContentPartPr/>
              <p14:nvPr/>
            </p14:nvContentPartPr>
            <p14:xfrm>
              <a:off x="11917162" y="1822944"/>
              <a:ext cx="132120" cy="842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B20F8D0-7CF4-48B1-8A39-CB372DD1B39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913202" y="1818984"/>
                <a:ext cx="139680" cy="9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4736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“Explaining” Variation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DF322-EFFE-4E13-BA90-9CEC19F8D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10320"/>
              </p:ext>
            </p:extLst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CEC393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006646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62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Conducting a Regression Analysis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11199" y="1249738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Data Set:  Oil and Gas 1</a:t>
            </a:r>
          </a:p>
        </p:txBody>
      </p:sp>
      <p:pic>
        <p:nvPicPr>
          <p:cNvPr id="51202" name="Picture 2" descr="https://a.1stdibscdn.com/archivesE/upload/8120/04_13/gas1/XXX_ga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298" y="1648326"/>
            <a:ext cx="3710525" cy="371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00787D8-CD7E-44F6-96A0-81E540D62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703743"/>
              </p:ext>
            </p:extLst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CEC393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006646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2517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YERLOGOHEIGHT" val="140"/>
  <p:tag name="PLAYERLOGOWIDTH" val="233"/>
  <p:tag name="ARTICULATE_PROJECT_CHECK" val="0"/>
  <p:tag name="LMS_PUBLISH" val="No"/>
  <p:tag name="ARTICULATE_TEMPLATE" val="eLearning"/>
  <p:tag name="ARTICULATE_TEMPLATE_GUID" val="a1fdf926-7bdf-43cc-8381-83bd9cb77f11"/>
  <p:tag name="ARTICULATE_LOGO" val="(None selected)"/>
  <p:tag name="ARTICULATE_PRESENTER" val="(None selected)"/>
  <p:tag name="ARTICULATE_PRESENTER_GUID" val="9869030842"/>
  <p:tag name="PRESENTER_PREVIEW_MODE_REFRESH" val="0"/>
  <p:tag name="PRESENTER_PREVIEW_MODE" val="0"/>
  <p:tag name="ARTICULATE_SLIDE_THUMBNAIL_REFRESH" val="1"/>
  <p:tag name="ARTICULATE_PROJECT_OPEN" val="1"/>
  <p:tag name="ARTICULATE_REFERENCE_ID" val="69b2cc72-b4bd-4a2d-b24c-9ce7a9587c40"/>
  <p:tag name="TAG_BACKING_FORM_KEY" val="852324-c:\users\clwoods\documents\custom office templates\green_gold_ppt_template.potx"/>
  <p:tag name="ARTICULATE_PRESENTER_VERSION" val="7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ARTICULATE_SLIDE_COUNT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green_gold_ppt_template">
  <a:themeElements>
    <a:clrScheme name="USF Green and Gold">
      <a:dk1>
        <a:sysClr val="windowText" lastClr="000000"/>
      </a:dk1>
      <a:lt1>
        <a:sysClr val="window" lastClr="FFFFFF"/>
      </a:lt1>
      <a:dk2>
        <a:srgbClr val="006646"/>
      </a:dk2>
      <a:lt2>
        <a:srgbClr val="CEC393"/>
      </a:lt2>
      <a:accent1>
        <a:srgbClr val="009374"/>
      </a:accent1>
      <a:accent2>
        <a:srgbClr val="9CCB3B"/>
      </a:accent2>
      <a:accent3>
        <a:srgbClr val="DBE120"/>
      </a:accent3>
      <a:accent4>
        <a:srgbClr val="7FB0A6"/>
      </a:accent4>
      <a:accent5>
        <a:srgbClr val="28AFCE"/>
      </a:accent5>
      <a:accent6>
        <a:srgbClr val="BB17AB"/>
      </a:accent6>
      <a:hlink>
        <a:srgbClr val="0563C1"/>
      </a:hlink>
      <a:folHlink>
        <a:srgbClr val="954F72"/>
      </a:folHlink>
    </a:clrScheme>
    <a:fontScheme name="Green and Gold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D8D95CE-B785-7947-B1AE-A6B763026EB7}" vid="{14C0309E-0D4E-3F4E-87F9-713BCC1C3E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green_gold_ppt_template</Template>
  <TotalTime>2514</TotalTime>
  <Words>836</Words>
  <Application>Microsoft Office PowerPoint</Application>
  <PresentationFormat>Widescreen</PresentationFormat>
  <Paragraphs>357</Paragraphs>
  <Slides>24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Open Sans</vt:lpstr>
      <vt:lpstr>Verdana</vt:lpstr>
      <vt:lpstr>Wingdings</vt:lpstr>
      <vt:lpstr>green_gold_ppt_template</vt:lpstr>
      <vt:lpstr>Equation</vt:lpstr>
      <vt:lpstr>Analytical Methods for Business</vt:lpstr>
      <vt:lpstr>Simple Linear Regression Everything I Need to Know I Learned in the 7th Grade</vt:lpstr>
      <vt:lpstr>Plan for This Presentation</vt:lpstr>
      <vt:lpstr>Terms to Watch For</vt:lpstr>
      <vt:lpstr>Simple Linear Regression </vt:lpstr>
      <vt:lpstr>The Foundations</vt:lpstr>
      <vt:lpstr>Where Does Regression Work Well?</vt:lpstr>
      <vt:lpstr>“Explaining” Variation</vt:lpstr>
      <vt:lpstr>Conducting a Regression Analysis</vt:lpstr>
      <vt:lpstr>Simple Regression Models </vt:lpstr>
      <vt:lpstr>Common Mistakes in Using Regression</vt:lpstr>
      <vt:lpstr>Conducting a Regression Analysis</vt:lpstr>
      <vt:lpstr>Regression Assumptions (L.I.N.E.)</vt:lpstr>
      <vt:lpstr>Regression Assumptions (L.I.N.E.)</vt:lpstr>
      <vt:lpstr>Regression Assumptions (L.I.N.E.)</vt:lpstr>
      <vt:lpstr>Regression Assumptions (L.I.N.E.)</vt:lpstr>
      <vt:lpstr>Regression Assumptions (L.I.N.E.)</vt:lpstr>
      <vt:lpstr>Regression Assumptions (L.I.N.E.)</vt:lpstr>
      <vt:lpstr>Regression Assumptions (L.I.N.E.)</vt:lpstr>
      <vt:lpstr>Two Kinds of Confidence Intervals on y</vt:lpstr>
      <vt:lpstr>Being Careful with Regression</vt:lpstr>
      <vt:lpstr>Potential Pitfalls</vt:lpstr>
      <vt:lpstr>What Have We Covered?</vt:lpstr>
      <vt:lpstr>Where are We Going?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</dc:creator>
  <cp:lastModifiedBy>Satterfield, Ron</cp:lastModifiedBy>
  <cp:revision>166</cp:revision>
  <dcterms:created xsi:type="dcterms:W3CDTF">2016-05-01T20:38:57Z</dcterms:created>
  <dcterms:modified xsi:type="dcterms:W3CDTF">2018-08-20T20:41:44Z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e-learning_blank_template</vt:lpwstr>
  </property>
  <property fmtid="{D5CDD505-2E9C-101B-9397-08002B2CF9AE}" pid="4" name="ArticulateGUID">
    <vt:lpwstr>B7117A70-685E-4E4D-A64A-4D22F3034C64</vt:lpwstr>
  </property>
  <property fmtid="{D5CDD505-2E9C-101B-9397-08002B2CF9AE}" pid="5" name="ArticulateProjectVersion">
    <vt:lpwstr>7</vt:lpwstr>
  </property>
  <property fmtid="{D5CDD505-2E9C-101B-9397-08002B2CF9AE}" pid="6" name="ArticulateProjectFull">
    <vt:lpwstr>C:\Users\clwoods\Documents\Custom Office Templates\green_gold_ppt_template.ppta</vt:lpwstr>
  </property>
</Properties>
</file>