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0.xml" ContentType="application/inkml+xml"/>
  <Override PartName="/ppt/notesSlides/notesSlide1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7" r:id="rId2"/>
    <p:sldId id="398" r:id="rId3"/>
    <p:sldId id="399" r:id="rId4"/>
    <p:sldId id="343" r:id="rId5"/>
    <p:sldId id="339" r:id="rId6"/>
    <p:sldId id="414" r:id="rId7"/>
    <p:sldId id="401" r:id="rId8"/>
    <p:sldId id="402" r:id="rId9"/>
    <p:sldId id="415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1" autoAdjust="0"/>
    <p:restoredTop sz="95906" autoAdjust="0"/>
  </p:normalViewPr>
  <p:slideViewPr>
    <p:cSldViewPr snapToGrid="0">
      <p:cViewPr varScale="1">
        <p:scale>
          <a:sx n="80" d="100"/>
          <a:sy n="80" d="100"/>
        </p:scale>
        <p:origin x="5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-4968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48:4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33 813 10368,'0'0'3936,"-16"-16"-2112,-1 16-2208,17 0 640,0 0-416,0 0 32,0 0-96,0 16 64,0 1 96,17 0-32,-1 32-32,1 18 0,16-1 0,0 34 96,0 16 0,1-16 448,-1-1 256,-17-16 223,18-16 97,-18-1 320,1-33 128,49-66 128,50-66-896,34-51-384,49-32-864,17-18-352,33 18 256,0-18 128,0 34 0,-33 34-64,-34 15-1152,1 51-511,-67 16-1793,-33 0-1408,-83-16 2208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6:5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67 4224,'17'-16'1568,"-1"-1"-832,-16 0-448,0 17 512,17 0 32,-17 0 128</inkml:trace>
  <inkml:trace contextRef="#ctx0" brushRef="#br0" timeOffset="535.9118">150 34 6144,'-17'-33'2368,"17"33"-1280,0 0-992,0 0 480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7:1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2325 316 4992,'0'-33'1920,"16"16"-1024,18 1-1056,-34 16 320,33-17-160,-17 17 64,1-17-32,16 17 64,0-16-64,1 16 416,15 0 224,1 0-32,17 0 0,-1 0-64,34-17-64,16 17-64,17-16 32,-1-1-192,34 0-32,0 1-128,-16-17-32,-1 16 32,17-16 64,-16 16-96,-34 1 0,0 16-96,-16 0-32,-34 0 32,1 16 64,-1 1-96,-33-1 0,17 34 448,-17 17 256,0-18-256,-16 18-128,0 32 288,-1 34 159,1 0-351,-17 0-160,0 16-64,0 17 32,-17-16 448,1-17 224,-18-1-352,1-15-128,0 15-320,0 1-64,16-17 352,-16 1 224,0-18-288,16 17-160,1-16-160,16 16 0,0-16 32,-17-17 64,17 0 32,0-17 32,0-16 0,0 0 0,0-34-64,0 18 32,0-18 0,-17 1 96,17-17-96,-16 0 0,-1 0-32,1 0-64,-1 0-64,0 0 32,1-17 32,-1 1 0,1 16 0,-18-17 64,1 17-96,0-17 0,-17 1 32,-16-1 0,-17 1-96,-34-1 64,1 17 32,-33-17 0,16 17 0,-33-16 64,0 32-96,17-16 0,-1 17 32,1 0 0,-1 16 0,1-17 0,33 1 0,0 0 64,33-1-96,-17 1 0,17-1 32,33 1 0,-16-17 0,33 0 0,-1 17-96,18-17 64,-1 0 32,1 0 0,-1 16-96,0-16 64,17 0-32,0 17 0,0-17 64,0 16 0,0-16 0,0 17 64,0-17-32,17 0-32,-17 17-1184,17-34-544,-1-16-4063</inkml:trace>
  <inkml:trace contextRef="#ctx0" brushRef="#br0" timeOffset="8642.3056">1 2159 5504,'0'-50'2112,"16"33"-1152,17 1-1120,-16 16 384,33-17-192,0 1 64,-1 16 352,18-17 192,16 17-320,33-17 256,33 1 128,1-1 192,49 1 192,33-1-320,-16 17-64,50-17-224,0 1-32,32-1-192,-32 17 0,0-16-33,16 16 33,-50 0-128,-16 0-32,-50 0-96,-17 0-32,-16 0 32,-33 0 0,-34 0 0,1 0 64,-34 0 32,0 0 96,-16 0-32,-17 0 0,0 0-96,0 0-64,0 0 32,0 0-32,0 0 0,0 0 0,0 0 0,0 0 0,0 0 0,0 0 0,-17 0 0,17 0 64,0 0-32,0 0-32,0 0-64,0 0 32,0 0 32,0 0 0,0 0 0,0 0 64,0 0-96,0 0 0,0 0-1951,0 16-801,0-49-1600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7:2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4480,'50'-33'1664,"-17"0"-896,0 16-768,-16 17 416,16 0-96,-17-16 128,34 16-32,-17-17 64,1 17-256,15 0 288,-15 0 128,32 17-128,17-17-32,17 16 64,-1 1 32,1-1-384,16-16-96,17-16 416,-17-1 288,0 17-64,0-16-32,-33-1-32,0 0-33,-16 1-351,-17 16-160,-17 16-96,-17 1-32,-16 0 0,17-1 0,-17 1 0,0-1 64,0 1-32,0-17-32,0 17-64,0-17 32,0 0 32,0 0 64,17 0-1599,-17-17-609,0 0-2176</inkml:trace>
  <inkml:trace contextRef="#ctx0" brushRef="#br0" timeOffset="1367.1794">3802 200 5120,'17'-34'2016,"0"18"-1088,-1-1-800,1 17 480,-17-16-288,16 16-32,1 0-96,0-17 32,-1 17-128,1 0 96,-1 17 96,1-17-96,0 16-32,-1-16 288,17 17 64,1-17-32,32 16 32,0-16-160,1 17-32,16-17 64,0 0 160,16 0-224,1 0-96,33-17-128,-17 1 0,17 16 352,-17-33 192,50 16-321,-16 0-191,-18 17-64,1-16-64,0 16 0,-17 0 0,17-17 0,0 17 0,-34 0 0,18 0 64,-1 0-32,-17 0 64,1-16-128,16 16 0,0-17 96,-33 17 32,17 0-128,-17 0 32,0 0 0,0 17 0,0-17 0,17 0 0,-1 16 0,1-16 0,0 17 480,-17-17 224,0 16-256,0-16-160,0 0-192,16 0-96,1 17 32,-17-17 32,0 17-32,0-17-32,-17 0 32,17 16-32,0-16 0,17 0 0,-34 0 480,34-16 320,-17 16-224,16 0 0,-16-17-320,0 0-160,-16 17 0,16-16 64,-17-1-128,17 17-32,-33-16 0,17 16 0,-34 0 0,0-17 0,0 17 0,-16 0 0,-1 17 0,-16-17 0,17 0 0,-17 0 0,0 0 0,0 0 0,0 0 0,0 0 64,0 0-32,0 0 64,0 0-128,0 0 0,-17 0 96,17-17 32,0 17-480,0 0-192,-16-17-2176,-1 17-927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6:5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67 4224,'17'-16'1568,"-1"-1"-832,-16 0-448,0 17 512,17 0 32,-17 0 128</inkml:trace>
  <inkml:trace contextRef="#ctx0" brushRef="#br0" timeOffset="535.9118">150 34 6144,'-17'-33'2368,"17"33"-1280,0 0-992,0 0 480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9:0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101 100 3456,'-17'-16'1312,"0"16"-704,17 0-96,-16 0 576,16 0 64,0 0 0,0 0 160,-17 0 32,17 0 64,0-17 64,0 0 32,0 1 95,0 16-575,0-17-288,-16 17-448,16-16-192,0 16-160,-17 0 32,17 0 32,0 0 0,17 16 0,-17-16 64,16 0 320,1 0 224,-17 0 32,16 0 0,1 0-320,-17 0-192,17 0-192,-17 0-32,16 0 64,1 0 64,-1 0-64,18 17 0,-1-17 32,0 16 0,17 1 0,0 0 64,-1-1-96,-15-16 0,15 17 32,-15-17 64,15 16-32,1 1-32,-17-17-64,1 17 32,-1-1 32,0-16 0,0 17 0,17-1 64,0 1-96,16 0-64,1-17 64,-1 16 64,0-16 0,1-16 64,16 16-64,-17-17 64,1 0-128,16 1-64,-17-1 64,17 17 64,-17-16 0,-16 16 64,17 16-128,-1 1-64,1-1 64,-18 1 0,18-17 32,-17 17 0,16-1 0,17-16 0,0-16 0,-17 16 0,1 0 64,16-17 32,-17 0-128,1 17 32,-1 0-64,-16-16 0,0 16 64,16 16 0,0-16 0,17 17 0,-16 0 0,-1-1 64,1-16-96,-1 17 0,17-17 32,-17 0 64,1-17-32,16 1 64,0-1-128,0 17-64,0-17 64,0 1 0,-17 16 32,17 0 64,-33 0-96,16 0 0,-16 0 32,17 16 64,32-16-32,1 0-32,-17-16 32,17 16-32,-1-17 0,-16-16 64,17 0-96,16 16 0,-16-16 32,-17 33 64,0-17-96,-17 17-64,0 17 128,-16 0 32,-17-1 0,1 1-64,-1 16 32,0-16-32,-16-1 0,-1 1 64,-16-1 32,17-16 32,-17 0-64,0-16 32,0-1-2944,-17 1-1279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9:0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18 498 2944,'0'-16'1120,"0"16"-576,0 0-512,0 0 352,0 16 384,0 1 288,-17 0-64,17-1-32,0 1 32,0-1 0,0 1-512,17 0 288,-17-1 160,0-16-64,0 0 32,0 0-192,0 0-128,0 0-256,0 0-129,16 0-191,-16 0 0,17 0 0,-17-16 0,16-1 352,1 17 224,0-17-224,-1 1-96,1-1 192,16 1 64,0-1-160,0 0-128,-16 1-224,16 16 0,-16-17 0,16 17 0,-16 0-96,-1 0 64,17 0 32,-16 0 64,0 0-32,-1 0-32,1 0 32,16 0 32,-16 0-96,-1 0-64,17 0 128,-16 0 32,0 0 0,16 0-64,-17 0 32,1 17-32,0-17-96,-1 0 64,17 16-32,-16-32 0,0 16 64,-1 0 64,17-17-32,1 1 64,-1-1-64,17 17-32,-1-17 32,-15 17-32,-1 0 0,0 17 0,0-17 0,0 17 0,1-1 0,-18-16 0,17 17-96,17-17 64,-17 0 32,1 0 0,-1 0 0,17 0 0,-17 0 0,0 0 0,0 0 0,17 0 0,0 0 0,0 0 64,-1 16-96,1-16 0,0 0 32,0 0 0,0 0 0,16 0 64,-16 0-96,0-16-64,0-1 128,16 1 32,0-18-96,17 18 32,-16-1 0,-1 1 64,1-1-96,-18 0-64,34 17 128,-33 0 32,0 0 0,0 0-64,16-16 32,-16 16-32,33 0 0,-17-17 0,17 17-96,-16 0 64,16 0 32,-17-16 0,1 16 64,-1-17 32,0 17-128,1 0-32,16 0 32,0-17 0,0 17 32,-17-16 64,17 16-32,0 0-32,-16 0 32,-1 0 32,17-17-96,0 17 0,0 0-32,-16 0 0,16 0 64,0 0 64,-17 0-32,0 0-32,1 0 32,16 0-32,0 0 0,0 0 0,0 0 0,-17 0 64,1 0-96,16-16 0,-17 16 32,0 0 0,-16 0 0,0 0 0,0 0 0,0 0 64,-1-17-96,1 17 0,0 0 32,-17 0 64,0 0-96,1-17-64,-18 17 192,1 0 96,-1-16 512,1 16 352,-17-17-608,17 1-256,-17 16-128,0-17-64,-17 17 0,17-17 0,0 17 0,-17-16 64,17 16-96,0 0-64,0 0 128,-16-17 32,16 17-96,0 0 32,0-16 0,0 16 0,-17 0 0,17-17 0,0 17 0,-16 0 0,16 0 64,-17 0 32,17-17-320,-17 17-160,17 0-3136,0 0-1375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9:0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5888,'0'0'2176,"0"17"-1152,0-17-352,0 0 704,0 0-256,17 0-96,-1-17-224,1 17-128,-1-16-352,18-17 160,15 16 64,-15 0 63,-1-16 33,17 17-352,-17-1-160,0 0-96,0 17 32,0-16-32,1-1 64,-1 17 288,17 0 224,-17 0-320,0 0-64,0 0-160,0 0-64,1 0-64,-18 0 32,17 0 32,17 0 0,-17 17 0,17-17 64,17 16-96,-18-16 0,1 0 32,0 17 0,16-17 0,1 0 64,-17 17-32,-1-17 64,18 0-64,-1 0 64,1 0 352,16 16 192,-17-16-320,-16 17-192,16-1-64,1-16-64,-1 17 64,-16-17 32,0 0-128,16 0 32,1-17 0,16 17 0,0-16 0,-17-1 64,17 17-32,-17-16-32,17-1 32,-16 17-32,-1 0-96,1 0 64,-1-17 32,0 17 0,17 0 0,-16 0 64,16-16-32,-17 16-32,1-17 32,16 17-32,-17 0 0,0-16 64,1 16-96,-1-17 0,17 17 32,-33 0 0,16 0 0,-16-17 0,0 17 0,0 0 0,0 0 0,-1 0 0,1 0 0,0 0 0,-17 0 0,17-16 64,16 16-32,1-17-32,-1 1-64,-16 16-32,17 0 64,-18 0 64,1 0 0,0 16-32,0-16 32,0 17-32,-1-17-96,1 16 64,0-16 32,0 17 64,16-17-32,1 0-32,-1 0 32,17-17-32,0 17 0,-17 0 64,1 0-96,-1 0 0,-16 0 32,16 0 0,-16 0-96,33 17 64,-16-17 96,-1 0 32,0 0-32,1 17-64,-1-17-64,1 0 32,-1 0 96,0 0 32,-32 0-32,15 0-64,-15 0-64,15-17-32,1 17 64,-17 0 64,17 0 0,0 0-32,-17 0 32,0 0-32,1 0 0,-1 0 0,-17 0 0,18-17 0,-18 17-96,18 0 64,-1 0 32,0 17 64,-16-17-32,16 0 64,0 0-64,0 0-32,-16 17 32,-1-17-128,18 0 64,-34 16 32,16-16 0,1 0 0,-17 0 0,16 17 0,1-17 64,-17 16-32,0-16-32,0 17-1600,17 0-768,-1-1-3167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9:1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698 101 6400,'-17'0'2368,"1"0"-1280,-1 16-1280,0 1 384,1-1-128,-17 34 32,-34 33-32,1 33-64,-1 17 32,1 0 160,16 0 128,-16-17 192,16 0 128,0-16-320,17-34-96,0-16-576,16-17-256,0-66-2656</inkml:trace>
  <inkml:trace contextRef="#ctx0" brushRef="#br0" timeOffset="247.0864">249 1 10624,'-16'116'3936,"16"-66"-2112,0 66-2112,0-49 639,16 16-382,-16 0-1,17 16 32,0-16 63,16 0-31,-17-16-95,18 16 31,-18-17 95,1-16 33,-17-17-543,0 0-161,0-16-3296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9:1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84 548 8960,'-83'17'3424,"83"-1"-1856,0-16-1472,16 0 736,18 0 224,15 0 223,51-16-671,0-18-256,66-32-256,16 0-96,-16-17 32,34-17-192,-34 34 32,0-1-2207,-34 17-961,-49 17-1024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9:1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897 17 8704,'0'-17'3232,"17"17"-1728,-34 0-1760,17 0 576,-16 33-352,-1 1 0,-16 32 32,0 34 64,-17 33-32,0-1-96,-16 18-32,16-1 64,0 1 64,0-34 64,0-33 32,17 0-768,0-33-384</inkml:trace>
  <inkml:trace contextRef="#ctx0" brushRef="#br0" timeOffset="203.9463">449 200 9216,'-17'33'3424,"17"0"-1856,0 50-1536,17-50 672,-17 17-512,17 33-128,16-17-32,0 1 32,0-1-32,0 1-96,1-1 32,-1 0-320,0-16-96,-16-17-1952,-1 1-832</inkml:trace>
  <inkml:trace contextRef="#ctx0" brushRef="#br0" timeOffset="446.0323">1 1179 11520,'0'0'4288,"16"-17"-2305,18-16-1759,-1 0 992,33 0-704,17-17-192,17 0-192,-1 17-128,18-17 32,15 0-128,1 17 64,0-17-2016,16-16-863,18-17-2049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48:5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0 415 7168,'33'17'2720,"-16"-17"-1472,16 0-1376,0 17 480,0-17-192,1 33 64,-1-17-64,0 18 64,0 15-128,0 1 224,-16 0 160,-17 0 64,0 0 32,0 16-160,-17 0-96,-16 1-32,17 16 32,16-33 128,16 16 95,17-33 65,34-33 32,32-33 0,18-17 0,32-33-288,0-16-128,17-34-128,1 0 0,-18 17-288,0 0-32,-16 16-96,-33 17 32,-17 17-64,-17 16 0,1 0-384,-34 17-96,0 16-1023,0-16-481,0 16-1696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6:38:5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16967 2955 8448,'-33'0'3168,"0"0"-1728,0 0-1760,33 0 448,-33 0-96,16 0 32,-16 17-96,16-17-32,1 16 32,-1-16-160,0 0 64,17 0 0,-16 0-32,16 17 32,0-17 96,0 0 128,0 0 192,16 17 256,1-17 128,16 16 32,0 1-64,17 16-192,0-16-128,16-1 32,17 17-1,-16-16 33,33-17 64,32 17-32,-15-34 64,32 17-64,-33-17 0,34 1-320,-18-1-32,18 1-128,-17 16 0,-1-17 64,-15 17 0,-1 17 0,0-1 0,-16 1-96,-17 16 0,-17-16 64,0 16 64,-16 0 128,0 0 64,0 1-192,0-18 0,-17 17-32,0 1 0,0-18 0,0 34 0,-16-17-96,0 0 64,-1 17 160,1 33 160,-17 0 32,0 17 64,16 16-192,-16-16-64,0 16 64,17 17 32,-17-1 32,0 1 0,17 0-224,-1 16-64,1 1 256,-1-1 160,1-16-256,16 16-32,-16 1-96,0-1 0,-1 1 0,1-1 0,-1 17 0,-16 0 0,0-16-96,17 16 64,-17-17 32,17 34 64,-17-34 96,16 17 128,1-17-128,-1 1-32,1-17-64,0-17 32,-1-17-64,17-16-32,-33 0 32,17-33-32,0 17-96,-17-17 64,16-1 32,-16-15 0,17 15 0,-17-15 0,0-1-96,0 0 64,0-16-32,0 16 0,0 0 0,0-16 0,0-1 64,0 1 64,0-1 32,0-16 96,0 0-32,0 0 64,-17-16-192,1 16-32,-1-17 128,0 1 160,-16 16-224,0-17-32,-17 17-32,17-17 0,0 17 64,0-16 32,-1-1-192,1 17-64,0-16 64,-17 16 32,0 0 128,0-17 32,1 17-32,-1-17 32,-17 17 64,-16 0 64,0-16-256,17 16-32,0-17 0,-1 17 32,-16 0-64,17 0 64,-1-16 32,18 16 64,-18 0-96,-16 0 0,17 0 96,-1 0 32,18 0-128,-1 0 32,0 0 64,0 0 96,0 16-64,-16-16-64,16 17-96,-16-1-32,16 1-32,-16 0 0,16-1 96,-17 1 64,18-17-64,-1 16 0,0-16 32,17 17 0,0-17 0,16 0 0,-16 0 64,16 0 32,1 0-32,-18 0-64,18 0-64,-1 0-32,1 17-32,-1-17 96,17 0-160,0 0 64,-17 0 0,17 0 64,0 0 32,17 0 32,-17 0-96,17 0 64,-17-17-128,0 17-32,0 0-1888,0-17-832</inkml:trace>
  <inkml:trace contextRef="#ctx0" brushRef="#br0" timeOffset="121545.8096">20985 614 4480,'0'-33'1664,"0"17"-896,-17-18-64,17 34 640,0-16 128,0 16 64,0-17-128,0 17-96,-16-16-704,16 16 64,-17-17 63,17 17-31,-16 0-32,16 0-288,-17 0-96,17 17-224,-17-17-64,17 33 64,-16-17 32,16 18 32,0 15 64,16 1 96,-16 0 64,0 0-32,0 33 32,0 17-128,0 16-64,0 0 64,-16 17 0,16 0-96,0 33-96,-17-17 0,1 17-32,-1 0 0,0 0 0,-16 0 0,17 17 64,-18-17 160,18 16 192,-1 1-160,-16-17 0,16 17 0,1-17 64,-1 0 128,1-34 32,-18 1-128,18 0-32,-1 0-128,17-17 32,-16-16-128,-1-1 0,0 1-32,-16-17 32,17 0-64,-1-17 64,0 1-64,1-1-32,16-16 32,-17-17-32,17-16 192,0 16 128,-16-33-160,16 16-32,0-16-64,0-16 32,0 16-64,0-17-32,16 17 32,-16-16-32,0-1 0,0 17 0,17-17 0,-17 17 64,16-16-96,-16 16 0,17-17-32,0 17 0,16-16 64,-17 16 0,18-17-96,-1 17 64,17-17 32,-17 1 64,17-1-96,-1 1 0,1-1 32,0 0 64,0 1-32,16-1-32,17 1 32,0-1-32,17 0 0,-1 1 0,1-1-96,16 17 0,0-16-32,17-1 96,-17 17 0,17-17 96,-17 17-32,17 0 64,0 0-64,0 0-32,-17 17 32,17-17-32,0 17-96,33-17 64,-33 16 32,16-16 0,0 0 0,17 0 64,-16 0-96,16 0 0,-17 17 32,1-17 0,16 0 0,-17 16 0,1 1 0,-1 0 0,0-1 0,17 1 64,-16-1-32,-1 1-32,1 0 32,32-17-32,-32 0 0,16 0 0,-17 0 64,34-17 96,-17 17-64,-17-17 0,0 1-32,-32 16-64,-1 0 32,0 0 32,0 16-32,-16-16-32,0 17-64,-17-17 32,-17 0 96,-16 17 32,16-17-128,-16 0 32,-17 0 64,0 0 32,1 0-128,-1 0-32,-17 0 32,18-17 64,-18 17 0,1-17 64,-1 17-128,1-16 0,-17 16-128,17-17-32,-34 17-1056,0 0-352,1-33-2080,-17 0-927,-1-17-1025</inkml:trace>
  <inkml:trace contextRef="#ctx0" brushRef="#br0" timeOffset="122710.4131">20836 3902 128,'0'0'0</inkml:trace>
  <inkml:trace contextRef="#ctx0" brushRef="#br0" timeOffset="122963.8902">20553 4134 1152,'0'0'512,"0"0"-256,17 0-320,-17 0 128,17 17-576,-17-17-192</inkml:trace>
  <inkml:trace contextRef="#ctx0" brushRef="#br0" timeOffset="124211.1458">20670 4134 1408,'0'0'512,"-17"0"-256,17 17 320,0-17 448,0 0-224,-17 16-96,17-16-32,0 0 32,-16 0 256,16 0 160,-17 17-32,17-17 0,-16 0-608,16 16 192,0-16 96,0 0-32,0 0-64,0 17-224,0-17-32,0 0-192,0 0 32,0 0-32,0 0 32,0 0 127,16 0 97,1 17-128,-17-17 32,16 0 128,1-17 64,0 17-96,-1-17-32,1 17-192,16-16-96,0-1 0,0-16 32,1 16-160,-1-16-32,0 0 0,17-17 0,0 0 64,16 1 32,0-1 32,1 0 64,-1 17-32,17-17 0,-16 0-96,-1 0-64,0 1 32,34-18 32,0 1 32,-17-1 32,16 1-64,1 0-64,-17 16-64,0-17 32,17 17 32,16 1 64,-17-18-32,18 17 64,-18-16 0,1 16 32,-1-16-64,18-17 32,-1 16-64,0 1 64,-16 0-128,16 16-64,-17-17 64,1 18 64,33-18 0,-17 17-32,0-16-64,0 16 32,-16-16 32,0-17 64,32 16-32,-15 1-32,-1 16 32,0 0-32,-16 1 0,-1-18 0,1 17 0,0 1 0,16-1 0,-17 0 0,-16 0-96,17-16 64,0 16 96,-17-16 32,0 16-128,16 0 32,1 0 0,-17 0 64,0 17-96,0-17 0,0 17 32,0-17 64,-33 17-32,16-17-32,0 17 32,17 0-32,-16 0 192,-1-17 128,1 17-160,-1-17-96,-16 17-32,0-1-32,-1-15 0,1 15 0,-16 18 0,-1-17 64,0 16-32,0 0-32,-16 1 32,16-1-32,-16 17 0,-1-16 0,17-1 0,-16 0 0,16 17 0,-16-16 64,16-1-32,-16 1 64,-1-1-64,-16 17 64,17-17-128,-17 17 0,0 0 160,0 0 160,0 0-160,0 0-64,0 0-32,0 0-32,0 0-96,0 0 0,0 0 128,-17 0 32,17 0-640,0 0-320,-16 0-1664,-1 0-672,17 0-2271</inkml:trace>
  <inkml:trace contextRef="#ctx0" brushRef="#br0" timeOffset="127474.5912">21699 1611 5120,'0'0'1920,"0"0"-1024,0 0-128,0 0 704,0 0-320,-17 0-32,17 0-288,-16 0-128,16-17-384,0 17-64,0 0-32,-17 0-96,17-17-96,0 17 0,-17 0-32,17 0-96,0-16 64,0 16 32,17 0 0,-17 0 0,17-17 64,-1 17-32,1 0-32,-1 0-64,1 0 32,-17 0-32,17 17 0,-17-17 128,0 16 32,0 18-32,0-18 32,-17 17-64,17 1 64,-17-18 0,1 1 96,-1-17 32,1 0 96,-1 0-96,0-17-64,17 1-288,-16-1-96,16-16-160,0 16 0,0 1-32,0 16 32,16-17 128,1 0 160,0 17 64,-1 0 96,1-16-32,-1 16-32,1 0 96,-17 0 0,17 0 32,-17 0 64,0 0 32,-17 16 32,17 1-128,-17-17-32,1 17-32,-1-1-64,1-16 32,-1 0 32,17 0-32,-17 0 64,17-16-128,0-1 0,17 0 32,0 1 0,-17-1-96,16 1 64,1-1-32,-17 17-64,16 0 96,-16 0 0,17 17 32,-17-1 0,0-16 0,17 17 0,-17-1 64,0 1 96,0-17-64,-17 17-64,17-17 0,0 0-32,-17 0 0,1 0 64,-1 0-32,1-17-32,16 17-64,-17 0 32,17-17-256,0 17-64,0-16 192,17-1 64,-1 1 96,1-1 0,-1 0 0,1 1 64,0 16 32,-1 0 32,-16 0-64,0 16-64,-16 1 32,16 0 32,-17-1-96,0 17-64,1-16 64,-1 0 0,1-1 96,-1 1 32,17-17 384,-17 0 224,17-17-161,0 1 33,0-1-288,0 0-96,17-16-192,-17 0 0,0 16-288,0 1-64,0-1-384,17 34-223,-1-1 479,1 1 192,-17 0 192,33-1-320,-16 1-160,16-34-3360</inkml:trace>
  <inkml:trace contextRef="#ctx0" brushRef="#br0" timeOffset="131822.9295">23542 3354 2560,'0'0'1056,"0"0"-576,0 0 128,0 0 512,0 0 0,0 0 64,0 0-224,0 0-64,0 0-480,0 0-96,0 0-96,0 0-96,0 0-96,0 0 192,0 0 32,0 0 0,0 0 0,0 0 0,0 0-64,0 0-32,0 0-96,0 0 32,0 0 128,0 0 128,0 0-64,0 0 0,0 0 32,0 0 128,16-17-128,-16 17 64,17 0-224,-17 0-32,16 0-128,1 0-32,0 17-32,-1-17 0,1 16 64,-1 1 0,-16 16 0,0-16 64,0 16 32,0 0 32,-16 0 0,-1-16 64,17 0 31,-16-1 33,-1 1 224,-16-17 128,16-17-288,1 17-96,16-33-224,0 16-32,0-16-32,0 0 0,0 0 64,16 0 0,1 16-160,-1 0-32,1 1-64,16-1 64,-16 17 128,-1 0 32,-16 0 32,17 0 0,-17 0 0,0 0 0,0 0 64,0 0 32,0 17-32,-17-17-64,17 0 96,-16 0 0,16 0 32,-17 0 64,17-17-96,0 17-64,0-16-96,0-1-32,0 0-160,0 17-64,17-16 64,-17 16 96,0 0 96,0 16 32,16-16 32,-16 0 64,0 0-32,0 0-32,0 0 32,0 0 32,0 0 32,0 0 32,0 0-64,0-16-64,0 16-64,0-17 32,0 17-256,-16 0-128,16 0 1,0 0 63,0 17 160,0-17 96,16 16 0,-16-16 32,17 0 480,-17-16 192,17 16 191,-1-33 65,1-1-384,-17 1-128,16 0-288,-16 0-128,0 16-128,0-16-32,-16 33-384,16-17-160,-17 34 320,1-17 193,-1 33-1,0 0 96,17-16-128,0 16 32,0-33-1696,17 0-704,0-17-1056</inkml:trace>
  <inkml:trace contextRef="#ctx0" brushRef="#br0" timeOffset="133316.6283">21400 4483 5248,'-17'16'2016,"17"-16"-1088,17 0-160,-17 0 768,0 0-416,0 0-96,0 0-576,0 0-288,0 0-96,0 0-64,0 0 0,0 0-96,-17 0 64,17 17 32,0-1 0,0-16-96,-16 34 64,16-18 32,0 1 0,0-1 128,0 1 64,0-17 480,0 17 192,0-17-160,0 0-64,0 0-385,0-17-159,0 0-64,0 1-32,0-17-96,16 16 0,-16 0-159,17 1-65,-17-1 0,17 1 128,-17 16 32,16 0 96,1 16 32,-1 1 32,1-1 0,-17 1 0,17 16 64,-17-16 96,-17-1 0,17 1 0,-17 0-96,1-17-64,16 0 96,-17 0 0,17 0-32,-16-17-64,16 0-128,0 1-64,0-17 0,0 16 64,0-16-32,16 16 32,1 1 96,16-1 0,-16 17 32,-1-17 64,1 17 32,-1 0 96,-16 0 96,17 0 64,-17 17-96,0-17-1,-17 0-95,17 17 0,0-17-96,-16 16-64,-1-16-64,17 0 32,-16 0-32,16-16 0,-17 16-223,17-17-129,0 17 64,-17-17 64,17 17 64,0 0 96,0-16 64,17 16 32,-17 0-64,17-17 64,-1 17 32,1 0 64,-1 0-32,1-16 64,-17 16 0,17-17 32,-1 17 288,-16 0 192,0 0-193,-16 17 1,-1-1-224,0 1-128,17-1 32,-16 1 64,-1 0-128,1-17-32,-1 16-1567,17-32-673,0 16-2144</inkml:trace>
  <inkml:trace contextRef="#ctx0" brushRef="#br0" timeOffset="135278.0025">23674 3387 5248,'0'0'2016,"0"-17"-1088,0 1-608,17 16 544,-17 0-352,0 0-64,0-17-192,17 17 0,-17 0-160,0-16 0,0 16 32,0 0 128,0 0 160,0 16-32,-17 1 32,0-1-224,1 1-128,-1 0 96,1-1 128,-1 1 192,17-1 96,-17 1 192,1-17 64,16 0-289,0-17-159,0 17-320,0-16-32,0-1-96,0 17 0,0-16 0,0 16-64,0-17 0,0 34 0,-17-1 97,17-16-1,0 17 95,0-1 97,0-16 128,0 0 64,0 0 32,0 0-128,0 0-96,17 0-160,-17 0-64,0 0-544,0 0-160,0 0-2239,0 0-961,0 0 288</inkml:trace>
  <inkml:trace contextRef="#ctx0" brushRef="#br0" timeOffset="136461.0399">23774 3088 4736,'17'0'1760,"-17"-17"-960,0 1-224,0 16 576,16 0-224,-16 0-64,0 0-352,0 0-96,0 0-224,-16 16-128,16 1 32,-17-17-64,0 33-32,17 0-64,-16 1-32,-1-1 64,17 17 0,0-17 32,0 17 0,17-17-96,-1 0 0,1 0 192,0-16 96,16-17-32,0 0 0,0 0-32,0-33 64,-16 0-256,16-1-96,-16 1-128,-17 0-64,0 0 256,-17 0 128,1-1-96,-1 34 0,0-16-64,17 32 0,-16 1 96,-1 0 0,17 16 32,-16-17 64,16 18-32,0-1-32,-17 0 224,17-33 96,0 17 192,0-1 128,-17-16-128,17 0 32,0-16-320,0-1-128,0-16-288,17 0-32,0-17-192,-1 0-64,-16 17 0,17-1-32,-17 1 128,0 17 96,-17-1 160,1 34 128,-18-1 160,1 1 128,0 16 0,-17 17 0,17 0-160,16-17-32,-16 17-96,17-17-96,-1 0 192,17 0 160,17-33 64,-1 17 128,17-34-32,1-16 64,-1 17-256,0-34-64,17 0-96,-34 0-64,1 17 96,0-17 0,-1 33-256,-32-16-64,-1 17-224,0-1-64,1 17 128,-17 0 160,16 17 192,0 16 96,1 0-96,-1 0-32,17 1 96,0-1 32,0 0 128,0-16 32,0-1-32,17 1 32,-17-17 160,16-17-448,-16 1-128,0-1-864,0-16-288,0 0-1472,0-1-1472,0 18 1568</inkml:trace>
  <inkml:trace contextRef="#ctx0" brushRef="#br0" timeOffset="138661.6456">24189 150 3328,'0'0'1216,"0"0"-640,-17 0 32,17 0 576,0-17-224,0 17-64,0 0-448,0-17-128,0 17-192,0 0 64,-16 0 96,16 0 32,0 0 128,-17 0-224,17 0-64,-16 17-32,16-17 64,-17 17 96,0-1 64,1 17-96,16 1 0,-17-1 32,17 17 64,0-34-96,17 17-96,-1-16 64,1-17 64,16 0 0,0-17 64,-16-16-128,16 0-64,-16 0-64,16 0-96,-33-17-64,17 17 32,-17-1 32,0 18 0,-17-1-96,0 1 0,1 16 64,-1 0 0,1 16-64,-18 1 0,18-1-32,-1 18 96,1-18 0,16 17 32,0 1 0,0-18 64,0 1 32,0-17 96,16 0-96,1 0 0,-1-17-96,1 1-32,0-18-192,16 1-96,-17 0-96,1 0-64,-17 16 160,0 1 192,0-1 96,0 0 32,0 1 0,-17 16 0,1 16 64,-17 1 32,-1 0 96,18-1 32,-17 17 32,16 1 64,0-1-96,1 0 32,-1-16-96,17 16 64,0-33 160,17 0 64,16-17-224,-16 1-129,16-18-222,0 18-1,0-34-640,-16 17-224,-1 0-2464,1 16-1856,0-16 1984</inkml:trace>
  <inkml:trace contextRef="#ctx0" brushRef="#br0" timeOffset="143209.2449">21466 4549 2688,'17'0'1056,"-17"0"-576,0-17-224,0 17 352,17 0-96,-17-16 32,0 16 64,0 0 64,0 0-224,0-17-32,-17 17-224,17 0 0,0 0 32,0-16-192,0 16 0,0 0-32,0 0 0,0-17 64,0 17 96,0 0 64,0 0 32,0-17 64,0 17 32,0 0-32,0 0-32,0 0 32,0 0 32,0 0-32,0 0-32,0 0-96,0 0 32,0 0-64,0 0 0,0 0-32,0 0 64,0-16-32,0 16 64,0 0-128,0-17 0,0 17-32,0 0 32,0 0 0,0 0 96,0-16-32,0 16 0,0 0 32,0-17 32,0 17 96,0-17 32,0 1-160,0-1-64,0 1 0,0-1 0,0 0-64,0-16 31,0 0-63,0 16 64,0-16 64,0 0 64,0-17 160,0 0 160,0 1-160,0-1-64,0 17-96,17-34 0,-17 34-192,0-33-32,0 16 0,16 0 64,-16 0 160,0-16 128,17 16 0,-1-33 32,-16 33-128,17-16 0,-17 16-160,17-17-64,-1-32 0,1-1-32,-1 34 0,-16-17 64,0 16-32,0 1 64,-16-17-64,-1 33-32,17-16 32,0-1-32,-16 18 0,16-1 0,0 0-96,0 0 64,16-16 160,-16 16 160,0 0-224,0 0-32,0 1 32,0-1 96,0 0-128,0 0-32,0 0-64,0 17 0,0 0 64,0 0 0,17 0 0,-17 16 0,0 0-96,0 1 64,16 16 96,-16 0 32,0-17-32,0 17 32,0 0 0,0 0 96,0 0-32,0 0 64,0 0-64,0-16 0,0 16-96,0 0-64,0-17 32,0 17-32,0 0-96,0 0 64,0 0 32,0 0 0,0 0-96,0 0 64,0 0 32,0 0 64,0 0-32,0 0 64,0 0 0,0 0 32,0 0-64,0 0 32,17 17-64,0-17-32,-17 16-64,16 1 32,-16-1 32,17 1 64,-1 16-32,1-16-32,16 16 32,-16 0-32,16 0-96,17 1 64,-17-1 32,17 0 0,-17-16 0,17 16 64,-17 0-96,17 0 0,-17 0 32,0 1 0,1-1 0,-1 0 0,-17-16 0,18 16 64,-1 0 320,17 0 128,-17 0-224,17 1-160,16 15-96,17 1-32,-33-17 64,0 1 32,-17-1-128,17 0 32,-17 0 64,17-16 32,-17-1-128,0 1 32,0 0-64,0 16 0,-16-17 64,16 18 64,-16-18-32,16 1-32,17 16-64,0-16-32,16 16 256,-33-17 192,17 1-160,-17 0-32,0-1-96,1-16 32,-18 17-64,17-1-32,-16-16 32,0 17 32,-1-17-32,1 17 64,-1-1-128,1 1 0,0-1 32,-1 1 0,1 0 0,-1-1 64,1 1 32,16-1 32,-33 1-64,17 0-64,-1-1 32,1 17-32,-17-16 0,17 0 64,-17 16-32,0-16-32,16-1-64,-16 1 32,17-1 96,-17-16 32,0 17-128,0-17-32,0 17 32,0-17 64,0 16 0,0-16-32,0 0 32,0 17-32,0-17-96,16 0 64,-16 0 96,0 16 32,0-16-128,0 0 32,0 17 0,0-17 64,0 0 160,0 0 128,0 0-128,0 0 32,0 0-96,0 0 64,0 0-128,0-17-64,-16 17-96,16 0 32,0 0 32,0-16 0,0 16 0,0-17 0,0 1 0,0-1 0,0-16-96,0 0 64,0 16 32,0-16 0,0-1 0,0 1 0,0 0 0,0 0 0,16-34 0,-16 1 0,0 16 0,0 0 0,17 1 0,-17-18 0,0 17 0,0-16 0,0 16 0,0-16 64,0 16-96,0 0 0,0 0 32,17 1 0,-17-1-96,0 0 64,16 0 32,-16 0 64,0 1-32,0-1-32,17-17-64,-1 1 32,-16 0 32,17-1 64,0 17-96,-1-16 0,1 0 32,-17 16 0,33-17 0,-33 18 0,17-18 0,-1 1 64,1-17-32,-1 33-32,1-16 96,0 16 0,-1-17-128,1 18-32,-1-18 32,1 17 0,0 1 32,-17-1 64,16 0 32,1 0 32,-1-16-64,1 16-64,-17 0 32,17 0-32,-17 0 0,16 1 0,-16 15 0,17 1 0,-17 0-96,16 0 64,-16 16 32,0 1 64,0-1-32,17 0 64,-17 1-64,0 16-32,0-17-64,0 17 32,0 0 32,0 0 0,0 0 0,0 0 0,0 0 0,0 17 64,0-17-32,0 0 64,0 16-128,-17-16-64,17 0 64,0 0 64,0 17-64,-16-17-64,16 0-992,-17 0-480,-16 0-5280,-17-17-2975,-33 1 4415</inkml:trace>
  <inkml:trace contextRef="#ctx0" brushRef="#br0" timeOffset="144343.851">26048 1943 6784,'0'0'2528,"0"0"-1344,0-17-608,0 17 736,0 0-320,0 0-96,0 0-160,0 0-96,0 0-320,0 0 64,-16 0 127,16 17-191,-17-1-32,17-16-160,-16 17-32,-1-1 32,17-16 64,0 0 192,0 0 128,0-16-320,0-1-128,0-16-96,0-17-32,0 17-96,0 0-32,-17 0 0,17 16 128,0 0-32,0 17 32,-16 17-96,16 0 32,0 16 128,0 0 64,0-16 256,0 16 128,0-17-32,0-16 64,0 17 32,0-17-32,0-17-224,-17 1-96,17-1-160,0-16-96,0 16-32,0 1 0,0 16-64,0 0-32,0 0-32,0 16 0,0 1 64,17 16 128,-17-16-672,0-1-288,16-49-5759,-16-33 2111</inkml:trace>
  <inkml:trace contextRef="#ctx0" brushRef="#br0" timeOffset="145536.505">24372 266 4224,'16'0'1664,"-16"0"-896,17-17-832,-17 17 352,16-16-256,1 16-32,-17-17 0,17 0 64,-17 1-32,0 16 416,16-17 160,-16 17 64,0-16 64,0 16 0,0 0 96,0 0-32,-16 0 0,16-17-32,0 17 0,0 0 64,-17 0 32,17 0 31,0 0 65,0 0-160,-17 0-32,1 0-224,16 0-64,0 0-288,-17 0-64,17 17-64,0-17-64,0 16 32,0-16 32,0 17-32,17-1 64,-17 1-64,16 0 64,1-1-64,0 17-32,-1 1 32,17-18-32,-16 17 0,0 1 0,-1-1 0,17 0 0,-16 0 192,16 17 128,17-17-32,-17 0 0,17 1-32,0-1 0,0 0-64,0 0-32,-1-16-32,1 16 0,0 0 0,-17-16 0,17 33-64,-17-17-64,0 0 32,1 0-32,-1 17-96,-17-17 64,18 1 32,-1 15 64,0-15-32,0 15-32,17-15 96,-17 15 0,17-15-32,-17-18-64,17 17 32,-17 1 32,0-18-32,1 1-32,-1-1 32,-17 1-32,18 0 0,-18 16 0,17-17 0,-16 18 64,16-18 256,-16 17 96,16-16-192,-16 16-64,-1-16-32,1-1 0,-1-16-64,1 17 32,0 0-64,-1-1-32,1-16 32,-1 17-32,-16-1 0,17 1 64,-17-17-96,17 17 0,-1-17 32,-16 16 64,17-16-32,-1 17 64,-16-17 128,17 0 128,-17 0-64,0 0 0,0 0-32,0 0 64,0 0-160,0 0-32,-17 0-128,17 0-32,0 0 32,0 0 64,-16 0-256,16 0-96,0 0-992,-17 0-352,17-17-3680,17 1-1567,-34-18 1631</inkml:trace>
  <inkml:trace contextRef="#ctx0" brushRef="#br0" timeOffset="153238.5573">26248 3752 9600,'0'-50'3584,"16"34"-1920,-16-17-1504,0 16 768,0 0-385,0 1 33,0-17-416,-16 16-96,16 0-64,-17 1-96,17-1 64,0 17-256,17 17 96,-1 33 64,17 33 96,1 33 32,-1 17-95,0 33 63,0-17 32,0 17 63,1-33 257,-18-17 96,1-16 352,-17-34 224,0-16 32,-17-17 32,1-33-448,-1-50-192,-16-33-608,-17-50-288,0-33 160,0-16 96,1-34 64,15 0 32,18 17 160,32 33 32,51 33 192,16 0 160,16 17-224,18 33-32,32 33-160,-16 34-32,-17 16-128,0 49 32,-49 18-160,-1 32 32,-49 1 320,-17-17 192,-17 33 32,-33-16 64,-33 16 0,17-33 96,-17 0-32,16-33 64,18-17-128,-1 0 32,17-16-160,-1-17 32,18-17-224,16 1-96,16 16-192,1 0 0,33 33-32,0 0 96,16 17 64,0 16-32,1 1 32,-17 16 0,-1-17 96,-15 17 0,-1-33 96,0 0 32,-16-34-1792,-1 1-768,-16-17-3231,17-33-1569,0-17 3552</inkml:trace>
  <inkml:trace contextRef="#ctx0" brushRef="#br0" timeOffset="153742.874">27858 3686 10368,'17'-17'3936,"-17"1"-2112,-17 32-1568,17-16 863,-17 0-351,1 0-64,-17 17-480,-1-1-128,-15 1-64,15 49-128,-15 1 64,15 16 32,-15 16 0,15-16 128,18-16 64,16-17 192,0-1 160,16-15 128,18-34 64,32-34-256,0-32-128,-16-17-768,17-17-288,-34 1 128,0 16 160,0 0-32,-16 33 64,-1 0 32,-16 50 64,0 33 192,17 34 256,-17 32 128,17 1-128,16 16-96,-17-33-32,18-16 32,15-18 32,-15-15 96,-1-34-1376,0-34-608,-16-32-1919,-1-34-865,-16-16 928</inkml:trace>
  <inkml:trace contextRef="#ctx0" brushRef="#br0" timeOffset="154092.139">28107 3238 11776,'0'49'4480,"17"-15"-2433,-17-1-1471,0-17 1088,0 1-864,16 16-256,-16 0-448,17-16-64,-17 16-32,16 0-96,1 17 64,-17 0-32,17 16 0,-17 1 64,16-1 0,-16 1 64,0-18 32,0 1 32,0-33 64,0-17 448,0 0 224,0-50-64,-16-16-96,16-1-320,-17-16-160,0-33-576,17 0-224,0 16-64,0 1-32,0 32 32,17 17 64,0 34-544,16 16-128,0 16-768,0 18-255,0-1-1121,1 17-480,-18-34 512</inkml:trace>
  <inkml:trace contextRef="#ctx0" brushRef="#br0" timeOffset="154493.6631">28622 3022 11136,'0'0'4224,"16"16"-2305,-16 1-2111,0-1 800,0 1-416,17 0-32,-17 16-160,16 0-64,18-16 32,-1-1 64,17 1 128,-1-34 128,18 1 160,-1-18-256,17-15-32,-16-1-32,-18-17 0,-15 1 0,-1 0 64,-17-1-32,-32 1 64,-17 16-128,-1 17 0,-32 33-96,0 16-96,16 51 64,-17 16 64,1 50 0,33 16 64,0 1 64,16-18 128,34-15 160,16-34 96,0-34-576,50-15-256,0-34-2336,0-34-991,-17 1-1569</inkml:trace>
  <inkml:trace contextRef="#ctx0" brushRef="#br0" timeOffset="154879.2912">26497 5279 15232,'-34'17'5695,"34"-17"-3071,0 0-2336,17-17 1152,0 1-576,16-17-96,17-17-448,16 0-192,34-33-96,16 0 96,50-50 160,66-16 128,67-17 64,50-33 0,49-1 128,17 1-160,0 0 0,-33 16-64,-50 34 64,-50 33-224,-66 16-64,-50 50-160,-50 0-96,-66 17-224,-66 17-192,-34 16-96,0-17-224,-16 17-32,16 0-1664,-17-17-736,34-32-3871</inkml:trace>
  <inkml:trace contextRef="#ctx0" brushRef="#br0" timeOffset="17239.1351">11721 5313 2688,'-16'33'1056,"16"-17"-576,-17 1 640,17 0 672,-16-17-288,16 16-64,0-16-288,-17 0 0,17 0-640,0 0 256,0-16 128,-17 16-64,17-17 64,-16 0-161,16 17 1,-17 0-256,1 0-128,-1 0 0,0 17 96,1-17-128,-1 17 64,1-17 64,-1 0 96,0 16-160,-16 1 32,17-17-128,-18 0 64,18 16-64,-17-16 64,-17 17-128,0-17-64,0 17-160,0-1-64,1 1 96,-1-1 96,17-16-192,-1 17 0,18 0 0,-1-1 32,1 1-64,-1 16 64,0-16 32,17-1 0,-16 17 0,16-16 0,-17 16 0,1-16 0,16 16 0,-34 17 64,34 0-32,-33 0 64,17-1-128,-1-15 0,17 15 32,-17-32 0,17 16-96,-16 0 64,16-16 32,16 0 0,-16 16 0,17 0 0,-17 0 0,17 17 0,-1-17 192,1-16 128,-1-1-160,1 1-32,0 0-64,-1-1 32,1 17-128,16-16 0,-16 0 384,16 16 160,0 0-256,0-16-128,0 16-96,17-17 32,-17 1 32,1 0 32,-1-1 0,0-16 64,0 17-32,0-17 0,1 16-96,-18 1 32,17 0-128,1-1 0,-18 1 32,17-1 0,1-16 0,-18 17 64,1 0-32,16-17 64,-16 0 224,16 0 96,0 0-192,0 0-64,0 0-160,17 0-32,0 0 32,-17 0 64,0 16-32,17-16-32,-17 17 32,17-1 32,-16-16-96,-1 0 0,0 0 32,17 0 0,-34 0 192,18-16 128,-1-1-160,0-16-32,0 16-64,0 1-64,17-1-64,-17 1 32,1-1-32,15 17 0,-15 0 64,-1 0 0,0 0 0,0 0 0,0-17 0,-16 1 0,16-1 0,0 1 0,-16-1 64,16 0 32,-16 1-32,-1-1-64,1 1-64,16-1 32,-16 0 32,16 1 0,-16 16-96,-1-17 64,1 17 32,-1-16 64,1-1-32,0 17-32,-1-17 32,17-32 32,17-1-32,-17 17 64,1-1-128,-1 1 0,-17 17 32,1-18 0,0 18 0,-1-17 0,1-1 0,-1 1 64,1 0-96,-17 0 0,17 0 32,-17-1 64,16 18-32,-16-1 64,0-16-64,-16 16-32,16-32 32,-17 15-32,0 1 0,1 17 0,-1-18 0,1 18 0,-18-18 0,18 18 0,-1-1 0,1 1 64,-1 16-96,0-17 0,-16-16 32,17 16 64,-1 1-32,0-1 64,1 17-128,-1-17 0,-16 17 32,16-16 64,1 16-32,-17-17-32,16 17-64,0 0 32,1-16 32,-1 16 0,-16-17 0,0-16 0,16 0 0,1 16 64,-18-16-96,1 0-64,17 16 64,-18 0 64,1 1-64,0-1 0,-17 1 32,17-1 0,0 17 0,0-17 64,16 17-32,-16-16 64,16 16-128,1-17 0,-18 17-32,18-16 0,-17 16 128,16-17 32,-16 17-128,0 0-32,-1 17 32,1-17 0,0 16 32,0-16 64,16 17-96,1-17 0,-18 0 32,18 0 64,-18-17-32,18 1-32,-17 16 32,16-17 32,0 0-32,-16 17-32,17-16-64,-1 16 32,-16 0-32,16 0 0,-16 0 64,16 0 64,1 16-96,-1-16-64,1 0 64,-1 17 64,0-17 0,17 0 64,-16 0-64,-1 0-32,17 0 32,-33 0-32,16 0 0,1 0 0,-1 17 0,-16-1 0,16-16-96,1 17 64,-1-1 32,1-16 64,-1 17-32,17-17-32,-17 0 32,1 17 32,16-17-96,-17 0-64,17 0 64,-16 0 64,16 0-64,0 16-64,0-16 64,0 0 64,-17 17 0,17-17-32,0 16 32,0 1-32,0-17-96,0 0 64,0 0-384,0 0-224,0 0-1920,17 0-800</inkml:trace>
  <inkml:trace contextRef="#ctx0" brushRef="#br0" timeOffset="118012.0626">8501 8401 9344,'0'-34'3520,"16"18"-1920,-16 16-1952,0 0 576,0 0-224,0 0 0,0 16-160,-16 1 32,16 0 64,0-1 96,0 1 64,0-1-128,16-16 32,1 17 352,0-17 224,-1-17 0,1 17 32,16 0-257,0-16-63,0 16-160,1-17-96,15 17 0,1 0-32,0 0 64,0 0 32,0 0 32,-17 17 0,0-1 0,0 1 64,17 0 32,-17-17 32,17 16-64,-17-16 32,17 0 64,0 0 64,0 0-32,16 0 32,1-16-192,-1 16-96,0 0-32,1 0-32,-1 16 0,-16-16 64,16 0-96,1 0 0,16 0 32,33-16 0,-33-1 64,33-16 32,-16 0 160,-1-17 96,18 0-128,15 0 32,-15 17-224,-18 0-32,1-1 0,-1 18 0,1-1 0,0 1 0,-1 16-96,1 0 64,-1-17 96,1 17 32,0-17-32,-17 1-64,16 16-64,1-17-32,16 1 64,-33 16 64,17 0-64,-17 0-64,0 16 128,-17 1 96,1-1-96,-1 1-96,0 16 32,1-16 0,-1 16 32,1-16 0,-1-1 64,-16-16 32,0 0 320,-17-16 96,17-1-96,-17-16-96,-17 16-160,18-16-64,-18 16-32,1 1-64,-1-1 32,-16 1 32,17-1-96,-17 0 0,17 1-32,-1 16 0,-16-17 64,0 1 0,17-1 64,-1-16 32,-16 0-32,0-1-64,0-15 32,0-1 32,0 0 32,-16 0 32,-1-16-64,17 16 32,-16 0-128,16 17-64,-17-17 64,17 17 0,0 16 32,-17-16 0,17 17 0,0-18 0,0 18 0,0-1 64,0 1-96,0-1 0,0 0 32,0 1 0,0 16 0,0 0 0,0-17 0,0 17 0,0 17 0,0-17 64,-16 0 96,16 0 64,0 16-96,0-16-32,-17 0 32,17 0 64,-16 17 96,16-17 64,-17 0-32,0 0-32,-16 0-32,0 0 64,-17 0-224,0-17-64,1 17-32,-1 0 0,-17 0-96,-16 0 64,17 0 32,-34 17 64,1-17-96,-1 0 0,1 17-32,-1-17 0,0 16 128,-16-16 32,0 17-32,0-17-64,-1 0 32,1-17-32,0 17 0,0 0 64,-17-16-32,0-1 64,17 0-64,-17 17-32,17 0-64,-17 0 32,0 0 32,1 0 0,15 0 0,1 17 64,0-17-32,-17 17-32,0-17 32,34 16-32,-17-16 0,16 17 0,0-17 0,17 16 0,0-16 0,-16 17 0,-1-17 0,17 17 0,17-17 0,-1 16 0,1 1 0,-17-1 0,33-16 0,-16 17 64,16 0-96,17-17 0,-17 16 32,17-16 64,16 17-96,-16-17-64,16 16 64,1-16 0,-1 0-64,0 0 64,17 17 32,-16-17 0,16 0 0,0 17 0,0-17 0,-17 16 64,17 1-96,0-1-64,0 1 64,0 16 0,0 0-64,0 17 64,17 0 32,-17 16 64,16 1-96,1 32 0,0 1-32,-1 0 0,17-1 64,-16 1 0,16-17 64,-16-17 32,-1 1 32,1-17 0,-17 16 0,0-33 64,17 0-32,-17-16 64,-17 0 0,17-17 96,0-17-160,-17 17-32,1-17-64,-1 1 32,1-1-128,16 17 0,-17-16 32,0 16 64,17 0-96,0 0 0,-16-17-32,16 17-64,0 0 0,0 0 96,16-17 0,-16 17 32,17 0 0,0 0 0,-1 0-96,17 0 0,-16-16 64,16 16 0,0 16 96,-16-16-32,0 0-32,16 17-64,17-17 32,-1 0 32,34 0 0,-16 0 0,-1-17 64,17 17-96,-16 0 0,16 0 32,-17-16 0,0 16 0,17 0 64,1 0-32,-1 0-32,-17 0-64,0 0 32,1 0 32,-1 0 0,1 16 0,-18-16 0,18 0 0,-1 0 64,-16 0-96,16-16 0,1 16 32,-1 0 0,-33 0-352,1 16-160,-18 1-3072,-32 49-1280</inkml:trace>
  <inkml:trace contextRef="#ctx0" brushRef="#br0" timeOffset="187566.8414">8019 5196 9344,'-16'0'3520,"16"-16"-1920,-17 16-1856,17 0 512,0 0-256,-16 0 0,-1 0 192,17-17 192,-17 17-192,1 0 544,16 0 255,0 0-127,-17 0-32,17 0-480,0 0-224,0 0 0,0 0-32,17 17 32,-17-1 64,16 18-32,-16-1 0,17 17-96,-17 16 32,0 17-64,0 0 64,17 33 128,-17 17 192,0 17-160,0-34-64,0 17 96,0-17 128,-17 0-160,0-16 0,1-1 0,-17-16 0,-1-16 224,18-34 64,-1 0-192,1 0-128,-1-16-64,17-17 32,0 0-32,17 0 64,-1-17-128,1 17 0,-1 0-96,18 0-32,-18-16 32,1 16 0,-1 0 0,1 0 64,0 0-32,-1 0-32,-16 0 32,17-17-32,-1 17-96,18 0 64,-1 0 32,17 0 64,-1 0-96,1 0 0,0 17 32,0-1 0,0-16 0,16 17 0,-16-1 0,16-16 0,17 0 0,0 0 0,17 0-96,-17 0 64,16 0 32,-16 0 64,17 0-32,16 0 64,17 17-128,-17 0-64,1-17-32,15 16 96,1-16 0,17 0 96,-18-16-32,18-1-32,-34 0 32,33 17-32,-16-16 0,0 16 0,-17-17 0,0 17 0,1 0 0,-1 17 0,17-17 0,-17 16 0,-17-16-96,18 17 64,-18 0 32,1-1 64,0 1-32,16-17-32,-17 16 32,1 1-32,-17-17 0,0 17 0,0-1 0,-17 1 0,1-17-96,-17 16 64,16 1 32,0-17 64,1 0-32,-1 0 64,-16 0-64,16-17-32,-32 17 32,15-16 32,-15 16-32,-18-17-32,17 17 96,-16-16 0,0 16 224,-17-17 128,16 17-160,-16 0-96,0-17-32,17 1-32,-17 16-64,0-17-64,0 1 32,0-1-32,0 0 0,0 1 0,0-17 0,0 16 0,0 0 0,0-16 64,0 17-96,0-1 0,0 0 96,0-16 32,0 17-32,0-18-64,0 18 32,0-17 32,0-1-32,0 18 64,0-34-128,0 0 0,0 0 96,0-16 32,0-17 96,0 0-96,0 0-64,0 0 0,0 0-32,0-17 0,16 17 0,1-33 0,0 0 0,-1 16 0,-16 1 0,17-1 0,-1 17 0,-16 17 64,-16-1 32,16 34-128,-17-17 32,17 34-64,-16-18 0,-1 18 64,0 16 0,1 0-96,16 0 64,-17 0 32,17 0 64,-16 0-32,16-17 64,0 17-64,-17 0-32,0 0-64,17 0 32,-33 0 32,17 0 64,-18 17-96,1-17 0,-17 16 32,17 1 64,0-17-96,0 17 0,0-1 32,-17-16 64,17 17-32,-17-17-32,0 0 96,0-17 0,0 17-32,-16 0 32,0 0-128,-17 0 0,0 0 32,0 0 64,0 0-96,0 0 0,0 17 32,-34-17 64,18 0-32,-1 16-32,0-16-64,1-16 32,16 16 32,-17 0 64,-16 0 32,0-17 32,16 17-64,1-16-64,-1-1 32,0 17 32,1-17-32,-17 1 64,-1-1-128,18 1 0,-1-1 32,17 0 0,-16 17 0,16-16 0,-17 16 0,0 0 0,1 0-96,16 0 0,-17 0 128,17 16 32,0-16-96,0 17 32,0 0 0,-17-17 0,1 16 0,16 1 0,16-1-96,1 18 64,0-18 32,-1 1 64,17-1-32,1 1-32,15-17 32,1 17 32,0-17-96,16 16-64,1-16 64,-1 0 64,1 0 0,-1 0 64,17 0-64,-17-16-32,17 16 32,-16 0-32,16 0 0,-17 0 0,17 0 0,0 0 0,-16-17 0,16 17 0,-17 0 0,17 0 0,-17 0-96,1 0 64,-17 17-32,-1-17 0,1 16 64,0-16 64,0 0-32,16 0 64,1 0-64,-18 0-32,34 0 32,-16 0-32,-1 0 0,17 0 0,-16 0-96,-1 0 0,17 17 64,-17-17 0,1 16 32,16-16 64,-17 17-96,17-17 0,-16 0 96,16 0-32,-17 0-32,17 0-64,0 17 32,0-17-32,0 0 0,0 0 0,0 0 0,0 16 64,0-16 64,0 17-32,0-1-32,0 18 32,0-1-32,0 0 0,0 0 0,0 17-96,0-17 64,0 0 32,0-16 64,0 16-32,0 0-32,0 1 32,0-1-32,0 0-96,0 17 64,0-17 32,0 0 64,0 17-96,0-17 0,0 17 32,0 17 64,0-18-96,0 1 0,17 17 96,-17-18 32,0-15-32,16 15 32,-16 1-64,0-17 64,0 1-64,0 15-32,0-15-64,-16-1 32,16-17 32,-17 18 0,17-1 0,0 0 0,-17 17-96,17-17 0,0 17 64,17 0 64,-17-17-64,0 0 0,17 0 32,-1 0 0,-16-16 64,17 0 32,-17-1-32,0 1 32,16-1 0,-16-16 32,0 0 0,-16-16 0,16 16-160,0 0-32,0-17-64,-17 17 0,17 0-416,0 0-192,17-16-1728,-17-1-800,33-16-3743</inkml:trace>
  <inkml:trace contextRef="#ctx0" brushRef="#br0" timeOffset="207262.4979">9995 3188 5504,'0'0'2112,"-17"0"-1152,17 0-416,0 16 704,-16-16-288,-1 17 0,17 0-256,-33-1-128,16-16-320,1 17-32,-1-1 96,1 1-256,-18 0-96,18-1 0,-17 17 64,16-16 64,0 16 32,1 17-64,16-17-64,0 17 384,0 0 128,16 16 0,1 17 31,16 0-223,-16 17-128,16-1 256,-16-16 160,-17 17-320,0 16-160,0 17-64,-34-17-64,1 0 0,-17 1 64,1-1 384,15-17 256,1-16-352,0-16-192,16-17 256,1-17 96,16-33 0,16-17 32,18 1-224,-1-18-128,0 1-192,0 0 0,-16 16-64,16 1 0,-16 16 0,-1-17 0,1 17 64,-1 0 0,1 17 0,16-17 0,-16 16 0,16-16 64,0 17 32,0-17 32,1 0 0,15-17 0,1 17-160,0 0 32,0-16 0,16 16 0,1 0 0,-1 0 64,-16 0-32,16 16-32,1 1-64,-1 0-32,17-1 64,17 1 64,-1-1 0,1-16-32,-1 17 96,1 0 0,0-1-128,16 1 32,17-1-64,-34 1 0,34 16 0,-33-16 0,16 16 64,33-16 0,-16-1 0,0 1 64,0-17-32,-17 0-32,17 0 32,0 0-32,-1 16 0,-15-16 64,-18 0-96,1 17 0,-17-17 32,-17 17 0,1 16 0,-18-17 0,1 1 0,0 0 0,0-1 0,-17 1 64,-16-17 32,-1 16 96,1-16 32,-17-16 96,0 16-96,0 0-64,0-17-64,-17 1 0,17 16-128,-16-17 0,16 0-32,-17 1 0,0-1 64,17 1 0,-16-18 0,16-15 64,0-18-32,-17 1 64,17 16-64,0-33-32,-16 0 96,16-17 0,0 1-128,0-1 32,0-16 0,0 0 0,0 0 0,16-34 0,-16 34 0,17-17 0,-1 17 0,-16 16 0,0 17 0,0 17 0,-16 0 0,-1 16 64,17 17-32,-16-1 64,16 18-64,-17-1-32,17 1-64,0-1 32,0 17 96,0-17 32,0 1-32,0 16-64,0-17 32,0 1-32,-17-1 0,17 17 64,0-17-32,-16 17-32,-1 0 32,17 0-32,-33 0-96,16 17 64,-16-17 32,0 0 64,0 17-32,-17-17 64,0 0-128,-16-17-64,-1 17 128,-16 0 32,17-17-96,-34 17 32,1 0 0,-17 17 0,-17-17 0,17 0 64,-34 0-96,17 0 0,-16 0 32,16-17 64,0 1-96,0-1 0,17-16 96,-17 0 32,1-1-128,-1 1 32,17 17 0,-1-1 0,1 0-96,-33 34 64,16 0 96,0 16 32,17 0-128,0 0 32,16 17 0,1-33 0,-1 16 352,0-16 160,17-17-128,17 16-64,0-16-96,16-16-64,17 16-96,-17 0-64,17 0-64,-1 0-32,1 0-1216,16 16-480,-16 1-4096</inkml:trace>
  <inkml:trace contextRef="#ctx0" brushRef="#br0" timeOffset="226614.3349">250 10725 9344,'-50'0'3520,"34"-17"-1920,-1-16-1440,0 16 704,1-16-416,16 16-96,-17-16-193,1 17-127,16-18 0,-17 34 32,0 0 96,1 17 288,-1 0 96,17 16 160,-16 0 96,16-16-224,-17 16 0,17-17-64,0 1-32,0 0-224,0-17-160,17 16-64,-1-16 32,1 0-96,16 0 0,0 0 32,17 0 0,0 17 0,0-17 0,16 16 0,-16 1 0,16 0 0,1-17 0,-18 0 256,18 0 160,16 0-128,0-17-96,16 17-96,-16-17 0,17 17-128,-17 0 0,0 0 32,17 0 0,-1 17 0,1 0 0,16-1-96,0 1 64,-16-17 96,16 0 32,17 0 32,16-17 0,-16 1-160,17-1 32,-1-16 0,0 0 64,17 16-96,-33-16 0,0 33 32,0-17 0,16 17 0,-16 17 0,16-1 0,-32 1 64,15-17 384,18 17 192,-17-17-320,16 0-96,-33 0-160,34-17 32,-1 17-64,1-17-32,-1 17 32,-16 0-32,-17 0-96,0 17 0,17 0 128,-17-17 32,17 16-96,-17 17 32,-16-33 0,16 17 64,17-17-32,0-17-32,-17 1 32,17 16 32,-34-17-96,34 1 0,-17-1 96,1 17 32,-18 0-32,1 0-64,-1 0-64,-16 17 32,-16-17 32,16 16 64,0-16-96,0 0 0,-17 0 96,1 0 96,-1 0-64,0 0 0,-16 0-96,0 0-32,-17 0 32,0 0 64,1 0-32,-18 0-32,1 0-64,-1 0 32,1 0 96,-17 0 32,33 0-128,-33 0 32,17-16 64,-1 16 32,1-17 32,0-16 0,-1-17-64,1-16 32,-1-1-64,1-16 64,0 0-64,-1 0 64,1 0-64,-17-33-32,16 16 32,1-32 32,0-1-32,16 0-32,-17 0-64,18 34 32,-18 16 32,1-17 0,-17 0 0,0 51 64,-17-1-32,1 17-32,-18 16 32,1 17 32,0 0-96,0 17 0,0-17 32,16 0 64,-16-17-32,16 17 64,1-33-64,-18 16-32,18 1 32,-1-18-32,-16 18-96,16-1 64,-16 17 32,17 17 64,-18-1-96,-15 1 0,-1 0 96,-17 16 32,1-17-128,16 1-32,-16-17 96,16 0 32,-16 0 0,-17 0-64,16-17 32,-32 17-32,-1 17 0,0-17 64,1 17-96,-17-17 0,16 16 32,-33-16 0,0 0 64,17-16 32,0-1-128,0 0 32,-17-16 0,-17 0 0,1 0 64,16 0 32,0 16-32,-16-16-64,0 16 32,-1 1-32,1-1 0,-1 17 0,1-17 64,-17 17 32,17-16-32,16-1-64,-17 1 32,1 16-32,-17 0-96,33 0 0,0 0 128,-16-17 32,16 17-96,-33-17-32,50 1 32,-17-1 64,17-16-64,0 0 0,-1 16 32,-15-16 64,-1 16-32,33 1-32,1 16-64,-18-17 32,1 34 32,-33-1 0,32 1 0,1 16 0,17-16 0,-18 16 0,18-16 0,-17-1 64,-1 17-96,18-33 0,16 0 32,16 17 64,18-17-32,-1 17-32,0-17 32,0 0-32,0 0 0,1 16 0,15-16-96,-15 17 64,15-17 32,1 16 0,17-16 0,-18 17 0,1-17-96,17 17 0,-1-1 64,0 1 64,1-1-64,-1 18 0,17-1-32,0 17 0,17-1 64,-1 1 64,1 17-32,0 32-32,-1-16-64,1 33-32,-1 17 64,1 33 64,-17-33-64,-17 66 0,17-33 32,-16 17 64,-1-34-32,1 34 64,-1-50-64,0 0-32,17-34-64,0-16 32,17-16 32,0-34 0,-1 0-1280,1-33-576,16-50-5248</inkml:trace>
  <inkml:trace contextRef="#ctx0" brushRef="#br0" timeOffset="286753.9975">10128 10077 5760,'-17'0'2176,"34"0"-1152,-17-16-1280,0 16 320,16 0-800,-16-17-320,17 0-320,-17 1-96,0-1-64</inkml:trace>
  <inkml:trace contextRef="#ctx0" brushRef="#br0" timeOffset="288036.9855">9198 10144 7552,'-33'0'2816,"33"0"-1536,0-17-1152,0 0 672,0 17-320,16-16 0,-16-1-288,17 1-64,0 16-64,-1-17-128,1 17 32,-17 0 32,16 0 0,1 0 0,0 0 64,-1 17 160,1-1 192,-1 1 64,1-17 96,16 0 160,0 0 95,17-17-223,17 1-32,-1 16-416,-16-17-192,0 17 32,16 0 32,1-17 0,-18 17 64,18 0-64,-17 0-32,33 0-64,0-16 32,0 16 384,-17 0 224,17 0-288,-17-17-64,17 17-96,-33 0 0,17 0-160,-18 0-32,18 0-64,-1 0 0,17 17 96,-16-17 64,-1 0 0,17 0-32,-17 16 96,17-16 0,-16 0-32,16-16-64,0 16 32,16 0-32,-16 0-96,0 0 0,0 0 64,0 0 64,1 16 0,-18-16-32,34 17 32,-1-17-32,-16 0-96,17 17 64,-1-17 512,1 0 320,-17-17-416,17 17-192,-1 0-128,1 0-64,-1-17 0,1 17 0,-17 0 0,0 0 64,0 0-96,0 0 0,0 17-32,17-17 0,-17 0 128,0-17 32,0 17-32,16 0-64,-32 0 32,16 0-32,-17 0 0,34 0 0,-17 0 0,-17 0 64,1 0-96,-1 0 0,0 17 32,1-17 0,-17 17 0,16-17 0,-16 0 64,16 0 32,-16 0 320,16 0 192,1 0-320,-1 0-160,-16 0-64,16-17-64,-32 17 0,15 0 0,-15 0 64,-1 0 32,0 0-32,-16 0-64,16 0 32,-17 0 32,1 0-32,16 0 64,-16 0 0,16 0 32,-16 0-160,-1 0 32,1 0 0,-1 0 0,1 0 0,-17 0 0,17 0 0,-17 0 64,0 0-32,16 0 64,-16 0-128,0 0 0,0 0 32,0 0 64,0 0-32,0 0 64,0 0-64,0 0-32,0 0-64,0 0 32,0 0-544,0 0-256,0 17-1184,0-17-480,-16 16-3199,-1-16-1505,-16-16 3680</inkml:trace>
  <inkml:trace contextRef="#ctx0" brushRef="#br0" timeOffset="290402.4271">17333 10193 5376,'16'-16'2016,"-16"-1"-1088,17 1-608,-17 16 640,17 0-448,-17-17-96,16 0-256,-16 17-64,17 0-32,-1 0-192,1-16 0,0 16 64,-1 0 96,17 0 64,1-17 96,15 17 384,-15 0 256,-1 0-64,0 0-64,17 0-32,0 0-32,-17 17-288,17-1-128,-1 18 0,1-1 64,0 0-64,16 0 31,17 0-159,0 1 0,-16-18 32,16 17 0,0-16 128,0 0 160,-17-1 64,17 1 96,17-17-32,-17 16-32,0-16-256,0 17-96,0-17-160,-17 17-32,1-17 96,-1 0 32,17 16-32,0 1-64,0-17 32,0 16-32,17-16-96,-17 17 64,0-17 32,16 0 64,18 0-32,-18 0 64,17 0-128,1 0-64,-18-17 128,17 17 32,1-16 256,15-1 128,-32 17-224,16 0-64,17 0-96,-33 0 32,32 17-64,1-17-32,-17 0 32,1 0-32,-1 0 64,0-17 32,0 1 224,1 16 128,-1-17-224,0 0-128,-16 17-64,-1-16 32,1 16-32,16-17-32,0 17 32,-16 0-32,-1 0 0,1 0 0,0 0 0,-1 0 0,-16-16 0,33-1 0,1 17 0,-18-17 0,1 1 256,-17 16 160,16-17-192,1 17-128,16 0-64,-16 17-32,16-17 0,-16 16 0,16 1-96,-16-17 64,16 0 96,-17 0 32,1 0 160,0 0 96,-1 0 0,-32-17 32,-1 17-128,-16 0-96,-17-16-64,-16 16 0,-1 0 64,1 0 64,-1 0-96,-16 0-96,0 0 0,17 0-32,0 16 0,-17-16 0,16 0 0,-16 17 0,17-17-224,-17 0-96,0 0-1152,0 0-480,-17-17-4863</inkml:trace>
  <inkml:trace contextRef="#ctx0" brushRef="#br0" timeOffset="305644.4292">17416 10061 6784,'-17'0'2528,"1"-17"-1344,-1 17-1312,17 0 480,-17 0-192,1 0 64,-1 0-192,1 0-96,-1 0 32,17 0 0,-17 0 96,1 0 96,16 0 128,-17 0 224,17 0 128,-16 0-192,16 0-32,0 0-288,0 17-160,0-1 0,16 1 64,1-1 0,-1 1 64,1 0 0,16 16 96,0-33 448,1 16 320,15-32 31,18 16 65,-1-17-160,1 1-96,-1-1-416,-16 0-160,16 17-224,-16 0-32,0 17-32,-17 0 0,17 16 64,0-17 64,16 1-32,0 0 64,1-17-64,-1 0 64,1 0 224,-1-17 160,0 0-160,1 1-32,-34-1-160,17 1-32,-17 16-96,0 0-96,0 16 64,17 1 0,-17-1 96,34 1 32,-17 0-128,16-1-32,-16 1 96,0-17 32,16 0 352,-16-17 96,0 1-96,16-1 0,-33 17-256,0-17-32,17 17-64,-17 0-64,17 0-64,17 17-32,-1-17 64,-16 17 0,33-1 32,-17-16 64,17 0-32,-16-16 64,16-1 128,0 0 128,0 1-64,0-1 64,0 1-128,-17-1-64,17 0-160,-16 17 0,-1 0-64,0 0 0,17 17 64,0 0 64,17-17-96,-17 0 0,17 16 32,-1-16 64,-16-16 32,17 16 96,-1-17-32,18 0 64,-18 1-128,1 16 0,-1-17-32,-16 17-64,1 0 32,15 17-32,1-17 0,-1 16 0,1-16-96,0 17 0,-1 0 128,-16-17 32,33 0 0,1-17 32,-1 0-64,-17 1-32,1 16 96,0-17 64,-1 17-64,1-16-64,16 16-96,-16 0 32,-1 0 32,1 0 0,-1 0 0,-16 16 0,0-16 0,0-16 64,34 16-32,-18 0-32,-16-17 96,0 17 64,0-17 0,-16 17 0,-1 0-192,1-16-32,-34 16 32,0 0 64,-16 0 0,-1 0-32,1 0-64,-1 0 32,-16 0 32,17 16 64,-17-16-32,0 0 64,0 0-64,0 0 64,-17 0 352,-16 0-224,0 0-128,0 0-32,-17 0 0,-16 0-32,-34 17-32,17-17-64,0 17 32,0-1 32,16 1 0,-16-17 0,0 16 64,17-16-32,-34-16 64,1 16 0,-1-17 96,17 17-160,-33-16-32,16 16 0,-16 0 0,0 16-96,-17-16 64,34 17 32,-1-17 0,-16 0 0,33 16 64,-17-16-32,1-16-32,-18 16 32,18 0 32,16-17-32,-33 17-32,16-16 32,-33 16-32,0 16-96,17-16 64,0 17 32,0-17 64,-1 33-96,1-16 0,0 16 32,0 0 0,16-16 0,1 16 0,-1-17 0,17 1 64,0 0-32,-17-17-32,1 16 32,-1-16-32,1 17 0,-1-17 0,17 16 0,-17-16 64,-16 17-32,17-17-32,-1 0-64,0 0 32,17 0 32,-16-17 0,16 1 64,16-1 96,-32-16-128,-1 0-32,0 0 0,34 16 0,-17-16-96,0 16 64,0 1 32,17-1 64,-1 17-96,17-17 0,1 17 32,-18 0 0,17-16 0,1 16 0,15 0 0,-15 0 0,-1 16 0,17-16 0,-1 0 0,1 0 0,-17 0 0,1 0 0,15 0 0,1 0 0,17 0-96,-1 0 64,0 0-32,1 0-64,32 0 0,1 17 0,0 0 0,16 16 96,0 0 0,17 0 32,16-16 0,17-1 0,0 1 0,-16 0 0,32-17 64,-16 0 32,-16 0-128,16 0-32,33 0 32,0 0 0,-16-17 32,16 17 0,0 0 0,0 0 0,34 0 0,-17 0 0,-1-17 0,1 17 0,0-16 0,16-17 0,-16 16 0,0 0 0,0 17 0,-34 0 0,34 0-96,0 0 64,-17 17 32,0 0 0,17-1 0,-33 1 64,33-1-96,16 1 0,-16 0 32,16-17 64,-33 0-32,17 0 64,17-17-64,-17 0-32,-1 1-64,1-17 32,-17 16 32,34 0 0,-17 1 0,-1-1 0,-15 17 0,-1 0 64,-17 0-96,1 17 0,33-1 32,-34 18 0,1-1 0,-17-17 0,0 1 0,0 16 64,-33-33-32,16 17-32,-33-17 32,1 0 32,-1 0-32,-17 0-32,1 0 32,0 0 32,-17 0-320,16-17-128,-16 17-1440,17-16-6624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6:46:1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3271 2688,'-33'-66'1056,"16"49"-576,1 1 544,-1-1 704,17 17 160,-17 0 32,1 0-64,16-17 32,-17 17-1024,1 0 351,-1 0 193,0-16-64,17 16 0,-16-17-544,16 17-224,0-16-352,0-1-96,0 17-128,0-17-32,0 17-32,0 0 0,16 0 64,1 0 0,16 17-96,17-17 64,16 17 160,1-17 64,16 0 128,16-17 32,-16 17-32,50-17-32,-17 17-96,17-16 32,-17-1 0,1 17 96,-1-16-160,0 16-96,0 0-32,1 0 32,-18 0-96,1 16 0,-1-16 32,1 0 64,16 0-96,17 0 0,-17 0 32,17-16 64,0-1-32,16-16 64,-16 16-128,0 1 0,0-1-32,-17 17 0,-17 17 64,1-1 0,16 1 0,-16 16 0,-1 0-96,1 0 64,0 1 32,-17-18 0,16 1 64,18-17 32,-1-17-32,-17 1-64,18-1 32,-18 17 32,-32-17-96,-1 17 0,-16 0-32,0 0-64,-17 0 0,0 0 0,-16 17 96,16 0 64,-33-17 0,16 16-32,1-16 32,0 0-32,-17-16-224,16-1 0,-16 0-416,17 1-128,-1-17-1504,-16 16-672,0-16-2687</inkml:trace>
  <inkml:trace contextRef="#ctx0" brushRef="#br0" timeOffset="40840.7117">5761 2375 4736,'-16'16'1824,"16"1"-960,-17-17 256,17 0 864,0 0 128,0 17 160,0-17-481,0 0-223,0 16-864,0-16-224,-16 17-32,16-17-192,0 16-64,0 1-192,0 0 0,0-1 64,16-16 96,1 0 224,16 0 64,33 0 128,17-16 32,17-18 96,33 1 32,33 0-192,33-17-64,17 0-96,50-33 0,-17 17-128,16-17-96,1-17 64,-50 34 64,-1-1-128,-32 18-32,-34-1 0,-32 33 0,-34 1-64,-17-18-64,-33 34-64,0-16 32,-16-1-320,16 1-160,-16-1-800,16 0-352,-16 1-1344,-1-17-480,17 16-2079</inkml:trace>
  <inkml:trace contextRef="#ctx0" brushRef="#br0" timeOffset="41457.3654">8185 1545 10112,'-16'0'3872,"16"16"-2112,0 1-1408,0-17 831,16 16-351,1-16-96,-1 17-160,34 0 32,-17-17-320,34 16-32,16 1 64,0-17-192,33 0-64,0-17 32,0 17 0,-16 0 32,0 0 0,-34 0 64,-16 17 32,-33-1-32,-1 18-32,-49 15-32,0 18 0,-50-1-160,-17 17-32,17 0 32,0-16 64,0-1-64,17-16 0,32 0-128,-15-17 32,32-16-1856,17-17-800,17-17-2751</inkml:trace>
  <inkml:trace contextRef="#ctx0" brushRef="#br0" timeOffset="42025.4785">10128 1229 9472,'0'0'3584,"16"0"-1920,-16 0-1088,0 0 991,0 0-575,0 0-160,0 17-480,0-1-160,0 18-128,0 15-128,0 18 32,-16 49 32,16 17 0,0 0-96,0-1 64,0-15 32,0-1 64,0-16-32,0-17-32,0-17-320,0-33-128,0-33-1344,0-16-479,0-34-2305</inkml:trace>
  <inkml:trace contextRef="#ctx0" brushRef="#br0" timeOffset="42311.2138">10111 1462 7552,'-33'33'2880,"33"-17"-1536,0-16-288,0 0 992,0 0-289,0 0 1,16-16-352,-16-1-96,17 1-736,0-34 32,16 17-32,0-34-320,33 1-128,17 16-192,-16-16 32,-1 16-32,1 17 0,-18-1-352,1 18-160,-17 16-896,-16 0-384,0 16-959,-34 18-321,-16-1-1184</inkml:trace>
  <inkml:trace contextRef="#ctx0" brushRef="#br0" timeOffset="42555.3928">10028 1993 11136,'0'16'4224,"17"-16"-2305,16 0-1407,-17 0 1120,18-16-992,-18-1-320,34-16-448,33-17-192,-17 0 192,17 1-800,0-1-320,0 0-351,-16 0-161,-17 17 0,-1 16-32,-32 1-928,-17 16-1024,-33 16 1280</inkml:trace>
  <inkml:trace contextRef="#ctx0" brushRef="#br0" timeOffset="42792.5425">9912 2740 11648,'66'33'4384,"-16"-33"-2369,33-50-1375,-50 34 1120,50-34-608,0-16-192,0 16-832,17-33-320,-17 33 64,0-16-1312,-17 16-448,-16 0-3839</inkml:trace>
  <inkml:trace contextRef="#ctx0" brushRef="#br0" timeOffset="43144.1588">11157 1711 9984,'16'-17'3776,"-16"0"-2048,17 17-896,0-16 1151,-17 16-927,0 0-320,0-17-608,-17 17-256,0 0 64,1 17-576,-1 16-192,-16 33 160,0 17 128,16 0 96,1 0 128,-1 0-223,0-16-129,17-17-576,0 0-224,-16-17-1504,16-17-1472,16-32 1440</inkml:trace>
  <inkml:trace contextRef="#ctx0" brushRef="#br0" timeOffset="43437.7031">10841 1711 10624,'-16'0'3936,"32"0"-2112,-16 16-801,0 1 1281,0-17-864,0 33-256,17 0-416,-17 0-192,33 1-320,0 15-320,34-15-96,-1 15 256,17-15 160,0-1-96,-16-17-32,16 1-1472,-34 0-704,1-1-2911,-17-16-2625,-33 17 2656</inkml:trace>
  <inkml:trace contextRef="#ctx0" brushRef="#br0" timeOffset="43789.4998">12004 1644 12800,'-34'0'4831,"18"0"-2623,-17 17-1952,16-17 1024,-16 16-736,0 1-160,-1 0-384,1 16-64,-17 17 0,17 16-384,0 0-192,0 1 0,16 16 32,17-17 0,17-16 64,16 0-64,50-33 64,0-17-927,17-17-289,16-16-2624</inkml:trace>
  <inkml:trace contextRef="#ctx0" brushRef="#br0" timeOffset="44757.6325">12170 1611 10752,'0'0'4032,"16"0"-2177,1 0-1535,-1 0 960,1 17-768,0-1-192,16 1-288,0-17-64,17 0 32,16 0 0,-16-17 64,16 1-32,-16-18 64,0 1-128,-17-17 0,-16 1-32,-1-1 0,-16 0 64,-16 17 64,16 16-32,-33 1-32,16 32 32,0 1-32,-16 16-96,33 0 64,-16 17 96,32 0 96,-16-17-128,33 17-32,1-34 416,-1 1 192,17-17-224,-1 0-128,18-33-384,-17 0-160,16-17-768,-16-17-352,0 18 224,-1-18 129,-15 1 703,-18 33 352,1-17 320,-1 33 192,-16 1 31,-16-1-31,16 17-416,-17 17-128,1-1 0,-1 1 64,17-1-64,-33 1 0,33 0 96,-17-1 32,1 1-32,-1-17 96,17 0 32,0 0 0,-17 0 32,17 0-64,0 0 64,0 0-192,0 0-96,0 0-64,0 0 96,17 0 0,-17 0 96,0 0-32,0 0-32,0-17 224,17 1 96,-17-1 192,0-16 64,16 0-32,-16-17 64,17 0-32,-1-16 0,18-34 64,-1-16 0,0 0-96,17-17 0,-17 17-32,0-1 0,-16 34-192,16 17-128,-33 0 32,-33 32 64,0 18-288,-1 32-64,-15 18-32,-18 32-64,17 67 128,1 16 0,-1 50-128,33 1 32,17-18 64,50-16 96,33-33 416,17-33 192,32-34-320,18-16-192,16-50-1216,-17-17-480,1-49-5760</inkml:trace>
  <inkml:trace contextRef="#ctx0" brushRef="#br0" timeOffset="69072.9974">6376 2674 3328,'-17'-17'1216,"0"0"-640,17 1-480,0-1 320,-16 1-256,16-18-32,0 18-64,-17-1 32,1-16 352,16 16 256,0 1 480,-17 16 224,17-17-32,0 17-64,-17 0-704,17 0 256,0 0 128,0 0-32,17 0-1,-17 0-415,17 0-96,-17 0-320,16 0-96,1 0-96,-1 0 0,1 17 0,16-1 0,0 1 64,1 16 64,-1 0-96,17 1 0,16-1 320,1 0 96,-1 0-96,17 0-32,0-16-64,0 16-32,17-16 96,16 16 96,0-16-192,-16 16-96,16-17-128,0 18 32,-16-18 32,-1 17 0,34-16 0,-33 33 0,16-17-96,0 17 64,0-17 32,17 0 64,16 0 256,1-16 160,-17 0-224,16-17-128,17 0-96,-16 0 32,-1 0-32,0 16-32,1-16 32,-1 17-32,-16-1 0,0 1 0,0-17 0,-1 33 0,1-33 64,0 17 96,0-17 128,0-17 160,-17 1-128,33-1 64,1-33-224,-1 0-32,1 1-64,-18 15-64,1 1 32,17-17 32,-1 17-96,-16 0-64,-17 0 64,17 16 0,0-16 32,-1 16 64,-15 1-32,-1-17 64,0-1 128,17 1 192,0 0-160,-1-33-64,1 16-192,0-17 0,0 1-64,0 16 0,33-33 64,-33 17 0,-1-1 64,-32 18 32,0-1-32,-34 16-64,0 1 32,-16 17-32,0-18 0,0 1 0,16 0-96,17-17 64,-16 0 32,-18 17 0,1-17 0,0 1 64,0 32-32,-17-16-32,-16 16-320,-1 17-128,1-16-288,-17 16-768,-17-17 96,17 17-576,0-17-63,0 17-1025,0-33-2336</inkml:trace>
  <inkml:trace contextRef="#ctx0" brushRef="#br0" timeOffset="69607.626">14942 1362 8576,'-33'17'3232,"33"-1"-1728,-17 1-1120,17-17 832,0 16 128,0 1 127,0-17 65,17 17 64,-1-17-864,-16 0 0,34 0-32,-1-17-256,0 17-96,0 0-192,0-17-128,17 1-160,17 16 0,16 0 64,0-17 96,0 1-64,16 16 0,-16-17 32,0 0 0,0 17 0,17-16 0,-34 16 0,1 16 64,-34-16-32,-17 34 64,-32-1 0,-1 17 32,-33-1-64,1 34-64,-18 0-64,1 0 32,-1 17 32,1-17 0,33-33-160,0 0 32,16-1-160,34-32 32,-17-17-736,33 0-288,0-33-1952,17 0-863,-17-17-769</inkml:trace>
  <inkml:trace contextRef="#ctx0" brushRef="#br0" timeOffset="72074.9824">16336 466 8448,'0'0'3168,"0"0"-1728,0 16-1472,0 1 576,0-17-384,0 33-96,0 0-32,17 17-32,0 16 0,-1 51-96,17 15 64,17 18 32,0-1 0,-17 17 416,17-33 256,0 0 320,0 0 95,-17-34-31,0-32 64,-16-1 32,-1-49 64,-32-17-544,-1-34-128,1-32-1120,-1-34-416,-33-32-288,0-51-128,-16 0 512,16-16 192,0 0 512,17 33 192,0 33 576,16 34 352,17 16-192,17 33-128,16 0-192,33 0-96,17 17-192,34-17-32,-1 17-32,17 16-64,-17-16 32,0 17-32,-33-1 0,0 0 0,-33 17 0,-50 17 64,0 0-32,-33-1 64,-17 17-64,-33 17-32,0 0 32,-17 0-32,34 0-96,0-17 64,16 0-32,17 0-64,16 0 96,17 1 0,17-1 96,32 0 96,-15 0-64,32 17 0,0 0 32,17 33 0,-16 0-64,-17 16 32,16 1-64,-33 0 64,17-17-64,0 0 64,0-17 128,-1-16 192,1-17 416,0 0 256,0-33-576,-17 0-256,17-33-1472,0 0-640,-17-17-3615,0-16-2561,-16 16 3168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6:46:2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84 150 3968,'-17'17'1472,"17"-17"-768,-17 0-128,17 0 576,-16 0-160,16 0 64,0 0-192,-17 0 32,17 0-512,0 0 416,-16 0 160,16 0-128,0 0-32,0 0-96,0 0-65,0 0-63,0 0 32,0 16-32,0-16-64,16 17-192,-16 0-128,17-17 32,-17 0 0,33 0 32,-16 0 0,16 0 0,0 0 0,0-17-128,-16 0-96,16 17 64,0-16 0,0 16-32,1-17 32,-1 17-64,0 17-32,-16-17 32,-1 16-32,17 1 0,-16 0 0,0-1-96,-1 1 64,1-1 32,16-16 64,-16 17-96,16-17 0,0 0 32,17 0 0,0 0 0,-1 0 0,1 0-96,-17 17 64,17-17 32,0 16 0,-17-16-96,17 17 64,-17-1 32,17 1 64,-17 0-32,0-1 64,1-16-64,15 0-32,1 0-64,0 0 32,16 0 32,-16 0 0,0 0 0,0 0 64,16-16-32,-16-1-32,0 17 32,0 0-32,-1 0-96,-15 0 64,15 0 32,1 0 64,17 0-96,-1 0 0,1 0 32,-18 0 64,18 0-32,-1 0 64,1-17-128,-18 17 0,18-16 32,-17 16 64,33-17-96,0 17 0,0-16-32,-17 16 0,17-17 128,-17 17 32,1 0-128,-1-17 32,1 17 0,-18 0 64,18 0-96,16-16 0,0 16 32,-17 0 64,1-17-96,-1 17 0,0-16 32,1 16 64,-1 0-32,1 0-32,-18 16 32,18-16-32,16 0-96,0 0 64,0 0 384,0-16 224,0-1-224,0-16-32,0 16-192,17-16-96,-1 16 0,1-16 32,-17 16-32,0 1-32,0 16-64,-17 0 32,1 0 32,-18 16 0,18 1 0,-1 0 0,17-1 0,-16 1 0,16-1 0,0-16 64,0 17-32,0-17 64,16-17-128,-16 17-64,17 0 64,-1-16 64,1 16-64,-17 0 0,0-17 32,0 17 64,-17 0-32,17 0 64,0 0-64,17-16-32,0-1-64,-17 0 32,0 1 32,0 16 0,0-17 0,-17 17 64,-16-16-32,16 16-32,-16 0 32,0 16-32,0 1 0,16-1 64,-16 1-96,16 0 0,-32-1-32,32-16 0,-16 0 64,0 0 0,-1 0 0,1-16 0,0 16 0,-17-17 64,0 17-32,1-17 64,-1 17 0,-17 0 32,18 0-160,-18 0-32,1 17 32,16-17 0,-16 17 32,-1-17 0,-16 16 0,17-16 0,-1 17 64,-16-17 32,0 0-128,0 0 32,17-17-288,-17 17-128,0-33-1984,0 16-800,0-32-2463</inkml:trace>
  <inkml:trace contextRef="#ctx0" brushRef="#br0" timeOffset="100794.6508">7770 316 9472,'-17'50'3520,"17"-50"-1920,0 0-800,0 0 991,-16 0-255,16 0-32,0-17-640,0 17-192,-17 0-416,17-16 32,-16 16 64,16 0-64,0 0 64,-17 16-192,17-16-32,0 17 0,0-17 64,0 17 96,17-1 64,-17 1-96,16 16-96,1 0-64,-1 0 0,1 17-64,0 33-32,-1 0 32,17 50-32,34-17-96,-1 50 0,1 0-32,16 0 96,0 17 352,16-1 192,34-16 96,0-16 32,16-34-96,17 0 64,17-49-192,-17-18 0,0-15-192,0-34 32,-17-17-96,1 0 64,-34 1-416,-16-1-96,-34 17-160,0-16 32,-32 16-192,-18-17-96,-16 17-320,0 0-96,-16 0-1152,-18-17-544,18 1-3359</inkml:trace>
  <inkml:trace contextRef="#ctx0" brushRef="#br0" timeOffset="101291.4452">9845 1794 13696,'0'16'5087,"0"-16"-2751,17 0-1792,-17 0 1152,0 0-832,0 0-160,0 0-416,16 0-192,1 17-64,0-17-32,-1 16 0,17-16-96,34 0 64,-1 0 32,34-16 64,-17 16-32,0 0 64,0 0-128,-33 0-64,-1 33-96,-32 17 32,-34 16-64,-16 50 64,-33 1-64,-34 32 0,17 17 32,-16-16 128,16-1 160,0-33 96,33 0-64,0-49-32,17-17-32,16-34 32,17-16-576,17-33-192,-1-17-3712,34-16-1631,0-17 799</inkml:trace>
  <inkml:trace contextRef="#ctx0" brushRef="#br0" timeOffset="102098.4879">11323 1495 12288,'0'0'4639,"-17"16"-2495,0 1-2016,17 0 928,0-1-544,-16 17-128,16 17-320,0 17-32,16-1-32,1 17-160,16 50-32,0 0-192,17 16-96,-17-16 192,17-34 160,-17 1 160,-16 0 64,0-34 160,-17-33 96,-17 1 288,0-51 224,1 0-448,-34-49-224,0-34-224,0-33 0,-16-16-544,16-34-160,17-16 416,0 33 320,33 0 736,33 17 384,0 16 96,34 0 32,16 17-544,33 33-160,-33 0-352,16 33-64,-32 17-64,-1 50-64,1-1-64,-18 17 32,-15 1 32,-1 15 0,-17-15 64,-16 15 32,-16 1-32,-1-17 32,-16 17-64,-17 0-32,0 16-64,-33 17 32,17-16 32,16 16 0,0 0-96,17-17 64,17 1-32,16-1 0,16-33 64,34 34 64,33-18 32,0 1 96,17 17-32,16-1 64,0 0-128,0 1 0,-16 16-96,-17-17-32,-17 17 32,1-16 0,-17 16-96,-1-17 64,1 1-608,-17-34-288,1-17-2144,15-65-928,18-34-2271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7:58:4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67 714 8192,'-17'0'3072,"17"0"-1664,-16 0-800,16 0 928,-17 0-544,17 17-97,-16-1-575,16 1-224,0 16-64,0 17-32,0 0 64,0 16-32,0 34-32,16-1 32,-16 1-32,17-17 544,-1 0 288,1-17 544,0-32 288,16-18-352,33-66-64,17-49-576,33-67-224,1-33-928,49-34-320,0-33-2496,49 1-1119,-15-1-1249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7:58:5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1428 3840,'0'0'1472,"0"0"-768,0 0-832,0 0 2368,0-16-736,17-1-96,-17 17-192,0-17-704,0 1 128,0 16 96,0-17 32,0 1 96,0 16-288,0-17-1,0 17-287,0 17-96,0-1-192,0 17-64,0 17 32,0 33 64,16 17-64,1 16 0,0-33 512,-1 0 224,17-17 384,17-16 160,0-33 480,0-50 256,16-67-864,17-66-288,50-83-544,16-66-192,51-34-2752,16-33-1248,33-49-2751</inkml:trace>
  <inkml:trace contextRef="#ctx0" brushRef="#br0" timeOffset="5768.5203">117 2906 1408,'17'0'512,"-17"0"-256,16-17-864,-16 17-96,0 0 256,0 0 224</inkml:trace>
  <inkml:trace contextRef="#ctx0" brushRef="#br0" timeOffset="6476.5473">1 3005 7552,'0'-16'2880,"0"-1"-1536,17 1-288,-1-1 1056,-16 17-257,0 0-31,17-17-896,-17 17-384,0-16-352,0 16-160,0 16 0,16 18-192,-16 32 32,0 17-160,17 17-32,-17-1-128,17 17-32,-17 1 256,16-18 192,1-16 672,-17-33 288,16 0 512,1-34 320,16-65-544,17-51-224,66-66-672,0-50-192,34-16-96,16-1-32,16 1-640,-16 33-288,-16-1-576,-17 51-288,-34 33-1408,-16 66-671,-33 17-929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7:59:0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0 731 5760,'0'-17'2176,"17"17"-1152,-17-16-704,0 16 544,0-17-288,17 17-96,-17 0-128,0 0-64,16 0-160,-16 0-32,0-17 32,0 17 0,0 0 0,0 0 288,0 0 96,0 0 32,0 0 0,0 0-32,0-16 96,0 16 0,17 0 31,-17 0 1,0 0 64,0-17-256,0 17-32,0 0-224,0 0-128,0 0-128,0 0 32,16 0-32,-16 17-64,17-1 96,-17 1 64,17 16-64,-1 1 0,1 32-32,-17 17 0,16 17 128,-16-1 96,-16 1-128,16-1-32,-33 1 416,16 0 256,-16-1 96,16-32 96,-16-18 64,66-32 704,0-50-320,34-34-608,32-32-352,51-67-224,32-33-32,34-50-224,17 16 32,-1-16-1952,-33 33-768,-16 0-3935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7:59:1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1113 2357 10112,'17'0'3776,"16"-16"-2048,17-1-1248,-17 1 991,0-1-735,17 0-224,16-16-320,1 0-160,-18 16 0,1 1-32,0 16 0,-17 0-96,17 0 64,-17 16-32,0 1 0,17 16 64,0 0 64,16-16 320,17 0 128,17-1-32,16 1-32,1-1-192,32-16-96,0 0 0,17 0-32,0-16-64,34-1 32,-1 17-64,0-33-32,0 16 32,17-16-32,16 0-96,-16 0 64,17 0 32,-1-1 64,1 1-32,16 0 64,-17 16 64,0-16 128,1 17-128,16-18-32,-17 1-64,17-17-64,-16-16 32,-1 16-32,1-33 0,-18 0 0,-32 0-96,-17 17 64,17-34 96,-51 34 96,-32-1-64,-34 1 0,-16 0 160,-33 16 96,-17 16-64,-17-15 0,1-18-160,-18 1-32,-15-1-32,-1 1 32,-17 0-64,-16-1 64,-16-16-224,-17 17-32,-1-17-224,-32 0 0,-50 16 32,-17 1 64,-33 33 96,-33 0 128,-1 16 32,-15 17 96,-18 33-32,-16 0 64,0 1-64,-33 15-32,16 1-64,-16 17 32,16-1 32,1-16 64,-17 16-96,-1 34-64,1-1 64,0 34 64,0-17-64,16 51-64,0 15 64,17 17 64,67 34-64,66-1 0,49-16 160,84 0 64,82-17 288,101-50 128,98-32 64,84-51-32,116-49-64,83-67-32,50-33-448,33 0-128,17-33-1216,-1-1-512,18-15-4320,-51-18-2719,34 1 3775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7:59:49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4608,'0'0'1760,"17"0"-960,-17 0-384,0 0 544,0 0-288,0 0-32,0 0-320,0 0-128,0 0-96,-17 0 0,17 0 64,0 0 288,0 0 96,0 0 160,0 0 96,0 0-64,0 0-64,17-16-160,-1 16 0,-16-17-224,17 0-96,0 17-96,-1-16-96,1 16-64,-1 0 32,1 0-32,-17 0-64,17 16 96,-1-16 0,17 17 32,-16-17 0,0 17 128,16-17 64,-17 0 63,1 16 65,16-16-160,0 0-32,-16 17-128,16-17-32,17 16 32,-17-16 64,17 17-96,-17-17-64,17 17 64,0-1 64,-17 1 0,33 16-32,-16-33 96,17 17 0,16-17 32,0 16 0,16-16 0,-16 0 0,17 0-64,-17 0-64,0 0 32,-17 17 32,17-17-96,0 16-64,17-16 128,-17 17 32,17-17 0,-1 0 32,-16 17-64,17-17-32,16 0 32,-16-17-32,-1 17 64,1 0 96,-1 0-224,-16 0 0,0 0 64,0 0 128,-16 0-192,16 0-96,0 17 224,0-17 96,-17 0-160,1 0 32,-1-17-32,0 17 0,-16 0 0,0 0 64,0 0-32,-17-17 64,0 17-128,-16 0 0,16 0 96,-33 0 96,17 0-352,-17 0-96,0 0-1440,0 0-511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7:59:5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67 8320,'-17'-17'3072,"17"17"-1664,0-17-1088,0 17 736,0 0-224,0 0 64,0-16-384,17 16-65,-17 0-255,0-17-128,17 17-32,-17 0-128,16 0 0,1 0-32,-17 0 96,33 17 0,-16-17 96,16 16-32,17-16-32,16 0 384,0 0 192,34 0-96,-17 0 0,0-16-224,17 16 0,-1 0-160,17 0-64,1 0 0,-1 0-32,-17 0 0,18 16 64,-18-16-96,1 17-64,33-17 128,-17 0 32,0 0 0,0 0-64,1 0 32,-1 0-32,-17 0 0,1-17 0,-17 17 0,0 0 64,-33 0-32,0 0-32,-17 0 32,-17 0 32,18 0-192,-18 0-32,1-16-864,-1 16-288,-16 0-1599,0 0-609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8:00:0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0 715 5248,'34'-50'2016,"-18"33"-1088,1 1-1088,-1 16 320,-16-17-256,34 17 64,-34 0 32,16-17 0,1 17 0,16 0 480,-33 0 320,17 0 224,-1-16 96,1-1-256,-1 17-64,1-16-256,-17-1-288,17 17-160,-17-17-160,16 17 32,-16-16-32,17 16 0,-17 0 64,16 0 0,1 0-96,16-17 64,1 17 96,32 0 32,-16-16 160,16-1 96,-16 0-64,16 1 64,-16-1-128,0 17 32,0 0-96,0-16 0,-17 16-192,0 0 32,17 0 0,-17 0 64,33 0-32,1 0-32,-1 0 96,17-17 0,-16 0 96,16 1 95,0-1-127,-17 1-32,17-18 0,0 34 64,0-16-96,-17-1 0,17 17-32,-16 0 32,16 0-224,0 0 32,16 0 96,1 0 64,16 0 64,0-16 0,1-1-64,-1-16-64,0 0 448,17-1 160,-17 1-224,0 0-64,-16 16-256,-17 1-64,0 16-64,-17 0 0,1 16 0,16 1 0,0 16 64,0-16 64,0 16-32,0-16-32,0-1 32,0 1 32,0-17-32,0 0 64,16 0-64,1 0-32,-17 16 32,-17-16-32,17 17 0,-16 0 0,16 16-96,-17-17 0,17 18 64,33-1 64,-16-17-64,0 1 0,-1-17 32,1 17 64,-17-17 320,17-17 128,-1 17-224,1-17-96,-17 17-192,0 0-32,16-16 32,1 16 0,-17 16-96,0-16 64,0 0 32,33 17 0,-16-17 64,-17 0 96,16 0 64,-16-17 96,0 1-96,0-1 32,0-16-160,17 16 0,0 1-96,-17-1-96,-17 1 64,17 16 0,0 0 32,-16 0 0,-1 16-96,17-16 64,17 17 32,-1-17 64,1 16-32,-17-16 64,16 0 0,-32-16 32,16 16-64,-17 0-64,1 0-64,-1 0 32,-16 0-32,16 0 0,-16 16 0,0 1 0,0 0 64,-17 16 0,17-17-96,-17 1 64,17 0 96,-1-1 32,-15-16-32,15 0 32,-15 17-64,-18-17-32,1 0-960,-34 0-416,-16 0-2271,-67 0-993</inkml:trace>
  <inkml:trace contextRef="#ctx0" brushRef="#br0" timeOffset="9650.7072">6077 1312 8192,'0'-33'3072,"0"33"-1664,0 0-1728,0 0 512,0 0-128,0 0 32,0 0 32,0 0 0,0 0-64,0 0-128,0 0 32,0 0 96,0 0 32,0 0 96,0 17 32,0 16 256,0 0 128,0 33-160,16-16-32,1 0 64,-17 16 63,16-32 65,-16-1 32,17 0 352,33-16 160,33-34-192,33-49-32,50-34-512,50-16-256,49-67-672,34 34-224,-17-1-2272,17 18-895,-50-18-1025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49:0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150 930 1664,'0'0'608,"0"0"-320,0-33-1056,0 16-128</inkml:trace>
  <inkml:trace contextRef="#ctx0" brushRef="#br0" timeOffset="704.5979">34 532 8064,'-33'0'3072,"33"16"-1664,0-16-1632,0 0 448,0 0-224,0 0 0,0 17 352,0-17 160,0 0-256,0 0 352,0 0 224,0 0 32,0 0 63,0 0-255,0 0 0,0 0-256,0 0 0,0 0-192,0 0 32,0 0-224,0 0-32,17 16-64,-17 1 0,16 16 64,1 0 0,-1 34-96,1 32 64,-17 34 32,17-17 64,-1-16-32,1 0 64,16-17 480,-16-34 288,-1 1 256,17-33 96,1-17-160,15-50 0,18-16-672,49-34-288,0-33-96,34 0 32,32 1-64,17-1 0,-16 17-32,33 16-64,-33 17 0,-1 33 96,-16 0 0,-33 34 32,-33-1 0,-17 1 64,-17-1-32,-16-16-288,-34 0-160,-32-17-1824,-1-17-768,-49-16-3199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49:1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1213 2507 5120,'-17'-16'2016,"1"-1"-1088,-18-16-2368,18 33-160,-1-17-288,-16-16 96</inkml:trace>
  <inkml:trace contextRef="#ctx0" brushRef="#br0" timeOffset="1437.7903">765 1794 8064,'0'16'3072,"0"-16"-1664,0 0-1632,0 0 448,0 0-320,16 0 64,1 0-32,-17 17-64,16-17 96,1 16 64,0-16 64,-1 17 384,1-17 160,16 17 224,0-17 128,0 16-288,1-16-65,15 0-127,1 0 0,-17 0-192,34 0-128,-17 0-96,-1 0-96,18 17 32,16-1-32,0 18 0,16-18 0,-16 17 0,17-16 0,0 0 0,32-1 64,-15 1 32,-1-17 96,17 0-32,-17 0 0,17 0 32,0 0 32,-1 0-192,1 0 0,-17 0-32,34 16 0,-17-16 0,-1 17 0,18 0 64,-17-17 32,-1 0 160,18 0 96,-1 0 0,1-17 96,-18 0-96,18 1 32,-1-34-224,1 17-32,-17 0 0,16-1 0,-16 1-64,16 17-64,1-1-64,-1 0 32,-16 1 32,-17 16 0,0-17 0,0 1 64,17-1 32,-33-33 32,-1 17 128,1-17 160,-17 17-96,-17-17 64,1-16-224,-34 16-32,0-16-64,0-1 32,-33 17-64,17 1 64,-17-18 0,-17 1 32,1-1-64,-1 1-64,1 16 32,-18-16-32,1 16 0,0-17 0,-17 1 0,-16 0 64,-1-1 96,-16 1 64,0-1-96,0 18-32,-16-1-32,-17 0-64,-17 17-64,17 16 32,-34-16 32,17 16 0,1 1 0,-34-17 0,16 16 0,1 0 0,-1 1 0,-16-1 0,0 17 0,0-16 0,17 16 0,-34 0 64,1 16-32,-1-16 64,17 33-128,-17-16-64,1 0 64,-1-1 64,1 1 0,-1-1 64,0 1-64,17 0-32,0-1 160,17 1 32,-34-1 0,17 1 32,17 0-64,-17 16 0,0 0-192,0 0-32,16 17-64,18-17 96,-1 0 0,0 17 32,17-17-96,0 1 64,33 15 32,0-15 0,16 15-96,17-15 64,17 32-128,17 1-32,-1 32 96,34-16 32,-1 17-32,34-1 64,0-16 32,16 0 0,17 17 0,0-17 64,0-17-32,17 17 64,33 0-128,-17-16 0,17-1 32,-17-16 64,17 0 32,16-17 32,-16 0-64,16 0 32,-16 1-128,16 15 0,1-32 96,-1 16 96,-33-16 0,34-17 0,16-17-32,0 1 0,-17-1-160,-16 0 32,0-16-288,-50 17-128,0-1-768,-33 0-352,-17 17-1952,-50 0-863,-66 17-1121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49:3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3105 3320 8704,'-67'-33'3232,"34"17"-1728,-17-1-1760,34 17 512,-18-17-192,1 17 32,-17-16-128,17-1-32,-17 1 32,1-18 704,15 18 352,-15-34 255,-18 17 161,17-17-480,-16 0-192,0 0-512,-1 17-192,1 17-96,-1-18-32,1 18 0,-17-1 0,0 17 64,-17 0 0,1 17-96,16-1 64,0 18 32,0-18 0,0 1 0,0 16 0,16-16 64,-32 16 32,16 0-128,0 0-32,-17 0 32,17 17 0,-17 0 32,1 0 0,16 16-96,0-16 64,-17 16 32,34-16 0,-1 0 0,18 0 64,15 0-96,1-17 0,0 0-32,16 17 0,1-17 64,16 17 0,-17 16 0,17 1 64,0-1-32,17-16 64,-1 0-64,1 16-32,16-16 32,17 0 32,0-17-96,0 0 0,-1 17 96,18-33 96,-17 16-64,16 0-64,0 0-96,-16 0 32,17 17 32,16 0 64,0-17-96,0 17 0,0 0 160,16-17 64,-16-16 64,33-1 0,1 1-64,-1-1 32,0 1-128,-16 0-64,-1 16 0,1-17-32,0 1 0,16 16 0,0-16 0,-16-1 64,-17 18 32,16-18 32,1 1 0,16-17 64,0 16-96,-16-16 0,16 17-96,0-17-32,-16 0 32,-1 0 0,18 0-96,-18 17 64,1-17 32,-1 16 0,-16 1 0,0-17 64,1 16-32,-1-16-32,0 17 96,33-17 0,-17 0-32,1 0 32,0 0 288,-1-17 128,1 1-32,16-1-32,0-16-192,-16 0 0,-17 0-160,-17-1 0,1 1-96,-1 0-32,-16 0 32,0 0 0,-1-1 0,1-32 64,17 16-96,-1-16 0,0 16 96,1 0 32,-1-16-32,-16-1 32,-17 1-64,0 0-32,-16-1 224,0 1 96,-17-17-160,-17 16-32,0 1-64,-16 16-64,-17-16 32,1 16-32,-18 0 0,17-16 64,1-1-96,-1 17-64,0-16 64,0 0 0,-16-1 32,16 1 0,0 16 0,-49 0 0,16 0 0,-17 17 0,17 0 0,-17 16 0,17-16 0,-16-17 64,-17 17-32,16 0-32,-16 0 32,-17 0-32,33-1 0,-32 1 64,-18 17-96,1-18 0,16 18 96,0 16 32,0-17-128,-16 17 32,-1 0 0,1 0 0,33 17 0,-17-17 64,-16 16-96,-1-16 0,1 17-32,16 0 0,-16-1 64,-1 17 0,1 1 0,16-1 64,17 0-32,16-16-32,0 16-64,34 0 32,-17-16-32,17 16 0,-1-17 64,17 34 64,17 0-192,0 16-32,0 1-864,16 16-288,-16 0-1664,-33 16-640,-1 1-1983</inkml:trace>
  <inkml:trace contextRef="#ctx0" brushRef="#br0" timeOffset="7949.9734">6392 2258 1920,'0'0'768,"0"-17"-384,0 17-448</inkml:trace>
  <inkml:trace contextRef="#ctx0" brushRef="#br0" timeOffset="8427.2896">6408 2225 7072,'17'0'2592,"-17"-17"-96,0 1-384,16 16-1248,-16-17 288,0 0 127,0 17-31,0-16-608,0 16-288,0 0-320,0 0-32,0 0-64,0 33 0,0 0 64,0 17 64,0 0-32,0 16-32,0 1 96,0-1 64,0 0 64,0 1 96,0-17-160,0-17-96,0 17-32,0-17 32,-16 0-32,16 0-32,0 0 32,0-16-32,-17 16 0,17-16 64,17-17 32,-17 16 96,16-32 256,1 16 160,16-33-160,17-1-32,17 18-160,-1-17 0,0-1-224,17 18-32,-16-17 0,-1 16 0,-16 0 0,0 1 0,-17-1 64,-16 1 32,16 16-32,-33-17 32,16 17-416,1-17-192,-17 1-640,0 16-224,0-17-1696,0 1-735,0-1-1025</inkml:trace>
  <inkml:trace contextRef="#ctx0" brushRef="#br0" timeOffset="8795.09">7454 1976 9856,'17'16'3680,"-17"1"-1984,16-17-353,-16 0 1345,0 0-1184,0 17-416,0-17-576,0 16-96,0-16-256,0 33-160,0-16-32,0 16-32,0 17 0,0 0 0,17 0 0,-17 33 64,17-17 64,-17 0-96,16 1 0,-16-1 32,17-33 0,-1 1-576,-16-18-160,0 1-1216,0-34-416,-16 1-1375,16-34-577</inkml:trace>
  <inkml:trace contextRef="#ctx0" brushRef="#br0" timeOffset="9175.1547">6940 2142 7552,'16'0'2816,"-16"0"-1536,0 0-448,0 0 992,0 16-544,0-16-161,0 17-223,17 0-96,-17-1-448,16 1 352,1-17 160,16 0-32,17-17 64,16-16-448,34-17-96,0 0-224,16-16-32,17 0-96,-1 16-32,1 0 32,0 17 0,-33 0-352,-17 16-96,-17 17-1408,-16 0-544,-34 0-575,-16 33-257,-33 0-864</inkml:trace>
  <inkml:trace contextRef="#ctx0" brushRef="#br0" timeOffset="9594.4889">7222 3088 8320,'0'17'3168,"0"-17"-1728,0 0-704,0 0 992,0 0-481,0 0-159,0-17-256,16 17-96,-16-17-384,17 17-64,0-16 32,-1-17-64,34 16 96,-17-16-64,17 0 0,16-1-32,1 18 64,-1-17-160,17-17-96,17 17-32,-1-17-32,1 17 0,-17-17 64,0 17-32,0 16-32,-33-16 32,-17 16-32,0 1-1152,-33-1-2656,0 0-191,-16 17-801</inkml:trace>
  <inkml:trace contextRef="#ctx0" brushRef="#br0" timeOffset="9974.1176">8600 1694 11520,'0'0'4288,"0"16"-2305,0 1-1471,0-17 1120,0 33-864,0-16-224,0 32-352,0-15-96,0 15-32,16 18-192,-16-1 0,33 1 64,1-18 32,15 18 32,1-1 0,17-16 0,-18 0 64,1 0-192,-17-17 32,1-17-544,-18 18-192,1-34-800,-1 0-319,1 0-1921,-17-34-1856,0 1 1984</inkml:trace>
  <inkml:trace contextRef="#ctx0" brushRef="#br0" timeOffset="10266.1611">9164 1611 7680,'17'0'2880,"-17"16"-1536,0 1-992,0-17 736,0 0-288,-17 16 0,17 1-320,0 0-64,-16-1-224,16 1-192,-17-1-32,17 1 32,-17 0 64,17-1-320,0-16-64,0 0-704,0-16-192,-16-1-1024,16 17-320,0-17-416</inkml:trace>
  <inkml:trace contextRef="#ctx0" brushRef="#br0" timeOffset="10921.6924">8367 2192 6144,'0'-17'2368,"17"0"-1280,-17-16-864,0 17 640,16-1-512,1 0-128,-17 1-128,17-1-96,-17 1 32,16-1-128,-16 17 64,0 0 448,0-17 192,17 17 64,-17 0 64,0 0-224,0 0-32,0 0 128,16-16 64,-16 16-256,17-17-97,-17 1-255,17-1-64,-1 0 0,1 1 64,-17-1-96,16 17 0,1-16 32,-17 16 0,0 16 0,17 1 0,-17-1 128,0 34 64,16 0-64,-16 0-96,0 16 0,17 1-32,-1-1 0,-16 0 0,34 1 0,-18-1 0,1 1 0,16-18 64,-16 1-96,-1-17 0,1 1 32,-1-18 0,1 1-1407,0-1-577,-17-32-992,16-1-320,1-16 384</inkml:trace>
  <inkml:trace contextRef="#ctx0" brushRef="#br0" timeOffset="11296.7457">9081 1677 8448,'-17'-17'3232,"34"17"-1728,-17 0-1120,0 17 768,0-17-192,0 17 63,-17-17-383,17 16-128,0 17-288,0 34-160,-16-17 32,16 33-128,0 0-64,0 0 64,0 16 64,0 1 0,16-1-32,1-16 32,16-16 32,-16-1 32,0-16 32,16-17-160,-17-16 32,-16-17-1280,17-17-479,0-16-2113,-17-17-1696,0-33 2080</inkml:trace>
  <inkml:trace contextRef="#ctx0" brushRef="#br0" timeOffset="11798.9179">9662 1677 6144,'0'-17'2368,"0"17"-1280,0 0-288,0 0 864,0 0-416,0 0-160,0 0-416,0 17-96,17 0-352,-17 16 64,0 33 127,0 17-287,-17-16-64,17 32 0,0-16 32,-16 0-128,16 17-32,-17-17-479,17-17-193,0 1 96,0-18 32,17-15-416,-17-1-192,16-33-928,-16-17-320,0-16-256</inkml:trace>
  <inkml:trace contextRef="#ctx0" brushRef="#br0" timeOffset="12084.3296">9563 1843 6912,'-17'17'2624,"17"-1"-1408,0 1-352,0-17 864,0 16-256,17-16 0,-1 0-289,1-16-63,16-1-640,0-16-64,17 0-64,16 0-128,-16-1-64,17 1-64,-18-17 0,34 17-128,-16 0 0,-1 0-32,1 16 0,-34 1-224,0-1-128,-16 0-1472,-17 17-671,-17 0-2305</inkml:trace>
  <inkml:trace contextRef="#ctx0" brushRef="#br0" timeOffset="12330.7992">9712 2391 7040,'17'0'2720,"-1"0"-1472,1 0-64,-1 0 1088,1 0-1056,0-17-385,16 1-479,0-1-192,17-16-64,-17-17-160,33 0 32,1 0-192,-1-16-96,1 16-319,-18 0-161,1 1-352,-17-1-64,-16 33-1696,-17 1-1632,-33-1 1536</inkml:trace>
  <inkml:trace contextRef="#ctx0" brushRef="#br0" timeOffset="12587.3204">9944 2706 11392,'67'0'4224,"-17"-33"-2305,-1 0-1407,-15 16 1120,-1-16-992,0 0-256,17 16-320,-17-16-96,17 0 32,-17 0-96,17-1 0,0 1-1632,-17-17-767,17 1-2593,33-34-1184,-17 16 3232</inkml:trace>
  <inkml:trace contextRef="#ctx0" brushRef="#br0" timeOffset="14053.0949">9679 2872 4096,'0'0'1568,"16"0"-832,1 0 128,0 0 672,-1 0-256,1-16-32,-1 16-512,1-17-128,0 17-352,-17-17-160,16 17-64,-16 0 96,17-16 64,-17 16 0,0 16 160,0-16-32,0 0-32,0 0 32,0 0 192,0 0 64,0 0-160,16 0-97,-16 0-159,0 0-64,0 0-32,0 0-64,0 0 32,0 0-32,0 0-96,-16 17 64,16 0 32,-17-1 0,17 1 0,-16-17 64,16 16 160,0 1 128,-17-17 288,17 0 160,0 0-288,-17-17-64,17 17-320,0-16-96,-16 16-32,16 0 0,-17 0-224,17 0 0,-16 0 32,16 0 32,0 16 0,0-16 32,16-16 352,1 16 256,-1-17-128,1 1 64,0-1-256,16 0-96,-17-16-32,18 17-32,-1-18 0,0 1 0,17 17-160,-17-1 32,33-16 64,1 16 96,-1 1 0,-16-18-32,0 18-64,16-17 32,-16-1-480,-17 18-192,17-17-1984,-33-17-863,16 0-929</inkml:trace>
  <inkml:trace contextRef="#ctx0" brushRef="#br0" timeOffset="18300.7948">7554 1494 3072,'0'0'1120,"16"0"-576,-16-16-512,17 16 352,-17 0-320,17-17-32,-17 1-96,16-1 0,1 0 256,-17 1 192,0-1 512,0 17 224,-17-16-448,1 16-224,-1 0-256,17-17-160,-17 17 0,17 0-32,-16-17 64,16 17-96,0-16-64,0 16 64,0-17 64,0 17 128,0-16 64,0 16 512,0 0 256,0 0-96,0 0-64,0 0-256,0 0-96,0 0-96,0 0 0,0-17-64,0 17 32,0-17 96,-17 1 96,17-17-97,0-1 65,-16-15-352,-18-18-96,18-33-64,-34 1 0,17-17 0,-17-17 64,17 17-32,0-1 64,-1 18-64,-15 16-32,15 16-64,18 18-32,-17 15-224,16 1-128,0 33-1087,1 0-449,16 17-2208</inkml:trace>
  <inkml:trace contextRef="#ctx0" brushRef="#br0" timeOffset="19330.9503">7172 880 6400,'0'-17'2464,"0"1"-1344,0-1-736,0 17 672,0 0 96,0-16 96,0 16-608,0 0-224,0 16-256,0 1-128,17-17 0,-17 16-32,0 1 0,0 16 128,16-16 64,-16-1 64,0 1 64,17 0-96,-1-17-64,1 16-65,0 1 1,-1-1 64,17 1 64,1 16-192,15 1 0,-15 15-32,15 1 64,-15-17-32,15 17-32,-15-17-64,-1 1 32,0-1 224,-16-17 128,-1 1 192,1 0 64,-1-17-32,-16 0 64,0 0-256,0 0-128,-16-17-128,-1 17-96,17 0-64,0-17-32,-16 17-32,16 0 96,0 0-64,-17 0 32,17 0 0,0-16 0,0 16 64,0 0 64,0 0-32,0 0 64,0 0-64,0 0 64,0 0 128,-17-17 192,17 17-160,0-16 0,0-18-128,17-32-96,-17 0-96,17-1 32,-1 1-32,1-1 0,-1-16 128,1 33 32,0 1-128,-17 15 32,0 1-64,0 17-64,0-1-64,0 0 32,0 17 32,0 0-32,0 0 128,0 0 0,0 0-64,0 0 64,0 0 32,0 0 64,0 0-96,0 0-64,0 0-224,0 0-128,0 0-448,0 0-256,0 0-511,0 0-225,0 0-544,0 0-224,0-16-480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0:1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67 8192,'-17'-33'3072,"17"16"-1664,0 17-1504,0 0 512,0 0-288,0-16-96,0 16 64,-17 0 64,17 0-64,-16 0-128,-1 0 0,17 16 320,0-16 96,0 0 96,-16 0 128,16 0 0,0 0 95,0 0-255,0 0-32,16 0-288,-16 0-96,0 0-32,0 0 64,0 0-96,0 0-64,0 0 64,17 0 0,-1 0 32,1 17 0,0-17 0,-1 16 64,1 1 320,16-17 224,-16 0-320,16 0-64,17 0-96,-1-17 64,1 17-160,17 0-96,-18 0 96,18 17 32,-1-17-96,1 17 32,-18-1 0,18 1 64,16-1-96,0 18 0,16-18 576,-16 1 288,0-1-288,17 1-64,0-17-160,-1 0 32,34 0-128,-17 0-64,1 0-64,-18-17-96,1 17 32,-17 0-32,16 17-96,1 0 0,0-1 64,-17 1 0,-17 16-64,17 0 64,0 0 32,0-16 64,-17 16 320,34-33 224,0 0 32,-17 0 0,0-16-320,0 16-192,-17-17-96,-16 17 32,0 0-96,-17-17 0,0 17-32,0 0 0,-16 0 64,-1 17 0,1-17-96,0 17 0,-17-1 128,16-16 32,1 17 0,-17-1 32,0-16 64,0 0 64,16 0-32,-16 0-32,0 0-32,0 0 64,17 0-96,-34 0 0,17 0-32,0 0 32,0 0-64,0 0-32,0 0 32,0 0-32,0 0-96,0 0 0,0 0 64,-16 0 0,16 0 32,0 0 64,0 0-32,0 0-32,0 0 32,0 0-32,-17-16-704,1 16-320,-18 0-2816,-15 0-1215,-84-50-737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0:23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5760,'0'0'2176,"0"-16"-1152,0-1-832,17 17 544,-17-17-384,16 17-96,1-16-256,-1-1 0,18 1 0,-18 16 192,1-17 192,-1 17-192,1 0-96,16 0 64,-16 0 32,-1 0 64,1 0 0,16 0 0,0 0 64,1 0 256,-1 0 192,0 0 64,17 0 64,-17 0-416,0-17-193,0 17-127,1 0 32,-1-16-160,17 16-96,-17 0 96,17 0 32,-1 0-96,-15 0 32,-1 0 0,17 0 64,-17 0 448,0 0 288,0 16-384,0-16-224,17 0-128,-17-16 0,1 16-32,-1 0-32,0 0 32,17 0 32,-17 0-96,17 0 0,-17 0 32,17 0 0,0 0 0,-1 16 64,-15-16-96,15 0 0,1 17 32,-17-17 64,17 0 512,0 0 352,-17 0-480,17-17-160,-17 17-192,0 0-96,17-16 32,-17 16-32,17 0-96,0-17 64,0 17-32,0 17 0,-1-17 128,-15 0 32,15 0-32,1 16-64,-17-16 32,17 0-32,-16 0 0,15 0 64,-15 0-96,-1 0 0,0 0 32,0 0 64,0 0-96,1 0 0,15 0-32,1 0 0,0 0 64,-17 17 0,17-17 0,0 17 64,-17-17-96,33 0 0,-16 0 576,0 0 288,0 0-416,0-17-224,-17 17-224,33-17 0,-16 17 32,0 0 64,0-16-32,-1 16-32,-15 0 32,32 0-32,-33 0-96,0 0 64,17 0 96,-17 0 32,1 0-32,15 0-64,-15 0 448,-1-17 160,0 17-288,0 0-96,0 0-224,1-16-32,-1-1 32,0 17 0,0 0-96,0 0 64,1 0 32,15 0 0,-15 0 0,-1 17 64,-17-17-32,18 0-32,-1 0 32,0 0 32,0 0 256,-16-17 160,16 17-224,0-17-64,-16 17-192,16 0-32,-16-16-32,16 16-64,-17 0 96,18 0 0,-18 16 32,1-16 0,-1 17 0,1-17 64,0 0-32,16 0-32,-17 0 32,18 0-32,-1 0 64,0 0 32,17-17-32,-17 17 32,0 0-128,1-16 0,-1 16-32,-17 0 0,18 0 64,-18 0 0,1 16 0,-1-16 0,1 0 0,16 0 64,-16 0-32,-1 0 64,1 0 128,0 0 128,-17 0-192,16 0-32,1 0-64,-17 0-64,0 0 32,16 0-32,-16 0-96,0 0 64,0 0 32,17 0 64,-17 0-96,17 0 0,-17 0 32,0 0 0,0 0 0,0 0 64,0 0-32,0 0-32,0 0 32,0 0 32,0 0-96,-17 17-64,0-17-2144,-49 33-864,-17-49-3903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0:3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1920,'0'0'768,"0"0"-384,0 0-320,0 0 192,0 0 576,0 0 288,0 0 288,0 0 96,0 0-256,0 0-32,0 0-416,0 0-96,0 0-416,0 0-96,0 0 0,0 0 32,0 0 32,0 0 224,0 0 64,0 0-64,0 0-32,17 0-128,-17 0 32,16 0 0,1 0 95,0 0-95,-1 0-32,17-17 0,1 17 128,-1-17-128,0 17 64,0 0-96,0 0 0,-16-16-160,0 16-32,16 0-96,-17 0-96,1 0 128,16 16 96,-16-16 256,-1 0 128,18 0-128,-1 0 32,0-16-128,0 16 0,0 0-160,-16-17-32,16 17-96,0 0-32,1 0 32,-1 0 0,0 17 0,0-1 0,1-16 0,15 0 0,-15 17 0,-1-17 64,0 17 160,0-17 128,-16 0-64,16-17 0,0 17-256,0 0 0,1 0-96,-18 0 0,17 0 128,-16 0 96,16 0-128,-16 17-96,-1-17 32,1 16 0,0-16 32,16 17 64,-17-17-32,1 0-32,0 0 224,-1 0 96,17 0-96,-16 0-64,16 0-64,0-17-96,-16 17 32,16 0 32,0 0-192,1 0 32,-18 0 32,17 0 32,-16 0 96,16 0 96,0 17-224,1-17 0,-1 0 288,0-17 128,0 17-128,17 0-128,-17-16-64,0-1-32,17 0 0,0 17 64,0-16-32,0-1-32,-1 17 32,1 0-32,-17 0 0,1 0 0,-1 17 0,0-17 0,-16 16 0,16-16 64,0 0 32,-16 0 32,16 0 0,0 0 0,0 0-64,0 0 32,1 0-64,-18 0 64,17 0-128,-16 0 0,16 0-32,0 0 0,1 17 64,-1 0 64,0-17-96,0 16 0,17-16 96,0 0 96,-17 0 64,17 0 32,-17 0-128,17 0-96,-17 0 0,0 0-32,17 0 0,-33 0 64,16 0-96,0 0-64,-16 0 64,16 17 64,0-17-64,17 16 0,0-16 96,16 0 96,1 0 0,-18-16 0,1 16-96,-17 0 32,1 0-64,-1-17 64,0 17-128,-16 0 0,16 0 32,0 17 0,-16-17 0,-1 0 0,17 16 0,-16-16 0,16 0 0,-16 17 0,-1-17 0,1 0 64,0 0 96,-1 0 64,-16 0-96,0 0-96,0 0 64,0 0 0,0 0-32,0 0-64,0 0 32,0 0 32,0 0-96,0 0 0,0 0-32,0 0 0,0 0 64,0 0 0,0 0 0,0 0 0,0 0-288,0 0-64,0 0-928,0 0-448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2T14:50:4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101 631 7680,'-17'0'2880,"17"0"-1536,-17 0-992,17 0 672,0 0-192,0 0 64,0 0 32,0 0 63,0 0-511,0 0 128,0 0 64,0 0-160,0 0 32,0 0-320,0 0-64,0 17-160,0 0-32,-16 32 32,16 1 64,-17 33-96,17 0 0,-16-16 320,-1 16 160,17-33 288,0 16 192,0-16 256,17-34 128,-1-16-256,67-33-96,50-66-544,33-34-192,33-50-480,17-16-256,33 16-1056,-17 34-448,-49 33-928,0 16-320,-51 34-2271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8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0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20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0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7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0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5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6" r:id="rId8"/>
    <p:sldLayoutId id="2147483727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customXml" Target="../ink/ink2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8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26.xml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6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75530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Gold Price Data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94149E-5688-48BA-8906-78D773E5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9113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5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Milk Price Data</a:t>
            </a:r>
            <a:br>
              <a:rPr lang="en-US" dirty="0"/>
            </a:br>
            <a:r>
              <a:rPr lang="en-US" sz="2000" dirty="0"/>
              <a:t>Basic Regression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3F75DE-2D96-4E55-A950-EE974ECD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89216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9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The Durbin-Watson Test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9C814F-F1B6-4087-AD43-23757C800565}"/>
              </a:ext>
            </a:extLst>
          </p:cNvPr>
          <p:cNvSpPr txBox="1">
            <a:spLocks noChangeArrowheads="1"/>
          </p:cNvSpPr>
          <p:nvPr/>
        </p:nvSpPr>
        <p:spPr>
          <a:xfrm>
            <a:off x="717176" y="1638208"/>
            <a:ext cx="9580283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Test of Autocorrelation.  Testing the “I” in LINE.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1A184-DD40-4D1D-8C2D-39B6CC947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49156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5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The Durbin-Watson Test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9C814F-F1B6-4087-AD43-23757C800565}"/>
              </a:ext>
            </a:extLst>
          </p:cNvPr>
          <p:cNvSpPr txBox="1">
            <a:spLocks noChangeArrowheads="1"/>
          </p:cNvSpPr>
          <p:nvPr/>
        </p:nvSpPr>
        <p:spPr>
          <a:xfrm>
            <a:off x="717176" y="1638207"/>
            <a:ext cx="9580283" cy="40155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Test of Autocorrelation.  Testing the “I” in LINE.</a:t>
            </a:r>
          </a:p>
          <a:p>
            <a:r>
              <a:rPr lang="en-US" sz="2000" b="1" dirty="0"/>
              <a:t>Ranges from 0 to 4</a:t>
            </a:r>
          </a:p>
          <a:p>
            <a:r>
              <a:rPr lang="en-US" sz="2000" b="1" dirty="0"/>
              <a:t>2 means no autocorrelation (1.5 to 2.5 is “normal”)</a:t>
            </a:r>
          </a:p>
          <a:p>
            <a:r>
              <a:rPr lang="en-US" sz="2000" b="1" dirty="0"/>
              <a:t>Approaching 0 means positive serial autocorrelation</a:t>
            </a:r>
          </a:p>
          <a:p>
            <a:r>
              <a:rPr lang="en-US" sz="2000" b="1" dirty="0"/>
              <a:t>Approaching 4 means negative serial autocorrelation</a:t>
            </a:r>
          </a:p>
          <a:p>
            <a:r>
              <a:rPr lang="en-US" sz="2000" b="1" dirty="0"/>
              <a:t>Hypothesis test with Ho:  No autocorrelation, Ha: There is autocorrelation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B21526-C603-410E-91A9-408D7713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84542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0425" name="Ink 230424">
                <a:extLst>
                  <a:ext uri="{FF2B5EF4-FFF2-40B4-BE49-F238E27FC236}">
                    <a16:creationId xmlns:a16="http://schemas.microsoft.com/office/drawing/2014/main" id="{4C48CBB8-F9FC-4D5B-8932-7B2042A088E9}"/>
                  </a:ext>
                </a:extLst>
              </p14:cNvPr>
              <p14:cNvContentPartPr/>
              <p14:nvPr/>
            </p14:nvContentPartPr>
            <p14:xfrm>
              <a:off x="597304" y="1476099"/>
              <a:ext cx="11044800" cy="4022640"/>
            </p14:xfrm>
          </p:contentPart>
        </mc:Choice>
        <mc:Fallback>
          <p:pic>
            <p:nvPicPr>
              <p:cNvPr id="230425" name="Ink 230424">
                <a:extLst>
                  <a:ext uri="{FF2B5EF4-FFF2-40B4-BE49-F238E27FC236}">
                    <a16:creationId xmlns:a16="http://schemas.microsoft.com/office/drawing/2014/main" id="{4C48CBB8-F9FC-4D5B-8932-7B2042A088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664" y="1467099"/>
                <a:ext cx="11062440" cy="40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02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Milk Price Data</a:t>
            </a:r>
            <a:br>
              <a:rPr lang="en-US" dirty="0"/>
            </a:br>
            <a:r>
              <a:rPr lang="en-US" sz="2000" dirty="0"/>
              <a:t>Exhibits Seasonal Fluctuations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813DE99-78AA-457F-9ACF-404F72822DD7}"/>
              </a:ext>
            </a:extLst>
          </p:cNvPr>
          <p:cNvSpPr txBox="1">
            <a:spLocks noChangeArrowheads="1"/>
          </p:cNvSpPr>
          <p:nvPr/>
        </p:nvSpPr>
        <p:spPr>
          <a:xfrm>
            <a:off x="717176" y="1638208"/>
            <a:ext cx="9580283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An Approach Using Seasonal Indices</a:t>
            </a:r>
          </a:p>
          <a:p>
            <a:r>
              <a:rPr lang="en-US" sz="2000" b="1" dirty="0"/>
              <a:t>An Approach Using Trigonometric Functions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5AF56E-9BE6-455A-9C2E-9EDB6AB8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6343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C307F6-4258-4D6B-A593-3D37BFBADA39}"/>
                  </a:ext>
                </a:extLst>
              </p14:cNvPr>
              <p14:cNvContentPartPr/>
              <p14:nvPr/>
            </p14:nvContentPartPr>
            <p14:xfrm>
              <a:off x="3448144" y="944019"/>
              <a:ext cx="6449040" cy="1213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C307F6-4258-4D6B-A593-3D37BFBADA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9504" y="935376"/>
                <a:ext cx="6466680" cy="1231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0401" name="Ink 230400">
                <a:extLst>
                  <a:ext uri="{FF2B5EF4-FFF2-40B4-BE49-F238E27FC236}">
                    <a16:creationId xmlns:a16="http://schemas.microsoft.com/office/drawing/2014/main" id="{71F74414-4353-4297-B4B8-1FF6627C038E}"/>
                  </a:ext>
                </a:extLst>
              </p14:cNvPr>
              <p14:cNvContentPartPr/>
              <p14:nvPr/>
            </p14:nvContentPartPr>
            <p14:xfrm>
              <a:off x="3256984" y="2563659"/>
              <a:ext cx="4644000" cy="1148040"/>
            </p14:xfrm>
          </p:contentPart>
        </mc:Choice>
        <mc:Fallback>
          <p:pic>
            <p:nvPicPr>
              <p:cNvPr id="230401" name="Ink 230400">
                <a:extLst>
                  <a:ext uri="{FF2B5EF4-FFF2-40B4-BE49-F238E27FC236}">
                    <a16:creationId xmlns:a16="http://schemas.microsoft.com/office/drawing/2014/main" id="{71F74414-4353-4297-B4B8-1FF6627C03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8344" y="2555016"/>
                <a:ext cx="4661640" cy="11656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22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Demonstrated in Excel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05162E-5A34-4EAC-86D0-DF7253BB2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64985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85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Operationalized in R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19C58F-8C95-48D5-A0A0-CB168D7C6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64985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32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The Trigonometric Approach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054D86-F3C1-4D65-BE91-CE4AB4E64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05943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1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Cycles Interacting with Time?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8E9795-F3BD-448F-ACF9-8E019594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0736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3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A Squared Term for a Non-Linear Secular Trend?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CDC6F0-2D0A-474B-94FA-BC6ECDD8A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8784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 dirty="0"/>
              <a:t>Time Series Modeling</a:t>
            </a:r>
            <a:br>
              <a:rPr lang="en-US" dirty="0"/>
            </a:br>
            <a:r>
              <a:rPr lang="en-US" sz="3200" dirty="0"/>
              <a:t>Regression with Time as the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3374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What Have We Done?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Define a Time Series</a:t>
            </a:r>
          </a:p>
          <a:p>
            <a:pPr eaLnBrk="1" hangingPunct="1"/>
            <a:r>
              <a:rPr lang="en-US" sz="2000" b="1" dirty="0"/>
              <a:t>Components of a Time Series</a:t>
            </a:r>
          </a:p>
          <a:p>
            <a:pPr eaLnBrk="1" hangingPunct="1"/>
            <a:r>
              <a:rPr lang="en-US" sz="2000" b="1" dirty="0"/>
              <a:t>Really Basic Demonstration</a:t>
            </a:r>
          </a:p>
          <a:p>
            <a:pPr eaLnBrk="1" hangingPunct="1"/>
            <a:r>
              <a:rPr lang="en-US" sz="2000" b="1" dirty="0"/>
              <a:t>Secular Trend Only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The Durbin-Watson Test &amp; Statistic</a:t>
            </a:r>
          </a:p>
          <a:p>
            <a:r>
              <a:rPr lang="en-US" sz="2000" b="1" dirty="0"/>
              <a:t>Approaches for Handling Cyclicality</a:t>
            </a:r>
          </a:p>
          <a:p>
            <a:r>
              <a:rPr lang="en-US" sz="2000" b="1" dirty="0"/>
              <a:t>	</a:t>
            </a:r>
            <a:r>
              <a:rPr lang="en-US" sz="2000" b="1" i="1" dirty="0"/>
              <a:t>Seasonal Indices</a:t>
            </a:r>
          </a:p>
          <a:p>
            <a:r>
              <a:rPr lang="en-US" sz="2000" b="1" dirty="0"/>
              <a:t>	</a:t>
            </a:r>
            <a:r>
              <a:rPr lang="en-US" sz="2000" b="1" i="1" dirty="0"/>
              <a:t>Just a Little Trigonometry</a:t>
            </a:r>
          </a:p>
          <a:p>
            <a:r>
              <a:rPr lang="en-US" sz="2000" b="1" dirty="0"/>
              <a:t>Compared Approaches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BF1F62-977A-484D-A5C4-3BD72417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6836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88550-E285-4DF1-A19E-3359F1FAB4BC}"/>
                  </a:ext>
                </a:extLst>
              </p14:cNvPr>
              <p14:cNvContentPartPr/>
              <p14:nvPr/>
            </p14:nvContentPartPr>
            <p14:xfrm>
              <a:off x="3406384" y="1356579"/>
              <a:ext cx="448560" cy="55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88550-E285-4DF1-A19E-3359F1FAB4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7744" y="1347579"/>
                <a:ext cx="46620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F5CC22-3372-420B-968F-B0A7C6422BEE}"/>
                  </a:ext>
                </a:extLst>
              </p14:cNvPr>
              <p14:cNvContentPartPr/>
              <p14:nvPr/>
            </p14:nvContentPartPr>
            <p14:xfrm>
              <a:off x="4374424" y="1756899"/>
              <a:ext cx="622080" cy="138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F5CC22-3372-420B-968F-B0A7C6422B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5784" y="1748259"/>
                <a:ext cx="63972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B32438-E208-4BC5-91C5-9EF4857C7466}"/>
                  </a:ext>
                </a:extLst>
              </p14:cNvPr>
              <p14:cNvContentPartPr/>
              <p14:nvPr/>
            </p14:nvContentPartPr>
            <p14:xfrm>
              <a:off x="3274984" y="3257019"/>
              <a:ext cx="592200" cy="62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B32438-E208-4BC5-91C5-9EF4857C74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5984" y="3248019"/>
                <a:ext cx="60984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8B8B93-EB55-4855-91DF-B32C12C76435}"/>
                  </a:ext>
                </a:extLst>
              </p14:cNvPr>
              <p14:cNvContentPartPr/>
              <p14:nvPr/>
            </p14:nvContentPartPr>
            <p14:xfrm>
              <a:off x="6896584" y="1344699"/>
              <a:ext cx="3102120" cy="1040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8B8B93-EB55-4855-91DF-B32C12C764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7944" y="1335699"/>
                <a:ext cx="3119760" cy="10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5C557B-B252-4C21-8038-27EC20B7791E}"/>
                  </a:ext>
                </a:extLst>
              </p14:cNvPr>
              <p14:cNvContentPartPr/>
              <p14:nvPr/>
            </p14:nvContentPartPr>
            <p14:xfrm>
              <a:off x="9843184" y="2623419"/>
              <a:ext cx="1416960" cy="108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5C557B-B252-4C21-8038-27EC20B779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34184" y="2614779"/>
                <a:ext cx="14346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20877F-209C-4EC6-80D6-661403608B8F}"/>
                  </a:ext>
                </a:extLst>
              </p14:cNvPr>
              <p14:cNvContentPartPr/>
              <p14:nvPr/>
            </p14:nvContentPartPr>
            <p14:xfrm>
              <a:off x="8821144" y="3304899"/>
              <a:ext cx="1034280" cy="24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20877F-209C-4EC6-80D6-661403608B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12144" y="3295899"/>
                <a:ext cx="1051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62163B-4AA6-4C1D-8FC2-C4E0D9D532C4}"/>
                  </a:ext>
                </a:extLst>
              </p14:cNvPr>
              <p14:cNvContentPartPr/>
              <p14:nvPr/>
            </p14:nvContentPartPr>
            <p14:xfrm>
              <a:off x="7500304" y="3866499"/>
              <a:ext cx="3502440" cy="615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62163B-4AA6-4C1D-8FC2-C4E0D9D532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91304" y="3857859"/>
                <a:ext cx="3520080" cy="6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5840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What is a Time Series?</a:t>
            </a:r>
          </a:p>
          <a:p>
            <a:pPr eaLnBrk="1" hangingPunct="1"/>
            <a:r>
              <a:rPr lang="en-US" sz="2000" b="1" dirty="0"/>
              <a:t>Components of a Time Series</a:t>
            </a:r>
          </a:p>
          <a:p>
            <a:pPr eaLnBrk="1" hangingPunct="1"/>
            <a:r>
              <a:rPr lang="en-US" sz="2000" b="1" dirty="0"/>
              <a:t>Really Basic Demonstration</a:t>
            </a:r>
          </a:p>
          <a:p>
            <a:pPr eaLnBrk="1" hangingPunct="1"/>
            <a:r>
              <a:rPr lang="en-US" sz="2000" b="1" dirty="0"/>
              <a:t>Secular Trend Only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74174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The Durbin-Watson Test &amp; Statistic</a:t>
            </a:r>
          </a:p>
          <a:p>
            <a:r>
              <a:rPr lang="en-US" sz="2000" b="1" dirty="0"/>
              <a:t>Approaches for Handling Cyclicality</a:t>
            </a:r>
          </a:p>
          <a:p>
            <a:r>
              <a:rPr lang="en-US" sz="2000" b="1" dirty="0"/>
              <a:t>	</a:t>
            </a:r>
            <a:r>
              <a:rPr lang="en-US" sz="2000" b="1" i="1" dirty="0"/>
              <a:t>Seasonal Indices</a:t>
            </a:r>
          </a:p>
          <a:p>
            <a:r>
              <a:rPr lang="en-US" sz="2000" b="1" dirty="0"/>
              <a:t>	</a:t>
            </a:r>
            <a:r>
              <a:rPr lang="en-US" sz="2000" b="1" i="1" dirty="0"/>
              <a:t>Just a Little Trigonometry</a:t>
            </a:r>
          </a:p>
          <a:p>
            <a:r>
              <a:rPr lang="en-US" sz="2000" b="1" dirty="0"/>
              <a:t>Comparing Approaches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21FCE3-112D-4E00-A182-45116718EE77}"/>
                  </a:ext>
                </a:extLst>
              </p14:cNvPr>
              <p14:cNvContentPartPr/>
              <p14:nvPr/>
            </p14:nvContentPartPr>
            <p14:xfrm>
              <a:off x="3818944" y="1314819"/>
              <a:ext cx="926640" cy="60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21FCE3-112D-4E00-A182-45116718EE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9944" y="1305819"/>
                <a:ext cx="9442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B69E73-B810-44BF-9A4F-FAB15CD62F0A}"/>
                  </a:ext>
                </a:extLst>
              </p14:cNvPr>
              <p14:cNvContentPartPr/>
              <p14:nvPr/>
            </p14:nvContentPartPr>
            <p14:xfrm>
              <a:off x="4524184" y="2163339"/>
              <a:ext cx="759240" cy="43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B69E73-B810-44BF-9A4F-FAB15CD62F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5184" y="2154339"/>
                <a:ext cx="7768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8B3169-EAD5-463C-9150-FD9314AF2AB4}"/>
                  </a:ext>
                </a:extLst>
              </p14:cNvPr>
              <p14:cNvContentPartPr/>
              <p14:nvPr/>
            </p14:nvContentPartPr>
            <p14:xfrm>
              <a:off x="4344544" y="2719179"/>
              <a:ext cx="908640" cy="532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8B3169-EAD5-463C-9150-FD9314AF2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5904" y="2710179"/>
                <a:ext cx="9262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A48DD7-6D56-4722-8257-90EF8D256B9F}"/>
                  </a:ext>
                </a:extLst>
              </p14:cNvPr>
              <p14:cNvContentPartPr/>
              <p14:nvPr/>
            </p14:nvContentPartPr>
            <p14:xfrm>
              <a:off x="358264" y="3268899"/>
              <a:ext cx="2576160" cy="902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A48DD7-6D56-4722-8257-90EF8D256B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624" y="3260259"/>
                <a:ext cx="259380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4279" name="Ink 54278">
                <a:extLst>
                  <a:ext uri="{FF2B5EF4-FFF2-40B4-BE49-F238E27FC236}">
                    <a16:creationId xmlns:a16="http://schemas.microsoft.com/office/drawing/2014/main" id="{0A2430BB-062F-4FC5-9C8B-11B88E0842BF}"/>
                  </a:ext>
                </a:extLst>
              </p14:cNvPr>
              <p14:cNvContentPartPr/>
              <p14:nvPr/>
            </p14:nvContentPartPr>
            <p14:xfrm>
              <a:off x="7129864" y="412299"/>
              <a:ext cx="3855240" cy="1877040"/>
            </p14:xfrm>
          </p:contentPart>
        </mc:Choice>
        <mc:Fallback>
          <p:pic>
            <p:nvPicPr>
              <p:cNvPr id="54279" name="Ink 54278">
                <a:extLst>
                  <a:ext uri="{FF2B5EF4-FFF2-40B4-BE49-F238E27FC236}">
                    <a16:creationId xmlns:a16="http://schemas.microsoft.com/office/drawing/2014/main" id="{0A2430BB-062F-4FC5-9C8B-11B88E0842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0864" y="403299"/>
                <a:ext cx="3872880" cy="18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4280" name="Ink 54279">
                <a:extLst>
                  <a:ext uri="{FF2B5EF4-FFF2-40B4-BE49-F238E27FC236}">
                    <a16:creationId xmlns:a16="http://schemas.microsoft.com/office/drawing/2014/main" id="{6D7AB914-2F60-42A7-9537-60045A204875}"/>
                  </a:ext>
                </a:extLst>
              </p14:cNvPr>
              <p14:cNvContentPartPr/>
              <p14:nvPr/>
            </p14:nvContentPartPr>
            <p14:xfrm>
              <a:off x="9896824" y="2671299"/>
              <a:ext cx="1356840" cy="167760"/>
            </p14:xfrm>
          </p:contentPart>
        </mc:Choice>
        <mc:Fallback>
          <p:pic>
            <p:nvPicPr>
              <p:cNvPr id="54280" name="Ink 54279">
                <a:extLst>
                  <a:ext uri="{FF2B5EF4-FFF2-40B4-BE49-F238E27FC236}">
                    <a16:creationId xmlns:a16="http://schemas.microsoft.com/office/drawing/2014/main" id="{6D7AB914-2F60-42A7-9537-60045A2048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88184" y="2662659"/>
                <a:ext cx="13744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281" name="Ink 54280">
                <a:extLst>
                  <a:ext uri="{FF2B5EF4-FFF2-40B4-BE49-F238E27FC236}">
                    <a16:creationId xmlns:a16="http://schemas.microsoft.com/office/drawing/2014/main" id="{74C6A8CD-7238-491D-AFED-9172BE834371}"/>
                  </a:ext>
                </a:extLst>
              </p14:cNvPr>
              <p14:cNvContentPartPr/>
              <p14:nvPr/>
            </p14:nvContentPartPr>
            <p14:xfrm>
              <a:off x="7673464" y="3280779"/>
              <a:ext cx="2014560" cy="83880"/>
            </p14:xfrm>
          </p:contentPart>
        </mc:Choice>
        <mc:Fallback>
          <p:pic>
            <p:nvPicPr>
              <p:cNvPr id="54281" name="Ink 54280">
                <a:extLst>
                  <a:ext uri="{FF2B5EF4-FFF2-40B4-BE49-F238E27FC236}">
                    <a16:creationId xmlns:a16="http://schemas.microsoft.com/office/drawing/2014/main" id="{74C6A8CD-7238-491D-AFED-9172BE8343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64824" y="3272139"/>
                <a:ext cx="20322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282" name="Ink 54281">
                <a:extLst>
                  <a:ext uri="{FF2B5EF4-FFF2-40B4-BE49-F238E27FC236}">
                    <a16:creationId xmlns:a16="http://schemas.microsoft.com/office/drawing/2014/main" id="{DCD43B56-815A-4CCE-9775-9812ED31EEB1}"/>
                  </a:ext>
                </a:extLst>
              </p14:cNvPr>
              <p14:cNvContentPartPr/>
              <p14:nvPr/>
            </p14:nvContentPartPr>
            <p14:xfrm>
              <a:off x="9197704" y="3860739"/>
              <a:ext cx="1560240" cy="48240"/>
            </p14:xfrm>
          </p:contentPart>
        </mc:Choice>
        <mc:Fallback>
          <p:pic>
            <p:nvPicPr>
              <p:cNvPr id="54282" name="Ink 54281">
                <a:extLst>
                  <a:ext uri="{FF2B5EF4-FFF2-40B4-BE49-F238E27FC236}">
                    <a16:creationId xmlns:a16="http://schemas.microsoft.com/office/drawing/2014/main" id="{DCD43B56-815A-4CCE-9775-9812ED31EE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88704" y="3851739"/>
                <a:ext cx="15778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283" name="Ink 54282">
                <a:extLst>
                  <a:ext uri="{FF2B5EF4-FFF2-40B4-BE49-F238E27FC236}">
                    <a16:creationId xmlns:a16="http://schemas.microsoft.com/office/drawing/2014/main" id="{6C3F286A-6762-432B-8132-BB3BF6A56DE9}"/>
                  </a:ext>
                </a:extLst>
              </p14:cNvPr>
              <p14:cNvContentPartPr/>
              <p14:nvPr/>
            </p14:nvContentPartPr>
            <p14:xfrm>
              <a:off x="9711424" y="4123539"/>
              <a:ext cx="651960" cy="454680"/>
            </p14:xfrm>
          </p:contentPart>
        </mc:Choice>
        <mc:Fallback>
          <p:pic>
            <p:nvPicPr>
              <p:cNvPr id="54283" name="Ink 54282">
                <a:extLst>
                  <a:ext uri="{FF2B5EF4-FFF2-40B4-BE49-F238E27FC236}">
                    <a16:creationId xmlns:a16="http://schemas.microsoft.com/office/drawing/2014/main" id="{6C3F286A-6762-432B-8132-BB3BF6A56D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02784" y="4114899"/>
                <a:ext cx="669600" cy="4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6875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What is a Time Series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14:cNvPr>
              <p14:cNvContentPartPr/>
              <p14:nvPr/>
            </p14:nvContentPartPr>
            <p14:xfrm>
              <a:off x="7608016" y="1738899"/>
              <a:ext cx="275400" cy="24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137" y="1730259"/>
                <a:ext cx="4237198" cy="1757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9A3B3C69-E4B6-4556-BF00-30347577068D}"/>
              </a:ext>
            </a:extLst>
          </p:cNvPr>
          <p:cNvSpPr txBox="1">
            <a:spLocks noChangeArrowheads="1"/>
          </p:cNvSpPr>
          <p:nvPr/>
        </p:nvSpPr>
        <p:spPr>
          <a:xfrm>
            <a:off x="717176" y="1638208"/>
            <a:ext cx="9580283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time series is a collection of data obtained by observing a dependent variable at periodic (usually equally spaced) points in time.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0CBA00-2E4D-43C0-8E4A-75F82768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66187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BE83B9-C49F-4975-8438-5410BAB6F94D}"/>
                  </a:ext>
                </a:extLst>
              </p14:cNvPr>
              <p14:cNvContentPartPr/>
              <p14:nvPr/>
            </p14:nvContentPartPr>
            <p14:xfrm>
              <a:off x="7918624" y="1380339"/>
              <a:ext cx="1781280" cy="1153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BE83B9-C49F-4975-8438-5410BAB6F9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9984" y="1371699"/>
                <a:ext cx="1798920" cy="11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505EE4-7079-4EA4-A38D-E68289653D3F}"/>
                  </a:ext>
                </a:extLst>
              </p14:cNvPr>
              <p14:cNvContentPartPr/>
              <p14:nvPr/>
            </p14:nvContentPartPr>
            <p14:xfrm>
              <a:off x="2264824" y="2312739"/>
              <a:ext cx="3639960" cy="137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505EE4-7079-4EA4-A38D-E68289653D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6184" y="2303762"/>
                <a:ext cx="3657600" cy="1551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0168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Time Series</a:t>
            </a:r>
            <a:br>
              <a:rPr lang="en-US" dirty="0"/>
            </a:br>
            <a:r>
              <a:rPr lang="en-US" sz="2000" dirty="0"/>
              <a:t>“Let’s do the time-warp again”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122" name="Picture 2" descr="Image result for time warp rocky horror">
            <a:extLst>
              <a:ext uri="{FF2B5EF4-FFF2-40B4-BE49-F238E27FC236}">
                <a16:creationId xmlns:a16="http://schemas.microsoft.com/office/drawing/2014/main" id="{816C3A45-4BB0-473A-8187-B1488BB3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79" y="1406711"/>
            <a:ext cx="7415383" cy="41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93F1B1-5B42-441D-B686-BB80048F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3186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1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Time Series</a:t>
            </a:r>
            <a:br>
              <a:rPr lang="en-US" dirty="0"/>
            </a:br>
            <a:r>
              <a:rPr lang="en-US" sz="2000" dirty="0"/>
              <a:t>“Let’s do the time-warp again”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122" name="Picture 2" descr="Image result for time warp rocky horror">
            <a:extLst>
              <a:ext uri="{FF2B5EF4-FFF2-40B4-BE49-F238E27FC236}">
                <a16:creationId xmlns:a16="http://schemas.microsoft.com/office/drawing/2014/main" id="{816C3A45-4BB0-473A-8187-B1488BB3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11" y="1458818"/>
            <a:ext cx="6765558" cy="375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5F65B96-3DD4-4786-9CAB-C19E710307E8}"/>
              </a:ext>
            </a:extLst>
          </p:cNvPr>
          <p:cNvSpPr txBox="1">
            <a:spLocks noChangeArrowheads="1"/>
          </p:cNvSpPr>
          <p:nvPr/>
        </p:nvSpPr>
        <p:spPr>
          <a:xfrm>
            <a:off x="466167" y="1327433"/>
            <a:ext cx="5036457" cy="38900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It’s a jump to the left</a:t>
            </a:r>
          </a:p>
          <a:p>
            <a:r>
              <a:rPr lang="en-US" b="1" dirty="0"/>
              <a:t>And then a step to the right</a:t>
            </a:r>
          </a:p>
          <a:p>
            <a:r>
              <a:rPr lang="en-US" b="1" dirty="0"/>
              <a:t>With your hands on your hips</a:t>
            </a:r>
          </a:p>
          <a:p>
            <a:r>
              <a:rPr lang="en-US" b="1" dirty="0"/>
              <a:t>You bring your knees in tight</a:t>
            </a:r>
          </a:p>
          <a:p>
            <a:r>
              <a:rPr lang="en-US" b="1" dirty="0"/>
              <a:t>But it's the pelvic thrust</a:t>
            </a:r>
          </a:p>
          <a:p>
            <a:r>
              <a:rPr lang="en-US" b="1" dirty="0"/>
              <a:t>That really drives you insane</a:t>
            </a:r>
            <a:endParaRPr lang="en-US" sz="2000" b="1" dirty="0"/>
          </a:p>
          <a:p>
            <a:r>
              <a:rPr lang="en-US" b="1" dirty="0"/>
              <a:t>Let's do the time-warp again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49622F-FDD5-409E-9985-0362792C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3186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3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Time Series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14:cNvPr>
              <p14:cNvContentPartPr/>
              <p14:nvPr/>
            </p14:nvContentPartPr>
            <p14:xfrm>
              <a:off x="7608016" y="1738899"/>
              <a:ext cx="275400" cy="24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137" y="1730259"/>
                <a:ext cx="4237198" cy="1757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9A3B3C69-E4B6-4556-BF00-30347577068D}"/>
              </a:ext>
            </a:extLst>
          </p:cNvPr>
          <p:cNvSpPr txBox="1">
            <a:spLocks noChangeArrowheads="1"/>
          </p:cNvSpPr>
          <p:nvPr/>
        </p:nvSpPr>
        <p:spPr>
          <a:xfrm>
            <a:off x="711199" y="1620278"/>
            <a:ext cx="9580283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Secular Trend:  The long-term trend.  The tendency of a variable to increase or decrease regularly over a extended time periods.</a:t>
            </a:r>
          </a:p>
          <a:p>
            <a:r>
              <a:rPr lang="en-US" sz="2000" b="1" dirty="0"/>
              <a:t>Cyclical Effect:  Describes a fluctuation around a secular trend.  Usually the cyclical effect is regular or semi-regular and occurs over an extended time.</a:t>
            </a:r>
          </a:p>
          <a:p>
            <a:r>
              <a:rPr lang="en-US" sz="2000" b="1" dirty="0"/>
              <a:t>Seasonal Variation:  Similar to a cyclical effect, but occurring over a shorter time such as one year.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91ACEC-5D0C-4E8F-9166-03BA8604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66187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5A4E94-1C55-44FF-A06A-9BFED0946432}"/>
                  </a:ext>
                </a:extLst>
              </p14:cNvPr>
              <p14:cNvContentPartPr/>
              <p14:nvPr/>
            </p14:nvContentPartPr>
            <p14:xfrm>
              <a:off x="567424" y="1906299"/>
              <a:ext cx="2086200" cy="10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5A4E94-1C55-44FF-A06A-9BFED0946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784" y="1897659"/>
                <a:ext cx="2103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177C87-97F7-458F-8C0D-FF35B246E245}"/>
                  </a:ext>
                </a:extLst>
              </p14:cNvPr>
              <p14:cNvContentPartPr/>
              <p14:nvPr/>
            </p14:nvContentPartPr>
            <p14:xfrm>
              <a:off x="567424" y="2719179"/>
              <a:ext cx="2223720" cy="22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177C87-97F7-458F-8C0D-FF35B246E2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784" y="2710179"/>
                <a:ext cx="22413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7C55C8-7F4D-4603-8F21-14712A75D166}"/>
                  </a:ext>
                </a:extLst>
              </p14:cNvPr>
              <p14:cNvContentPartPr/>
              <p14:nvPr/>
            </p14:nvContentPartPr>
            <p14:xfrm>
              <a:off x="597304" y="3794859"/>
              <a:ext cx="2635920" cy="1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7C55C8-7F4D-4603-8F21-14712A75D1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664" y="3786219"/>
                <a:ext cx="26535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A86E80-3D2F-4D7E-BC33-4104E00C15A9}"/>
                  </a:ext>
                </a:extLst>
              </p14:cNvPr>
              <p14:cNvContentPartPr/>
              <p14:nvPr/>
            </p14:nvContentPartPr>
            <p14:xfrm>
              <a:off x="10183744" y="2724939"/>
              <a:ext cx="251280" cy="46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A86E80-3D2F-4D7E-BC33-4104E00C15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74744" y="2716292"/>
                <a:ext cx="268920" cy="478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DE28FF-691D-4636-AC8D-88DEFA472F84}"/>
                  </a:ext>
                </a:extLst>
              </p14:cNvPr>
              <p14:cNvContentPartPr/>
              <p14:nvPr/>
            </p14:nvContentPartPr>
            <p14:xfrm>
              <a:off x="10028224" y="2856699"/>
              <a:ext cx="562320" cy="20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DE28FF-691D-4636-AC8D-88DEFA472F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19584" y="2847699"/>
                <a:ext cx="579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2EA87F-677F-43C9-B9D0-B48CA60474F8}"/>
                  </a:ext>
                </a:extLst>
              </p14:cNvPr>
              <p14:cNvContentPartPr/>
              <p14:nvPr/>
            </p14:nvContentPartPr>
            <p14:xfrm>
              <a:off x="9968464" y="3514059"/>
              <a:ext cx="454680" cy="460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2EA87F-677F-43C9-B9D0-B48CA60474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59824" y="3505059"/>
                <a:ext cx="472320" cy="4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425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An Excel Example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CCC28E-7D38-4B64-9C99-5F9887658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9113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0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“Let’s Do the Time Series Again” (in R)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CCC28E-7D38-4B64-9C99-5F98876583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06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3029</TotalTime>
  <Words>609</Words>
  <Application>Microsoft Office PowerPoint</Application>
  <PresentationFormat>Widescreen</PresentationFormat>
  <Paragraphs>245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green_gold_ppt_template</vt:lpstr>
      <vt:lpstr>Analytical Methods for Business</vt:lpstr>
      <vt:lpstr>Time Series Modeling Regression with Time as the X</vt:lpstr>
      <vt:lpstr>Plan for This Presentation</vt:lpstr>
      <vt:lpstr>What is a Time Series</vt:lpstr>
      <vt:lpstr>Time Series “Let’s do the time-warp again”</vt:lpstr>
      <vt:lpstr>Time Series “Let’s do the time-warp again”</vt:lpstr>
      <vt:lpstr>Time Series Components</vt:lpstr>
      <vt:lpstr>An Excel Example</vt:lpstr>
      <vt:lpstr>“Let’s Do the Time Series Again” (in R)</vt:lpstr>
      <vt:lpstr>Gold Price Data</vt:lpstr>
      <vt:lpstr>Milk Price Data Basic Regression</vt:lpstr>
      <vt:lpstr>The Durbin-Watson Test</vt:lpstr>
      <vt:lpstr>The Durbin-Watson Test</vt:lpstr>
      <vt:lpstr>Milk Price Data Exhibits Seasonal Fluctuations</vt:lpstr>
      <vt:lpstr>Seasonal Indices Demonstrated in Excel</vt:lpstr>
      <vt:lpstr>Seasonal Indices Operationalized in R</vt:lpstr>
      <vt:lpstr>Seasonal Indices The Trigonometric Approach</vt:lpstr>
      <vt:lpstr>Seasonal Indices Cycles Interacting with Time?</vt:lpstr>
      <vt:lpstr>Seasonal Indices A Squared Term for a Non-Linear Secular Trend?</vt:lpstr>
      <vt:lpstr>What Have We Done?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 Satterfield</cp:lastModifiedBy>
  <cp:revision>119</cp:revision>
  <dcterms:created xsi:type="dcterms:W3CDTF">2016-05-01T20:38:57Z</dcterms:created>
  <dcterms:modified xsi:type="dcterms:W3CDTF">2018-10-12T18:02:05Z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