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  <p:sldId id="332" r:id="rId9"/>
    <p:sldId id="331" r:id="rId10"/>
    <p:sldId id="333" r:id="rId11"/>
    <p:sldId id="334" r:id="rId12"/>
    <p:sldId id="336" r:id="rId13"/>
    <p:sldId id="337" r:id="rId14"/>
    <p:sldId id="364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4A424"/>
    <a:srgbClr val="0F583A"/>
    <a:srgbClr val="73B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818" autoAdjust="0"/>
  </p:normalViewPr>
  <p:slideViewPr>
    <p:cSldViewPr snapToGrid="0" snapToObjects="1">
      <p:cViewPr>
        <p:scale>
          <a:sx n="95" d="100"/>
          <a:sy n="95" d="100"/>
        </p:scale>
        <p:origin x="2120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00B4E-9E35-444D-9242-991B77803EF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6A70C8F6-43F5-4B97-A45F-34C99122FBEA}">
      <dgm:prSet phldrT="[Text]"/>
      <dgm:spPr/>
      <dgm:t>
        <a:bodyPr/>
        <a:lstStyle/>
        <a:p>
          <a:r>
            <a:rPr lang="en-US" dirty="0" smtClean="0"/>
            <a:t>Node 1</a:t>
          </a:r>
          <a:endParaRPr lang="en-US" dirty="0"/>
        </a:p>
      </dgm:t>
    </dgm:pt>
    <dgm:pt modelId="{026B5E6E-38DB-42AE-8268-9A2482D0A531}" type="parTrans" cxnId="{434BC8A6-9C98-44A6-950F-ED1C034DE3DB}">
      <dgm:prSet/>
      <dgm:spPr/>
      <dgm:t>
        <a:bodyPr/>
        <a:lstStyle/>
        <a:p>
          <a:endParaRPr lang="en-US"/>
        </a:p>
      </dgm:t>
    </dgm:pt>
    <dgm:pt modelId="{ED03C4F3-5040-4DDA-9B4F-FCB4537AC3BA}" type="sibTrans" cxnId="{434BC8A6-9C98-44A6-950F-ED1C034DE3DB}">
      <dgm:prSet/>
      <dgm:spPr/>
      <dgm:t>
        <a:bodyPr/>
        <a:lstStyle/>
        <a:p>
          <a:endParaRPr lang="en-US"/>
        </a:p>
      </dgm:t>
    </dgm:pt>
    <dgm:pt modelId="{02455FB3-E45A-4B32-9630-599C6A568D63}">
      <dgm:prSet phldrT="[Text]"/>
      <dgm:spPr/>
      <dgm:t>
        <a:bodyPr/>
        <a:lstStyle/>
        <a:p>
          <a:r>
            <a:rPr lang="en-US" dirty="0" smtClean="0"/>
            <a:t>Node 2</a:t>
          </a:r>
          <a:endParaRPr lang="en-US" dirty="0"/>
        </a:p>
      </dgm:t>
    </dgm:pt>
    <dgm:pt modelId="{0D51B606-5DFD-4DB4-A409-DF7CF7DE79E2}" type="parTrans" cxnId="{78BF589C-9A6A-4991-AE56-A597DA6ACC2A}">
      <dgm:prSet/>
      <dgm:spPr/>
      <dgm:t>
        <a:bodyPr/>
        <a:lstStyle/>
        <a:p>
          <a:endParaRPr lang="en-US"/>
        </a:p>
      </dgm:t>
    </dgm:pt>
    <dgm:pt modelId="{6E24A590-9E15-4A3E-B724-50705336A4C4}" type="sibTrans" cxnId="{78BF589C-9A6A-4991-AE56-A597DA6ACC2A}">
      <dgm:prSet/>
      <dgm:spPr/>
      <dgm:t>
        <a:bodyPr/>
        <a:lstStyle/>
        <a:p>
          <a:endParaRPr lang="en-US"/>
        </a:p>
      </dgm:t>
    </dgm:pt>
    <dgm:pt modelId="{13BE81CF-61A4-4B8B-B287-A70FF303E278}">
      <dgm:prSet phldrT="[Text]"/>
      <dgm:spPr/>
      <dgm:t>
        <a:bodyPr/>
        <a:lstStyle/>
        <a:p>
          <a:r>
            <a:rPr lang="en-US" dirty="0" smtClean="0"/>
            <a:t>Node 3</a:t>
          </a:r>
          <a:endParaRPr lang="en-US" dirty="0"/>
        </a:p>
      </dgm:t>
    </dgm:pt>
    <dgm:pt modelId="{C234E304-4C9C-4545-9D3F-F55E0F210676}" type="parTrans" cxnId="{0BD69202-8219-4BE9-864A-379633DA5A2B}">
      <dgm:prSet/>
      <dgm:spPr/>
      <dgm:t>
        <a:bodyPr/>
        <a:lstStyle/>
        <a:p>
          <a:endParaRPr lang="en-US"/>
        </a:p>
      </dgm:t>
    </dgm:pt>
    <dgm:pt modelId="{05C5ABBC-DB31-4302-A219-482CAF4A6CA5}" type="sibTrans" cxnId="{0BD69202-8219-4BE9-864A-379633DA5A2B}">
      <dgm:prSet/>
      <dgm:spPr/>
      <dgm:t>
        <a:bodyPr/>
        <a:lstStyle/>
        <a:p>
          <a:endParaRPr lang="en-US"/>
        </a:p>
      </dgm:t>
    </dgm:pt>
    <dgm:pt modelId="{1601D8E2-AE9E-4F89-B396-35634B62950A}" type="pres">
      <dgm:prSet presAssocID="{B0F00B4E-9E35-444D-9242-991B77803EFC}" presName="Name0" presStyleCnt="0">
        <dgm:presLayoutVars>
          <dgm:resizeHandles/>
        </dgm:presLayoutVars>
      </dgm:prSet>
      <dgm:spPr/>
    </dgm:pt>
    <dgm:pt modelId="{3D75F9F6-7BDC-403B-BEB6-D82DED1D8113}" type="pres">
      <dgm:prSet presAssocID="{6A70C8F6-43F5-4B97-A45F-34C99122FBEA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E3E54-284C-4EAF-A384-19CE59854E5E}" type="pres">
      <dgm:prSet presAssocID="{ED03C4F3-5040-4DDA-9B4F-FCB4537AC3BA}" presName="space" presStyleCnt="0"/>
      <dgm:spPr/>
    </dgm:pt>
    <dgm:pt modelId="{C364AEB7-2EEF-4AE1-95AE-2137A5675610}" type="pres">
      <dgm:prSet presAssocID="{02455FB3-E45A-4B32-9630-599C6A568D63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4DCCF-6DA7-4832-8A42-D767CBE022B5}" type="pres">
      <dgm:prSet presAssocID="{6E24A590-9E15-4A3E-B724-50705336A4C4}" presName="space" presStyleCnt="0"/>
      <dgm:spPr/>
    </dgm:pt>
    <dgm:pt modelId="{A9705320-755E-4D2E-B77C-CF33ADFE2EFD}" type="pres">
      <dgm:prSet presAssocID="{13BE81CF-61A4-4B8B-B287-A70FF303E278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4BC8A6-9C98-44A6-950F-ED1C034DE3DB}" srcId="{B0F00B4E-9E35-444D-9242-991B77803EFC}" destId="{6A70C8F6-43F5-4B97-A45F-34C99122FBEA}" srcOrd="0" destOrd="0" parTransId="{026B5E6E-38DB-42AE-8268-9A2482D0A531}" sibTransId="{ED03C4F3-5040-4DDA-9B4F-FCB4537AC3BA}"/>
    <dgm:cxn modelId="{D3E44E0F-ED8D-274D-979A-95A257BE2F69}" type="presOf" srcId="{02455FB3-E45A-4B32-9630-599C6A568D63}" destId="{C364AEB7-2EEF-4AE1-95AE-2137A5675610}" srcOrd="0" destOrd="0" presId="urn:diagrams.loki3.com/VaryingWidthList"/>
    <dgm:cxn modelId="{78BF589C-9A6A-4991-AE56-A597DA6ACC2A}" srcId="{B0F00B4E-9E35-444D-9242-991B77803EFC}" destId="{02455FB3-E45A-4B32-9630-599C6A568D63}" srcOrd="1" destOrd="0" parTransId="{0D51B606-5DFD-4DB4-A409-DF7CF7DE79E2}" sibTransId="{6E24A590-9E15-4A3E-B724-50705336A4C4}"/>
    <dgm:cxn modelId="{09542B8F-1AAB-FB42-B490-0DBA8BE40E0D}" type="presOf" srcId="{6A70C8F6-43F5-4B97-A45F-34C99122FBEA}" destId="{3D75F9F6-7BDC-403B-BEB6-D82DED1D8113}" srcOrd="0" destOrd="0" presId="urn:diagrams.loki3.com/VaryingWidthList"/>
    <dgm:cxn modelId="{0BD69202-8219-4BE9-864A-379633DA5A2B}" srcId="{B0F00B4E-9E35-444D-9242-991B77803EFC}" destId="{13BE81CF-61A4-4B8B-B287-A70FF303E278}" srcOrd="2" destOrd="0" parTransId="{C234E304-4C9C-4545-9D3F-F55E0F210676}" sibTransId="{05C5ABBC-DB31-4302-A219-482CAF4A6CA5}"/>
    <dgm:cxn modelId="{42071111-B91D-1B4D-A53A-465B4CF4F415}" type="presOf" srcId="{B0F00B4E-9E35-444D-9242-991B77803EFC}" destId="{1601D8E2-AE9E-4F89-B396-35634B62950A}" srcOrd="0" destOrd="0" presId="urn:diagrams.loki3.com/VaryingWidthList"/>
    <dgm:cxn modelId="{A42C2CAD-4718-8D47-9E8B-D5945AB65012}" type="presOf" srcId="{13BE81CF-61A4-4B8B-B287-A70FF303E278}" destId="{A9705320-755E-4D2E-B77C-CF33ADFE2EFD}" srcOrd="0" destOrd="0" presId="urn:diagrams.loki3.com/VaryingWidthList"/>
    <dgm:cxn modelId="{E0822219-DCB3-F84A-9490-942A04974422}" type="presParOf" srcId="{1601D8E2-AE9E-4F89-B396-35634B62950A}" destId="{3D75F9F6-7BDC-403B-BEB6-D82DED1D8113}" srcOrd="0" destOrd="0" presId="urn:diagrams.loki3.com/VaryingWidthList"/>
    <dgm:cxn modelId="{9D7C9AB3-787F-D142-947B-C5B1FE218DFD}" type="presParOf" srcId="{1601D8E2-AE9E-4F89-B396-35634B62950A}" destId="{507E3E54-284C-4EAF-A384-19CE59854E5E}" srcOrd="1" destOrd="0" presId="urn:diagrams.loki3.com/VaryingWidthList"/>
    <dgm:cxn modelId="{95D61040-D3C1-2348-A608-1FEE3ACFBBA1}" type="presParOf" srcId="{1601D8E2-AE9E-4F89-B396-35634B62950A}" destId="{C364AEB7-2EEF-4AE1-95AE-2137A5675610}" srcOrd="2" destOrd="0" presId="urn:diagrams.loki3.com/VaryingWidthList"/>
    <dgm:cxn modelId="{0A71727E-C15A-554C-B887-85CF9FD3A60B}" type="presParOf" srcId="{1601D8E2-AE9E-4F89-B396-35634B62950A}" destId="{89E4DCCF-6DA7-4832-8A42-D767CBE022B5}" srcOrd="3" destOrd="0" presId="urn:diagrams.loki3.com/VaryingWidthList"/>
    <dgm:cxn modelId="{37946A6A-9661-2A4A-A4B6-6F915A238E9F}" type="presParOf" srcId="{1601D8E2-AE9E-4F89-B396-35634B62950A}" destId="{A9705320-755E-4D2E-B77C-CF33ADFE2EFD}" srcOrd="4" destOrd="0" presId="urn:diagrams.loki3.com/VaryingWidthList"/>
  </dgm:cxnLst>
  <dgm:bg/>
  <dgm:whole>
    <a:ln w="12700"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F00B4E-9E35-444D-9242-991B77803EF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6A70C8F6-43F5-4B97-A45F-34C99122FBEA}">
      <dgm:prSet phldrT="[Text]"/>
      <dgm:spPr/>
      <dgm:t>
        <a:bodyPr/>
        <a:lstStyle/>
        <a:p>
          <a:r>
            <a:rPr lang="en-US" dirty="0" smtClean="0"/>
            <a:t>Node 1</a:t>
          </a:r>
          <a:endParaRPr lang="en-US" dirty="0"/>
        </a:p>
      </dgm:t>
    </dgm:pt>
    <dgm:pt modelId="{026B5E6E-38DB-42AE-8268-9A2482D0A531}" type="parTrans" cxnId="{434BC8A6-9C98-44A6-950F-ED1C034DE3DB}">
      <dgm:prSet/>
      <dgm:spPr/>
      <dgm:t>
        <a:bodyPr/>
        <a:lstStyle/>
        <a:p>
          <a:endParaRPr lang="en-US"/>
        </a:p>
      </dgm:t>
    </dgm:pt>
    <dgm:pt modelId="{ED03C4F3-5040-4DDA-9B4F-FCB4537AC3BA}" type="sibTrans" cxnId="{434BC8A6-9C98-44A6-950F-ED1C034DE3DB}">
      <dgm:prSet/>
      <dgm:spPr/>
      <dgm:t>
        <a:bodyPr/>
        <a:lstStyle/>
        <a:p>
          <a:endParaRPr lang="en-US"/>
        </a:p>
      </dgm:t>
    </dgm:pt>
    <dgm:pt modelId="{02455FB3-E45A-4B32-9630-599C6A568D63}">
      <dgm:prSet phldrT="[Text]"/>
      <dgm:spPr/>
      <dgm:t>
        <a:bodyPr/>
        <a:lstStyle/>
        <a:p>
          <a:r>
            <a:rPr lang="en-US" dirty="0" smtClean="0"/>
            <a:t>Node 2</a:t>
          </a:r>
          <a:endParaRPr lang="en-US" dirty="0"/>
        </a:p>
      </dgm:t>
    </dgm:pt>
    <dgm:pt modelId="{0D51B606-5DFD-4DB4-A409-DF7CF7DE79E2}" type="parTrans" cxnId="{78BF589C-9A6A-4991-AE56-A597DA6ACC2A}">
      <dgm:prSet/>
      <dgm:spPr/>
      <dgm:t>
        <a:bodyPr/>
        <a:lstStyle/>
        <a:p>
          <a:endParaRPr lang="en-US"/>
        </a:p>
      </dgm:t>
    </dgm:pt>
    <dgm:pt modelId="{6E24A590-9E15-4A3E-B724-50705336A4C4}" type="sibTrans" cxnId="{78BF589C-9A6A-4991-AE56-A597DA6ACC2A}">
      <dgm:prSet/>
      <dgm:spPr/>
      <dgm:t>
        <a:bodyPr/>
        <a:lstStyle/>
        <a:p>
          <a:endParaRPr lang="en-US"/>
        </a:p>
      </dgm:t>
    </dgm:pt>
    <dgm:pt modelId="{13BE81CF-61A4-4B8B-B287-A70FF303E278}">
      <dgm:prSet phldrT="[Text]"/>
      <dgm:spPr/>
      <dgm:t>
        <a:bodyPr/>
        <a:lstStyle/>
        <a:p>
          <a:r>
            <a:rPr lang="en-US" dirty="0" smtClean="0"/>
            <a:t>Node 3</a:t>
          </a:r>
          <a:endParaRPr lang="en-US" dirty="0"/>
        </a:p>
      </dgm:t>
    </dgm:pt>
    <dgm:pt modelId="{C234E304-4C9C-4545-9D3F-F55E0F210676}" type="parTrans" cxnId="{0BD69202-8219-4BE9-864A-379633DA5A2B}">
      <dgm:prSet/>
      <dgm:spPr/>
      <dgm:t>
        <a:bodyPr/>
        <a:lstStyle/>
        <a:p>
          <a:endParaRPr lang="en-US"/>
        </a:p>
      </dgm:t>
    </dgm:pt>
    <dgm:pt modelId="{05C5ABBC-DB31-4302-A219-482CAF4A6CA5}" type="sibTrans" cxnId="{0BD69202-8219-4BE9-864A-379633DA5A2B}">
      <dgm:prSet/>
      <dgm:spPr/>
      <dgm:t>
        <a:bodyPr/>
        <a:lstStyle/>
        <a:p>
          <a:endParaRPr lang="en-US"/>
        </a:p>
      </dgm:t>
    </dgm:pt>
    <dgm:pt modelId="{2F2FBAB8-F19C-4337-B670-0845E5A220D0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Node 5</a:t>
          </a:r>
          <a:endParaRPr lang="en-US" dirty="0"/>
        </a:p>
      </dgm:t>
    </dgm:pt>
    <dgm:pt modelId="{A8096EE6-0BBE-48E3-A33D-0FDD5187AD30}" type="parTrans" cxnId="{00BB57AC-15B5-47E8-B5C8-1330052B6BD2}">
      <dgm:prSet/>
      <dgm:spPr/>
      <dgm:t>
        <a:bodyPr/>
        <a:lstStyle/>
        <a:p>
          <a:endParaRPr lang="en-US"/>
        </a:p>
      </dgm:t>
    </dgm:pt>
    <dgm:pt modelId="{0BBA6EBA-DF5D-4B6B-B4EA-3A85B9E885C9}" type="sibTrans" cxnId="{00BB57AC-15B5-47E8-B5C8-1330052B6BD2}">
      <dgm:prSet/>
      <dgm:spPr/>
      <dgm:t>
        <a:bodyPr/>
        <a:lstStyle/>
        <a:p>
          <a:endParaRPr lang="en-US"/>
        </a:p>
      </dgm:t>
    </dgm:pt>
    <dgm:pt modelId="{0A35C9A6-A080-4E82-A6F1-3159B80975C4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Node 4</a:t>
          </a:r>
          <a:endParaRPr lang="en-US" dirty="0"/>
        </a:p>
      </dgm:t>
    </dgm:pt>
    <dgm:pt modelId="{034523C3-040C-4387-88B0-C94E9B9FC5EC}" type="parTrans" cxnId="{93128E30-BD63-4116-87EC-511A1252EFDB}">
      <dgm:prSet/>
      <dgm:spPr/>
      <dgm:t>
        <a:bodyPr/>
        <a:lstStyle/>
        <a:p>
          <a:endParaRPr lang="en-US"/>
        </a:p>
      </dgm:t>
    </dgm:pt>
    <dgm:pt modelId="{0218EDCA-F88E-4A45-837A-0677897CF3F5}" type="sibTrans" cxnId="{93128E30-BD63-4116-87EC-511A1252EFDB}">
      <dgm:prSet/>
      <dgm:spPr/>
      <dgm:t>
        <a:bodyPr/>
        <a:lstStyle/>
        <a:p>
          <a:endParaRPr lang="en-US"/>
        </a:p>
      </dgm:t>
    </dgm:pt>
    <dgm:pt modelId="{1601D8E2-AE9E-4F89-B396-35634B62950A}" type="pres">
      <dgm:prSet presAssocID="{B0F00B4E-9E35-444D-9242-991B77803EFC}" presName="Name0" presStyleCnt="0">
        <dgm:presLayoutVars>
          <dgm:resizeHandles/>
        </dgm:presLayoutVars>
      </dgm:prSet>
      <dgm:spPr/>
    </dgm:pt>
    <dgm:pt modelId="{DB807B54-1E5D-489C-882C-1162E1AD5472}" type="pres">
      <dgm:prSet presAssocID="{0A35C9A6-A080-4E82-A6F1-3159B80975C4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88B8D-F591-4CC4-B2B4-4C325E2A35FF}" type="pres">
      <dgm:prSet presAssocID="{0218EDCA-F88E-4A45-837A-0677897CF3F5}" presName="space" presStyleCnt="0"/>
      <dgm:spPr/>
    </dgm:pt>
    <dgm:pt modelId="{1D74471B-3350-4399-B6A8-9A0A10F3A50E}" type="pres">
      <dgm:prSet presAssocID="{2F2FBAB8-F19C-4337-B670-0845E5A220D0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E8F28-5800-427E-9C64-5C9A9EC16A86}" type="pres">
      <dgm:prSet presAssocID="{0BBA6EBA-DF5D-4B6B-B4EA-3A85B9E885C9}" presName="space" presStyleCnt="0"/>
      <dgm:spPr/>
    </dgm:pt>
    <dgm:pt modelId="{3D75F9F6-7BDC-403B-BEB6-D82DED1D8113}" type="pres">
      <dgm:prSet presAssocID="{6A70C8F6-43F5-4B97-A45F-34C99122FBEA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E3E54-284C-4EAF-A384-19CE59854E5E}" type="pres">
      <dgm:prSet presAssocID="{ED03C4F3-5040-4DDA-9B4F-FCB4537AC3BA}" presName="space" presStyleCnt="0"/>
      <dgm:spPr/>
    </dgm:pt>
    <dgm:pt modelId="{C364AEB7-2EEF-4AE1-95AE-2137A5675610}" type="pres">
      <dgm:prSet presAssocID="{02455FB3-E45A-4B32-9630-599C6A568D63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4DCCF-6DA7-4832-8A42-D767CBE022B5}" type="pres">
      <dgm:prSet presAssocID="{6E24A590-9E15-4A3E-B724-50705336A4C4}" presName="space" presStyleCnt="0"/>
      <dgm:spPr/>
    </dgm:pt>
    <dgm:pt modelId="{A9705320-755E-4D2E-B77C-CF33ADFE2EFD}" type="pres">
      <dgm:prSet presAssocID="{13BE81CF-61A4-4B8B-B287-A70FF303E278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F1D8A2-D783-214C-BA10-6BCB0016F650}" type="presOf" srcId="{0A35C9A6-A080-4E82-A6F1-3159B80975C4}" destId="{DB807B54-1E5D-489C-882C-1162E1AD5472}" srcOrd="0" destOrd="0" presId="urn:diagrams.loki3.com/VaryingWidthList"/>
    <dgm:cxn modelId="{AB113B56-7EC2-8341-A5FF-D7261463D889}" type="presOf" srcId="{13BE81CF-61A4-4B8B-B287-A70FF303E278}" destId="{A9705320-755E-4D2E-B77C-CF33ADFE2EFD}" srcOrd="0" destOrd="0" presId="urn:diagrams.loki3.com/VaryingWidthList"/>
    <dgm:cxn modelId="{B8AC6BB7-5CCD-E74F-9C23-B791E265B9E4}" type="presOf" srcId="{2F2FBAB8-F19C-4337-B670-0845E5A220D0}" destId="{1D74471B-3350-4399-B6A8-9A0A10F3A50E}" srcOrd="0" destOrd="0" presId="urn:diagrams.loki3.com/VaryingWidthList"/>
    <dgm:cxn modelId="{434BC8A6-9C98-44A6-950F-ED1C034DE3DB}" srcId="{B0F00B4E-9E35-444D-9242-991B77803EFC}" destId="{6A70C8F6-43F5-4B97-A45F-34C99122FBEA}" srcOrd="2" destOrd="0" parTransId="{026B5E6E-38DB-42AE-8268-9A2482D0A531}" sibTransId="{ED03C4F3-5040-4DDA-9B4F-FCB4537AC3BA}"/>
    <dgm:cxn modelId="{0BD69202-8219-4BE9-864A-379633DA5A2B}" srcId="{B0F00B4E-9E35-444D-9242-991B77803EFC}" destId="{13BE81CF-61A4-4B8B-B287-A70FF303E278}" srcOrd="4" destOrd="0" parTransId="{C234E304-4C9C-4545-9D3F-F55E0F210676}" sibTransId="{05C5ABBC-DB31-4302-A219-482CAF4A6CA5}"/>
    <dgm:cxn modelId="{00BB57AC-15B5-47E8-B5C8-1330052B6BD2}" srcId="{B0F00B4E-9E35-444D-9242-991B77803EFC}" destId="{2F2FBAB8-F19C-4337-B670-0845E5A220D0}" srcOrd="1" destOrd="0" parTransId="{A8096EE6-0BBE-48E3-A33D-0FDD5187AD30}" sibTransId="{0BBA6EBA-DF5D-4B6B-B4EA-3A85B9E885C9}"/>
    <dgm:cxn modelId="{5D468D50-4A91-AD47-824D-7DEFA6ADCD29}" type="presOf" srcId="{02455FB3-E45A-4B32-9630-599C6A568D63}" destId="{C364AEB7-2EEF-4AE1-95AE-2137A5675610}" srcOrd="0" destOrd="0" presId="urn:diagrams.loki3.com/VaryingWidthList"/>
    <dgm:cxn modelId="{4CC69D4C-28FA-514C-875E-E1EAA4F75B47}" type="presOf" srcId="{6A70C8F6-43F5-4B97-A45F-34C99122FBEA}" destId="{3D75F9F6-7BDC-403B-BEB6-D82DED1D8113}" srcOrd="0" destOrd="0" presId="urn:diagrams.loki3.com/VaryingWidthList"/>
    <dgm:cxn modelId="{93128E30-BD63-4116-87EC-511A1252EFDB}" srcId="{B0F00B4E-9E35-444D-9242-991B77803EFC}" destId="{0A35C9A6-A080-4E82-A6F1-3159B80975C4}" srcOrd="0" destOrd="0" parTransId="{034523C3-040C-4387-88B0-C94E9B9FC5EC}" sibTransId="{0218EDCA-F88E-4A45-837A-0677897CF3F5}"/>
    <dgm:cxn modelId="{590F733D-F7F7-1F4D-83FB-B4D7F3CE1834}" type="presOf" srcId="{B0F00B4E-9E35-444D-9242-991B77803EFC}" destId="{1601D8E2-AE9E-4F89-B396-35634B62950A}" srcOrd="0" destOrd="0" presId="urn:diagrams.loki3.com/VaryingWidthList"/>
    <dgm:cxn modelId="{78BF589C-9A6A-4991-AE56-A597DA6ACC2A}" srcId="{B0F00B4E-9E35-444D-9242-991B77803EFC}" destId="{02455FB3-E45A-4B32-9630-599C6A568D63}" srcOrd="3" destOrd="0" parTransId="{0D51B606-5DFD-4DB4-A409-DF7CF7DE79E2}" sibTransId="{6E24A590-9E15-4A3E-B724-50705336A4C4}"/>
    <dgm:cxn modelId="{2B506DFC-1976-244D-96EB-766CF32A899A}" type="presParOf" srcId="{1601D8E2-AE9E-4F89-B396-35634B62950A}" destId="{DB807B54-1E5D-489C-882C-1162E1AD5472}" srcOrd="0" destOrd="0" presId="urn:diagrams.loki3.com/VaryingWidthList"/>
    <dgm:cxn modelId="{DD2CE780-AB98-7240-BDA0-9378569F6217}" type="presParOf" srcId="{1601D8E2-AE9E-4F89-B396-35634B62950A}" destId="{15D88B8D-F591-4CC4-B2B4-4C325E2A35FF}" srcOrd="1" destOrd="0" presId="urn:diagrams.loki3.com/VaryingWidthList"/>
    <dgm:cxn modelId="{4979F797-F75F-4040-AB66-9108B81D9E90}" type="presParOf" srcId="{1601D8E2-AE9E-4F89-B396-35634B62950A}" destId="{1D74471B-3350-4399-B6A8-9A0A10F3A50E}" srcOrd="2" destOrd="0" presId="urn:diagrams.loki3.com/VaryingWidthList"/>
    <dgm:cxn modelId="{8C1114AB-726F-6340-BE79-01CF0CE0285C}" type="presParOf" srcId="{1601D8E2-AE9E-4F89-B396-35634B62950A}" destId="{A0AE8F28-5800-427E-9C64-5C9A9EC16A86}" srcOrd="3" destOrd="0" presId="urn:diagrams.loki3.com/VaryingWidthList"/>
    <dgm:cxn modelId="{520BB6B1-37C9-3944-849B-AE32E0F734E4}" type="presParOf" srcId="{1601D8E2-AE9E-4F89-B396-35634B62950A}" destId="{3D75F9F6-7BDC-403B-BEB6-D82DED1D8113}" srcOrd="4" destOrd="0" presId="urn:diagrams.loki3.com/VaryingWidthList"/>
    <dgm:cxn modelId="{14B7D61F-0F42-4547-BC37-911020FC036A}" type="presParOf" srcId="{1601D8E2-AE9E-4F89-B396-35634B62950A}" destId="{507E3E54-284C-4EAF-A384-19CE59854E5E}" srcOrd="5" destOrd="0" presId="urn:diagrams.loki3.com/VaryingWidthList"/>
    <dgm:cxn modelId="{509BBF7B-AAF5-2149-AF50-0C00DD271A4D}" type="presParOf" srcId="{1601D8E2-AE9E-4F89-B396-35634B62950A}" destId="{C364AEB7-2EEF-4AE1-95AE-2137A5675610}" srcOrd="6" destOrd="0" presId="urn:diagrams.loki3.com/VaryingWidthList"/>
    <dgm:cxn modelId="{801FCB7A-8428-2C4F-954D-CA18B81DF9BF}" type="presParOf" srcId="{1601D8E2-AE9E-4F89-B396-35634B62950A}" destId="{89E4DCCF-6DA7-4832-8A42-D767CBE022B5}" srcOrd="7" destOrd="0" presId="urn:diagrams.loki3.com/VaryingWidthList"/>
    <dgm:cxn modelId="{08207B44-7FF2-1548-AE8C-2A9CA48B13AE}" type="presParOf" srcId="{1601D8E2-AE9E-4F89-B396-35634B62950A}" destId="{A9705320-755E-4D2E-B77C-CF33ADFE2EFD}" srcOrd="8" destOrd="0" presId="urn:diagrams.loki3.com/VaryingWidthList"/>
  </dgm:cxnLst>
  <dgm:bg/>
  <dgm:whole>
    <a:ln w="12700"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F00B4E-9E35-444D-9242-991B77803EF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1601D8E2-AE9E-4F89-B396-35634B62950A}" type="pres">
      <dgm:prSet presAssocID="{B0F00B4E-9E35-444D-9242-991B77803EFC}" presName="Name0" presStyleCnt="0">
        <dgm:presLayoutVars>
          <dgm:resizeHandles/>
        </dgm:presLayoutVars>
      </dgm:prSet>
      <dgm:spPr/>
    </dgm:pt>
  </dgm:ptLst>
  <dgm:cxnLst>
    <dgm:cxn modelId="{19496254-9F01-9545-938B-4430F17DA80B}" type="presOf" srcId="{B0F00B4E-9E35-444D-9242-991B77803EFC}" destId="{1601D8E2-AE9E-4F89-B396-35634B62950A}" srcOrd="0" destOrd="0" presId="urn:diagrams.loki3.com/VaryingWidthList"/>
  </dgm:cxnLst>
  <dgm:bg/>
  <dgm:whole>
    <a:ln w="12700"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F00B4E-9E35-444D-9242-991B77803EF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6A70C8F6-43F5-4B97-A45F-34C99122FBEA}">
      <dgm:prSet phldrT="[Text]"/>
      <dgm:spPr/>
      <dgm:t>
        <a:bodyPr/>
        <a:lstStyle/>
        <a:p>
          <a:r>
            <a:rPr lang="en-US" dirty="0" smtClean="0"/>
            <a:t>Node 1</a:t>
          </a:r>
          <a:endParaRPr lang="en-US" dirty="0"/>
        </a:p>
      </dgm:t>
    </dgm:pt>
    <dgm:pt modelId="{026B5E6E-38DB-42AE-8268-9A2482D0A531}" type="parTrans" cxnId="{434BC8A6-9C98-44A6-950F-ED1C034DE3DB}">
      <dgm:prSet/>
      <dgm:spPr/>
      <dgm:t>
        <a:bodyPr/>
        <a:lstStyle/>
        <a:p>
          <a:endParaRPr lang="en-US"/>
        </a:p>
      </dgm:t>
    </dgm:pt>
    <dgm:pt modelId="{ED03C4F3-5040-4DDA-9B4F-FCB4537AC3BA}" type="sibTrans" cxnId="{434BC8A6-9C98-44A6-950F-ED1C034DE3DB}">
      <dgm:prSet/>
      <dgm:spPr/>
      <dgm:t>
        <a:bodyPr/>
        <a:lstStyle/>
        <a:p>
          <a:endParaRPr lang="en-US"/>
        </a:p>
      </dgm:t>
    </dgm:pt>
    <dgm:pt modelId="{02455FB3-E45A-4B32-9630-599C6A568D63}">
      <dgm:prSet phldrT="[Text]"/>
      <dgm:spPr/>
      <dgm:t>
        <a:bodyPr/>
        <a:lstStyle/>
        <a:p>
          <a:r>
            <a:rPr lang="en-US" dirty="0" smtClean="0"/>
            <a:t>Node 2</a:t>
          </a:r>
          <a:endParaRPr lang="en-US" dirty="0"/>
        </a:p>
      </dgm:t>
    </dgm:pt>
    <dgm:pt modelId="{0D51B606-5DFD-4DB4-A409-DF7CF7DE79E2}" type="parTrans" cxnId="{78BF589C-9A6A-4991-AE56-A597DA6ACC2A}">
      <dgm:prSet/>
      <dgm:spPr/>
      <dgm:t>
        <a:bodyPr/>
        <a:lstStyle/>
        <a:p>
          <a:endParaRPr lang="en-US"/>
        </a:p>
      </dgm:t>
    </dgm:pt>
    <dgm:pt modelId="{6E24A590-9E15-4A3E-B724-50705336A4C4}" type="sibTrans" cxnId="{78BF589C-9A6A-4991-AE56-A597DA6ACC2A}">
      <dgm:prSet/>
      <dgm:spPr/>
      <dgm:t>
        <a:bodyPr/>
        <a:lstStyle/>
        <a:p>
          <a:endParaRPr lang="en-US"/>
        </a:p>
      </dgm:t>
    </dgm:pt>
    <dgm:pt modelId="{13BE81CF-61A4-4B8B-B287-A70FF303E278}">
      <dgm:prSet phldrT="[Text]"/>
      <dgm:spPr/>
      <dgm:t>
        <a:bodyPr/>
        <a:lstStyle/>
        <a:p>
          <a:r>
            <a:rPr lang="en-US" dirty="0" smtClean="0"/>
            <a:t>Node 3</a:t>
          </a:r>
          <a:endParaRPr lang="en-US" dirty="0"/>
        </a:p>
      </dgm:t>
    </dgm:pt>
    <dgm:pt modelId="{C234E304-4C9C-4545-9D3F-F55E0F210676}" type="parTrans" cxnId="{0BD69202-8219-4BE9-864A-379633DA5A2B}">
      <dgm:prSet/>
      <dgm:spPr/>
      <dgm:t>
        <a:bodyPr/>
        <a:lstStyle/>
        <a:p>
          <a:endParaRPr lang="en-US"/>
        </a:p>
      </dgm:t>
    </dgm:pt>
    <dgm:pt modelId="{05C5ABBC-DB31-4302-A219-482CAF4A6CA5}" type="sibTrans" cxnId="{0BD69202-8219-4BE9-864A-379633DA5A2B}">
      <dgm:prSet/>
      <dgm:spPr/>
      <dgm:t>
        <a:bodyPr/>
        <a:lstStyle/>
        <a:p>
          <a:endParaRPr lang="en-US"/>
        </a:p>
      </dgm:t>
    </dgm:pt>
    <dgm:pt modelId="{2F2FBAB8-F19C-4337-B670-0845E5A220D0}">
      <dgm:prSet/>
      <dgm:spPr/>
      <dgm:t>
        <a:bodyPr/>
        <a:lstStyle/>
        <a:p>
          <a:r>
            <a:rPr lang="en-US" dirty="0" smtClean="0"/>
            <a:t>Node 5</a:t>
          </a:r>
          <a:endParaRPr lang="en-US" dirty="0"/>
        </a:p>
      </dgm:t>
    </dgm:pt>
    <dgm:pt modelId="{A8096EE6-0BBE-48E3-A33D-0FDD5187AD30}" type="parTrans" cxnId="{00BB57AC-15B5-47E8-B5C8-1330052B6BD2}">
      <dgm:prSet/>
      <dgm:spPr/>
      <dgm:t>
        <a:bodyPr/>
        <a:lstStyle/>
        <a:p>
          <a:endParaRPr lang="en-US"/>
        </a:p>
      </dgm:t>
    </dgm:pt>
    <dgm:pt modelId="{0BBA6EBA-DF5D-4B6B-B4EA-3A85B9E885C9}" type="sibTrans" cxnId="{00BB57AC-15B5-47E8-B5C8-1330052B6BD2}">
      <dgm:prSet/>
      <dgm:spPr/>
      <dgm:t>
        <a:bodyPr/>
        <a:lstStyle/>
        <a:p>
          <a:endParaRPr lang="en-US"/>
        </a:p>
      </dgm:t>
    </dgm:pt>
    <dgm:pt modelId="{1601D8E2-AE9E-4F89-B396-35634B62950A}" type="pres">
      <dgm:prSet presAssocID="{B0F00B4E-9E35-444D-9242-991B77803EFC}" presName="Name0" presStyleCnt="0">
        <dgm:presLayoutVars>
          <dgm:resizeHandles/>
        </dgm:presLayoutVars>
      </dgm:prSet>
      <dgm:spPr/>
    </dgm:pt>
    <dgm:pt modelId="{1D74471B-3350-4399-B6A8-9A0A10F3A50E}" type="pres">
      <dgm:prSet presAssocID="{2F2FBAB8-F19C-4337-B670-0845E5A220D0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E8F28-5800-427E-9C64-5C9A9EC16A86}" type="pres">
      <dgm:prSet presAssocID="{0BBA6EBA-DF5D-4B6B-B4EA-3A85B9E885C9}" presName="space" presStyleCnt="0"/>
      <dgm:spPr/>
    </dgm:pt>
    <dgm:pt modelId="{3D75F9F6-7BDC-403B-BEB6-D82DED1D8113}" type="pres">
      <dgm:prSet presAssocID="{6A70C8F6-43F5-4B97-A45F-34C99122FBEA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E3E54-284C-4EAF-A384-19CE59854E5E}" type="pres">
      <dgm:prSet presAssocID="{ED03C4F3-5040-4DDA-9B4F-FCB4537AC3BA}" presName="space" presStyleCnt="0"/>
      <dgm:spPr/>
    </dgm:pt>
    <dgm:pt modelId="{C364AEB7-2EEF-4AE1-95AE-2137A5675610}" type="pres">
      <dgm:prSet presAssocID="{02455FB3-E45A-4B32-9630-599C6A568D63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4DCCF-6DA7-4832-8A42-D767CBE022B5}" type="pres">
      <dgm:prSet presAssocID="{6E24A590-9E15-4A3E-B724-50705336A4C4}" presName="space" presStyleCnt="0"/>
      <dgm:spPr/>
    </dgm:pt>
    <dgm:pt modelId="{A9705320-755E-4D2E-B77C-CF33ADFE2EFD}" type="pres">
      <dgm:prSet presAssocID="{13BE81CF-61A4-4B8B-B287-A70FF303E278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4BC8A6-9C98-44A6-950F-ED1C034DE3DB}" srcId="{B0F00B4E-9E35-444D-9242-991B77803EFC}" destId="{6A70C8F6-43F5-4B97-A45F-34C99122FBEA}" srcOrd="1" destOrd="0" parTransId="{026B5E6E-38DB-42AE-8268-9A2482D0A531}" sibTransId="{ED03C4F3-5040-4DDA-9B4F-FCB4537AC3BA}"/>
    <dgm:cxn modelId="{D90ECF1F-56BD-3546-8DDD-B799148CEC83}" type="presOf" srcId="{6A70C8F6-43F5-4B97-A45F-34C99122FBEA}" destId="{3D75F9F6-7BDC-403B-BEB6-D82DED1D8113}" srcOrd="0" destOrd="0" presId="urn:diagrams.loki3.com/VaryingWidthList"/>
    <dgm:cxn modelId="{00BB57AC-15B5-47E8-B5C8-1330052B6BD2}" srcId="{B0F00B4E-9E35-444D-9242-991B77803EFC}" destId="{2F2FBAB8-F19C-4337-B670-0845E5A220D0}" srcOrd="0" destOrd="0" parTransId="{A8096EE6-0BBE-48E3-A33D-0FDD5187AD30}" sibTransId="{0BBA6EBA-DF5D-4B6B-B4EA-3A85B9E885C9}"/>
    <dgm:cxn modelId="{84CDDC7F-5F76-BB40-9271-F59F66BA47D9}" type="presOf" srcId="{B0F00B4E-9E35-444D-9242-991B77803EFC}" destId="{1601D8E2-AE9E-4F89-B396-35634B62950A}" srcOrd="0" destOrd="0" presId="urn:diagrams.loki3.com/VaryingWidthList"/>
    <dgm:cxn modelId="{EE275CBE-BD2F-4945-A694-664447477E4A}" type="presOf" srcId="{02455FB3-E45A-4B32-9630-599C6A568D63}" destId="{C364AEB7-2EEF-4AE1-95AE-2137A5675610}" srcOrd="0" destOrd="0" presId="urn:diagrams.loki3.com/VaryingWidthList"/>
    <dgm:cxn modelId="{BE4187C5-D0C3-FC41-8E84-F7687D73CF72}" type="presOf" srcId="{2F2FBAB8-F19C-4337-B670-0845E5A220D0}" destId="{1D74471B-3350-4399-B6A8-9A0A10F3A50E}" srcOrd="0" destOrd="0" presId="urn:diagrams.loki3.com/VaryingWidthList"/>
    <dgm:cxn modelId="{78BF589C-9A6A-4991-AE56-A597DA6ACC2A}" srcId="{B0F00B4E-9E35-444D-9242-991B77803EFC}" destId="{02455FB3-E45A-4B32-9630-599C6A568D63}" srcOrd="2" destOrd="0" parTransId="{0D51B606-5DFD-4DB4-A409-DF7CF7DE79E2}" sibTransId="{6E24A590-9E15-4A3E-B724-50705336A4C4}"/>
    <dgm:cxn modelId="{0F6D9EF9-2681-3E41-AA23-3141ED69C03F}" type="presOf" srcId="{13BE81CF-61A4-4B8B-B287-A70FF303E278}" destId="{A9705320-755E-4D2E-B77C-CF33ADFE2EFD}" srcOrd="0" destOrd="0" presId="urn:diagrams.loki3.com/VaryingWidthList"/>
    <dgm:cxn modelId="{0BD69202-8219-4BE9-864A-379633DA5A2B}" srcId="{B0F00B4E-9E35-444D-9242-991B77803EFC}" destId="{13BE81CF-61A4-4B8B-B287-A70FF303E278}" srcOrd="3" destOrd="0" parTransId="{C234E304-4C9C-4545-9D3F-F55E0F210676}" sibTransId="{05C5ABBC-DB31-4302-A219-482CAF4A6CA5}"/>
    <dgm:cxn modelId="{10D65676-03EA-7746-8BCA-616452A69E31}" type="presParOf" srcId="{1601D8E2-AE9E-4F89-B396-35634B62950A}" destId="{1D74471B-3350-4399-B6A8-9A0A10F3A50E}" srcOrd="0" destOrd="0" presId="urn:diagrams.loki3.com/VaryingWidthList"/>
    <dgm:cxn modelId="{2DEB684D-650B-7D45-83F4-DC1674B48706}" type="presParOf" srcId="{1601D8E2-AE9E-4F89-B396-35634B62950A}" destId="{A0AE8F28-5800-427E-9C64-5C9A9EC16A86}" srcOrd="1" destOrd="0" presId="urn:diagrams.loki3.com/VaryingWidthList"/>
    <dgm:cxn modelId="{5E542DDB-A2AA-A04B-83CD-BE6487275D23}" type="presParOf" srcId="{1601D8E2-AE9E-4F89-B396-35634B62950A}" destId="{3D75F9F6-7BDC-403B-BEB6-D82DED1D8113}" srcOrd="2" destOrd="0" presId="urn:diagrams.loki3.com/VaryingWidthList"/>
    <dgm:cxn modelId="{042E45CC-A2B2-C54D-9054-31AFB64BA3B3}" type="presParOf" srcId="{1601D8E2-AE9E-4F89-B396-35634B62950A}" destId="{507E3E54-284C-4EAF-A384-19CE59854E5E}" srcOrd="3" destOrd="0" presId="urn:diagrams.loki3.com/VaryingWidthList"/>
    <dgm:cxn modelId="{D4024C24-D634-3140-B251-2A9161DDCB73}" type="presParOf" srcId="{1601D8E2-AE9E-4F89-B396-35634B62950A}" destId="{C364AEB7-2EEF-4AE1-95AE-2137A5675610}" srcOrd="4" destOrd="0" presId="urn:diagrams.loki3.com/VaryingWidthList"/>
    <dgm:cxn modelId="{718567F1-B4B8-C248-A8E5-731CCB495564}" type="presParOf" srcId="{1601D8E2-AE9E-4F89-B396-35634B62950A}" destId="{89E4DCCF-6DA7-4832-8A42-D767CBE022B5}" srcOrd="5" destOrd="0" presId="urn:diagrams.loki3.com/VaryingWidthList"/>
    <dgm:cxn modelId="{9EBB0302-7525-7043-8542-205EA076BA3F}" type="presParOf" srcId="{1601D8E2-AE9E-4F89-B396-35634B62950A}" destId="{A9705320-755E-4D2E-B77C-CF33ADFE2EFD}" srcOrd="6" destOrd="0" presId="urn:diagrams.loki3.com/VaryingWidthList"/>
  </dgm:cxnLst>
  <dgm:bg/>
  <dgm:whole>
    <a:ln w="12700"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F00B4E-9E35-444D-9242-991B77803EF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2F2FBAB8-F19C-4337-B670-0845E5A220D0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Node 4</a:t>
          </a:r>
          <a:endParaRPr lang="en-US" dirty="0"/>
        </a:p>
      </dgm:t>
    </dgm:pt>
    <dgm:pt modelId="{A8096EE6-0BBE-48E3-A33D-0FDD5187AD30}" type="parTrans" cxnId="{00BB57AC-15B5-47E8-B5C8-1330052B6BD2}">
      <dgm:prSet/>
      <dgm:spPr/>
      <dgm:t>
        <a:bodyPr/>
        <a:lstStyle/>
        <a:p>
          <a:endParaRPr lang="en-US"/>
        </a:p>
      </dgm:t>
    </dgm:pt>
    <dgm:pt modelId="{0BBA6EBA-DF5D-4B6B-B4EA-3A85B9E885C9}" type="sibTrans" cxnId="{00BB57AC-15B5-47E8-B5C8-1330052B6BD2}">
      <dgm:prSet/>
      <dgm:spPr/>
      <dgm:t>
        <a:bodyPr/>
        <a:lstStyle/>
        <a:p>
          <a:endParaRPr lang="en-US"/>
        </a:p>
      </dgm:t>
    </dgm:pt>
    <dgm:pt modelId="{1601D8E2-AE9E-4F89-B396-35634B62950A}" type="pres">
      <dgm:prSet presAssocID="{B0F00B4E-9E35-444D-9242-991B77803EFC}" presName="Name0" presStyleCnt="0">
        <dgm:presLayoutVars>
          <dgm:resizeHandles/>
        </dgm:presLayoutVars>
      </dgm:prSet>
      <dgm:spPr/>
    </dgm:pt>
    <dgm:pt modelId="{1D74471B-3350-4399-B6A8-9A0A10F3A50E}" type="pres">
      <dgm:prSet presAssocID="{2F2FBAB8-F19C-4337-B670-0845E5A220D0}" presName="text" presStyleLbl="node1" presStyleIdx="0" presStyleCnt="1" custLinFactX="-3029" custLinFactY="-50195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E9EB54-7CBC-1745-AED4-FE6335D0F2EB}" type="presOf" srcId="{B0F00B4E-9E35-444D-9242-991B77803EFC}" destId="{1601D8E2-AE9E-4F89-B396-35634B62950A}" srcOrd="0" destOrd="0" presId="urn:diagrams.loki3.com/VaryingWidthList"/>
    <dgm:cxn modelId="{00BB57AC-15B5-47E8-B5C8-1330052B6BD2}" srcId="{B0F00B4E-9E35-444D-9242-991B77803EFC}" destId="{2F2FBAB8-F19C-4337-B670-0845E5A220D0}" srcOrd="0" destOrd="0" parTransId="{A8096EE6-0BBE-48E3-A33D-0FDD5187AD30}" sibTransId="{0BBA6EBA-DF5D-4B6B-B4EA-3A85B9E885C9}"/>
    <dgm:cxn modelId="{0065FA0F-C99B-BB48-AEC9-9A2D5A7FABDB}" type="presOf" srcId="{2F2FBAB8-F19C-4337-B670-0845E5A220D0}" destId="{1D74471B-3350-4399-B6A8-9A0A10F3A50E}" srcOrd="0" destOrd="0" presId="urn:diagrams.loki3.com/VaryingWidthList"/>
    <dgm:cxn modelId="{1D147D2C-78FD-B344-B8CD-FF93D48281C0}" type="presParOf" srcId="{1601D8E2-AE9E-4F89-B396-35634B62950A}" destId="{1D74471B-3350-4399-B6A8-9A0A10F3A50E}" srcOrd="0" destOrd="0" presId="urn:diagrams.loki3.com/VaryingWidthList"/>
  </dgm:cxnLst>
  <dgm:bg/>
  <dgm:whole>
    <a:ln w="12700"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F00B4E-9E35-444D-9242-991B77803EF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6A70C8F6-43F5-4B97-A45F-34C99122FBEA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026B5E6E-38DB-42AE-8268-9A2482D0A531}" type="parTrans" cxnId="{434BC8A6-9C98-44A6-950F-ED1C034DE3DB}">
      <dgm:prSet/>
      <dgm:spPr/>
      <dgm:t>
        <a:bodyPr/>
        <a:lstStyle/>
        <a:p>
          <a:endParaRPr lang="en-US"/>
        </a:p>
      </dgm:t>
    </dgm:pt>
    <dgm:pt modelId="{ED03C4F3-5040-4DDA-9B4F-FCB4537AC3BA}" type="sibTrans" cxnId="{434BC8A6-9C98-44A6-950F-ED1C034DE3DB}">
      <dgm:prSet/>
      <dgm:spPr/>
      <dgm:t>
        <a:bodyPr/>
        <a:lstStyle/>
        <a:p>
          <a:endParaRPr lang="en-US"/>
        </a:p>
      </dgm:t>
    </dgm:pt>
    <dgm:pt modelId="{1601D8E2-AE9E-4F89-B396-35634B62950A}" type="pres">
      <dgm:prSet presAssocID="{B0F00B4E-9E35-444D-9242-991B77803EFC}" presName="Name0" presStyleCnt="0">
        <dgm:presLayoutVars>
          <dgm:resizeHandles/>
        </dgm:presLayoutVars>
      </dgm:prSet>
      <dgm:spPr/>
    </dgm:pt>
    <dgm:pt modelId="{3D75F9F6-7BDC-403B-BEB6-D82DED1D8113}" type="pres">
      <dgm:prSet presAssocID="{6A70C8F6-43F5-4B97-A45F-34C99122FBEA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4BC8A6-9C98-44A6-950F-ED1C034DE3DB}" srcId="{B0F00B4E-9E35-444D-9242-991B77803EFC}" destId="{6A70C8F6-43F5-4B97-A45F-34C99122FBEA}" srcOrd="0" destOrd="0" parTransId="{026B5E6E-38DB-42AE-8268-9A2482D0A531}" sibTransId="{ED03C4F3-5040-4DDA-9B4F-FCB4537AC3BA}"/>
    <dgm:cxn modelId="{4D20DC16-06A9-F04F-8DE3-EAB5BD8D0A0E}" type="presOf" srcId="{6A70C8F6-43F5-4B97-A45F-34C99122FBEA}" destId="{3D75F9F6-7BDC-403B-BEB6-D82DED1D8113}" srcOrd="0" destOrd="0" presId="urn:diagrams.loki3.com/VaryingWidthList"/>
    <dgm:cxn modelId="{AA64D660-CDC5-FA4C-8A27-DEB57F7E00A7}" type="presOf" srcId="{B0F00B4E-9E35-444D-9242-991B77803EFC}" destId="{1601D8E2-AE9E-4F89-B396-35634B62950A}" srcOrd="0" destOrd="0" presId="urn:diagrams.loki3.com/VaryingWidthList"/>
    <dgm:cxn modelId="{905EDCAC-A6AB-5D4D-BCD2-69FE2466061E}" type="presParOf" srcId="{1601D8E2-AE9E-4F89-B396-35634B62950A}" destId="{3D75F9F6-7BDC-403B-BEB6-D82DED1D8113}" srcOrd="0" destOrd="0" presId="urn:diagrams.loki3.com/VaryingWidthList"/>
  </dgm:cxnLst>
  <dgm:bg/>
  <dgm:whole>
    <a:ln w="12700"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F00B4E-9E35-444D-9242-991B77803EF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6A70C8F6-43F5-4B97-A45F-34C99122FBEA}">
      <dgm:prSet phldrT="[Text]"/>
      <dgm:spPr/>
      <dgm:t>
        <a:bodyPr/>
        <a:lstStyle/>
        <a:p>
          <a:r>
            <a:rPr lang="en-US" dirty="0" smtClean="0"/>
            <a:t>Node 1</a:t>
          </a:r>
          <a:endParaRPr lang="en-US" dirty="0"/>
        </a:p>
      </dgm:t>
    </dgm:pt>
    <dgm:pt modelId="{026B5E6E-38DB-42AE-8268-9A2482D0A531}" type="parTrans" cxnId="{434BC8A6-9C98-44A6-950F-ED1C034DE3DB}">
      <dgm:prSet/>
      <dgm:spPr/>
      <dgm:t>
        <a:bodyPr/>
        <a:lstStyle/>
        <a:p>
          <a:endParaRPr lang="en-US"/>
        </a:p>
      </dgm:t>
    </dgm:pt>
    <dgm:pt modelId="{ED03C4F3-5040-4DDA-9B4F-FCB4537AC3BA}" type="sibTrans" cxnId="{434BC8A6-9C98-44A6-950F-ED1C034DE3DB}">
      <dgm:prSet/>
      <dgm:spPr/>
      <dgm:t>
        <a:bodyPr/>
        <a:lstStyle/>
        <a:p>
          <a:endParaRPr lang="en-US"/>
        </a:p>
      </dgm:t>
    </dgm:pt>
    <dgm:pt modelId="{93037E20-B8AF-4927-97CA-80E44191C431}">
      <dgm:prSet/>
      <dgm:spPr/>
      <dgm:t>
        <a:bodyPr/>
        <a:lstStyle/>
        <a:p>
          <a:r>
            <a:rPr lang="en-US" dirty="0" smtClean="0"/>
            <a:t>Node 2</a:t>
          </a:r>
          <a:endParaRPr lang="en-US" dirty="0"/>
        </a:p>
      </dgm:t>
    </dgm:pt>
    <dgm:pt modelId="{E8904366-C548-4A6B-9D4A-284A882FAD12}" type="parTrans" cxnId="{7212BE42-E975-4A19-8E70-230FF3E59207}">
      <dgm:prSet/>
      <dgm:spPr/>
      <dgm:t>
        <a:bodyPr/>
        <a:lstStyle/>
        <a:p>
          <a:endParaRPr lang="en-US"/>
        </a:p>
      </dgm:t>
    </dgm:pt>
    <dgm:pt modelId="{625D9CE2-9C9A-4507-99C8-E656F9325014}" type="sibTrans" cxnId="{7212BE42-E975-4A19-8E70-230FF3E59207}">
      <dgm:prSet/>
      <dgm:spPr/>
      <dgm:t>
        <a:bodyPr/>
        <a:lstStyle/>
        <a:p>
          <a:endParaRPr lang="en-US"/>
        </a:p>
      </dgm:t>
    </dgm:pt>
    <dgm:pt modelId="{1601D8E2-AE9E-4F89-B396-35634B62950A}" type="pres">
      <dgm:prSet presAssocID="{B0F00B4E-9E35-444D-9242-991B77803EFC}" presName="Name0" presStyleCnt="0">
        <dgm:presLayoutVars>
          <dgm:resizeHandles/>
        </dgm:presLayoutVars>
      </dgm:prSet>
      <dgm:spPr/>
    </dgm:pt>
    <dgm:pt modelId="{F75EFFF0-E231-46D7-8C25-2DE0B00FDEFC}" type="pres">
      <dgm:prSet presAssocID="{93037E20-B8AF-4927-97CA-80E44191C431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AF9A-5485-4DC5-9E5A-6FAD9A1C14DE}" type="pres">
      <dgm:prSet presAssocID="{625D9CE2-9C9A-4507-99C8-E656F9325014}" presName="space" presStyleCnt="0"/>
      <dgm:spPr/>
    </dgm:pt>
    <dgm:pt modelId="{3D75F9F6-7BDC-403B-BEB6-D82DED1D8113}" type="pres">
      <dgm:prSet presAssocID="{6A70C8F6-43F5-4B97-A45F-34C99122FBEA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4BC8A6-9C98-44A6-950F-ED1C034DE3DB}" srcId="{B0F00B4E-9E35-444D-9242-991B77803EFC}" destId="{6A70C8F6-43F5-4B97-A45F-34C99122FBEA}" srcOrd="1" destOrd="0" parTransId="{026B5E6E-38DB-42AE-8268-9A2482D0A531}" sibTransId="{ED03C4F3-5040-4DDA-9B4F-FCB4537AC3BA}"/>
    <dgm:cxn modelId="{761442B4-9CC4-EC4B-BA0E-7A86F1240036}" type="presOf" srcId="{93037E20-B8AF-4927-97CA-80E44191C431}" destId="{F75EFFF0-E231-46D7-8C25-2DE0B00FDEFC}" srcOrd="0" destOrd="0" presId="urn:diagrams.loki3.com/VaryingWidthList"/>
    <dgm:cxn modelId="{7212BE42-E975-4A19-8E70-230FF3E59207}" srcId="{B0F00B4E-9E35-444D-9242-991B77803EFC}" destId="{93037E20-B8AF-4927-97CA-80E44191C431}" srcOrd="0" destOrd="0" parTransId="{E8904366-C548-4A6B-9D4A-284A882FAD12}" sibTransId="{625D9CE2-9C9A-4507-99C8-E656F9325014}"/>
    <dgm:cxn modelId="{1E2B4D85-7E28-6A43-9CC5-3ED8C7431185}" type="presOf" srcId="{6A70C8F6-43F5-4B97-A45F-34C99122FBEA}" destId="{3D75F9F6-7BDC-403B-BEB6-D82DED1D8113}" srcOrd="0" destOrd="0" presId="urn:diagrams.loki3.com/VaryingWidthList"/>
    <dgm:cxn modelId="{7C14FEEE-18D3-274F-99F6-6357F56453F5}" type="presOf" srcId="{B0F00B4E-9E35-444D-9242-991B77803EFC}" destId="{1601D8E2-AE9E-4F89-B396-35634B62950A}" srcOrd="0" destOrd="0" presId="urn:diagrams.loki3.com/VaryingWidthList"/>
    <dgm:cxn modelId="{D55F4E24-E7F3-EE49-BDB4-FE77CB65F88D}" type="presParOf" srcId="{1601D8E2-AE9E-4F89-B396-35634B62950A}" destId="{F75EFFF0-E231-46D7-8C25-2DE0B00FDEFC}" srcOrd="0" destOrd="0" presId="urn:diagrams.loki3.com/VaryingWidthList"/>
    <dgm:cxn modelId="{B68B8B79-7FE2-2949-8C17-98B52F0BABA7}" type="presParOf" srcId="{1601D8E2-AE9E-4F89-B396-35634B62950A}" destId="{B58EAF9A-5485-4DC5-9E5A-6FAD9A1C14DE}" srcOrd="1" destOrd="0" presId="urn:diagrams.loki3.com/VaryingWidthList"/>
    <dgm:cxn modelId="{A12FFE5D-FDAC-1049-B87A-8510D62CDACF}" type="presParOf" srcId="{1601D8E2-AE9E-4F89-B396-35634B62950A}" destId="{3D75F9F6-7BDC-403B-BEB6-D82DED1D8113}" srcOrd="2" destOrd="0" presId="urn:diagrams.loki3.com/VaryingWidthList"/>
  </dgm:cxnLst>
  <dgm:bg/>
  <dgm:whole>
    <a:ln w="12700"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0F00B4E-9E35-444D-9242-991B77803EF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6A70C8F6-43F5-4B97-A45F-34C99122FBEA}">
      <dgm:prSet phldrT="[Text]"/>
      <dgm:spPr/>
      <dgm:t>
        <a:bodyPr/>
        <a:lstStyle/>
        <a:p>
          <a:r>
            <a:rPr lang="en-US" dirty="0" smtClean="0"/>
            <a:t>Node 1</a:t>
          </a:r>
          <a:endParaRPr lang="en-US" dirty="0"/>
        </a:p>
      </dgm:t>
    </dgm:pt>
    <dgm:pt modelId="{026B5E6E-38DB-42AE-8268-9A2482D0A531}" type="parTrans" cxnId="{434BC8A6-9C98-44A6-950F-ED1C034DE3DB}">
      <dgm:prSet/>
      <dgm:spPr/>
      <dgm:t>
        <a:bodyPr/>
        <a:lstStyle/>
        <a:p>
          <a:endParaRPr lang="en-US"/>
        </a:p>
      </dgm:t>
    </dgm:pt>
    <dgm:pt modelId="{ED03C4F3-5040-4DDA-9B4F-FCB4537AC3BA}" type="sibTrans" cxnId="{434BC8A6-9C98-44A6-950F-ED1C034DE3DB}">
      <dgm:prSet/>
      <dgm:spPr/>
      <dgm:t>
        <a:bodyPr/>
        <a:lstStyle/>
        <a:p>
          <a:endParaRPr lang="en-US"/>
        </a:p>
      </dgm:t>
    </dgm:pt>
    <dgm:pt modelId="{E2AE4FC9-C1AD-44A2-9CA8-FC6DFC250CCB}">
      <dgm:prSet/>
      <dgm:spPr/>
      <dgm:t>
        <a:bodyPr/>
        <a:lstStyle/>
        <a:p>
          <a:r>
            <a:rPr lang="en-US" dirty="0" smtClean="0"/>
            <a:t>Node 4</a:t>
          </a:r>
          <a:endParaRPr lang="en-US" dirty="0"/>
        </a:p>
      </dgm:t>
    </dgm:pt>
    <dgm:pt modelId="{B3E62F05-5E09-4DE8-A18F-E8EBE675E804}" type="parTrans" cxnId="{CD896950-E320-48A1-84EC-D0D1DD76DB49}">
      <dgm:prSet/>
      <dgm:spPr/>
      <dgm:t>
        <a:bodyPr/>
        <a:lstStyle/>
        <a:p>
          <a:endParaRPr lang="en-US"/>
        </a:p>
      </dgm:t>
    </dgm:pt>
    <dgm:pt modelId="{A1F7C15A-2A6E-41CB-B9CE-E5CB5200FF32}" type="sibTrans" cxnId="{CD896950-E320-48A1-84EC-D0D1DD76DB49}">
      <dgm:prSet/>
      <dgm:spPr/>
      <dgm:t>
        <a:bodyPr/>
        <a:lstStyle/>
        <a:p>
          <a:endParaRPr lang="en-US"/>
        </a:p>
      </dgm:t>
    </dgm:pt>
    <dgm:pt modelId="{68DA7A98-57A8-441E-BDD6-A8CF91C83B29}">
      <dgm:prSet/>
      <dgm:spPr/>
      <dgm:t>
        <a:bodyPr/>
        <a:lstStyle/>
        <a:p>
          <a:r>
            <a:rPr lang="en-US" dirty="0" smtClean="0"/>
            <a:t>Node 3</a:t>
          </a:r>
          <a:endParaRPr lang="en-US" dirty="0"/>
        </a:p>
      </dgm:t>
    </dgm:pt>
    <dgm:pt modelId="{48C4C93B-5696-401D-9712-2F0ED1D5BD8C}" type="parTrans" cxnId="{2C223536-79B2-4EAB-84FB-C8DFF1F16413}">
      <dgm:prSet/>
      <dgm:spPr/>
      <dgm:t>
        <a:bodyPr/>
        <a:lstStyle/>
        <a:p>
          <a:endParaRPr lang="en-US"/>
        </a:p>
      </dgm:t>
    </dgm:pt>
    <dgm:pt modelId="{EEDFE160-0EDD-4B30-9EF8-193CD72E4B86}" type="sibTrans" cxnId="{2C223536-79B2-4EAB-84FB-C8DFF1F16413}">
      <dgm:prSet/>
      <dgm:spPr/>
      <dgm:t>
        <a:bodyPr/>
        <a:lstStyle/>
        <a:p>
          <a:endParaRPr lang="en-US"/>
        </a:p>
      </dgm:t>
    </dgm:pt>
    <dgm:pt modelId="{1601D8E2-AE9E-4F89-B396-35634B62950A}" type="pres">
      <dgm:prSet presAssocID="{B0F00B4E-9E35-444D-9242-991B77803EFC}" presName="Name0" presStyleCnt="0">
        <dgm:presLayoutVars>
          <dgm:resizeHandles/>
        </dgm:presLayoutVars>
      </dgm:prSet>
      <dgm:spPr/>
    </dgm:pt>
    <dgm:pt modelId="{B4F17702-F919-460D-822A-2F94D6BFFD28}" type="pres">
      <dgm:prSet presAssocID="{E2AE4FC9-C1AD-44A2-9CA8-FC6DFC250CCB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7BEA1-C117-46CF-ABBE-E3D8EFF48976}" type="pres">
      <dgm:prSet presAssocID="{A1F7C15A-2A6E-41CB-B9CE-E5CB5200FF32}" presName="space" presStyleCnt="0"/>
      <dgm:spPr/>
    </dgm:pt>
    <dgm:pt modelId="{50EE4DBF-EFF2-456B-85A8-AE38E28C1579}" type="pres">
      <dgm:prSet presAssocID="{68DA7A98-57A8-441E-BDD6-A8CF91C83B29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A60ED-ECEE-4293-A81F-A0481B8A9CDE}" type="pres">
      <dgm:prSet presAssocID="{EEDFE160-0EDD-4B30-9EF8-193CD72E4B86}" presName="space" presStyleCnt="0"/>
      <dgm:spPr/>
    </dgm:pt>
    <dgm:pt modelId="{3D75F9F6-7BDC-403B-BEB6-D82DED1D8113}" type="pres">
      <dgm:prSet presAssocID="{6A70C8F6-43F5-4B97-A45F-34C99122FBE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C862DD-66CF-C741-AC72-EEA51A266234}" type="presOf" srcId="{68DA7A98-57A8-441E-BDD6-A8CF91C83B29}" destId="{50EE4DBF-EFF2-456B-85A8-AE38E28C1579}" srcOrd="0" destOrd="0" presId="urn:diagrams.loki3.com/VaryingWidthList"/>
    <dgm:cxn modelId="{434BC8A6-9C98-44A6-950F-ED1C034DE3DB}" srcId="{B0F00B4E-9E35-444D-9242-991B77803EFC}" destId="{6A70C8F6-43F5-4B97-A45F-34C99122FBEA}" srcOrd="2" destOrd="0" parTransId="{026B5E6E-38DB-42AE-8268-9A2482D0A531}" sibTransId="{ED03C4F3-5040-4DDA-9B4F-FCB4537AC3BA}"/>
    <dgm:cxn modelId="{CD896950-E320-48A1-84EC-D0D1DD76DB49}" srcId="{B0F00B4E-9E35-444D-9242-991B77803EFC}" destId="{E2AE4FC9-C1AD-44A2-9CA8-FC6DFC250CCB}" srcOrd="0" destOrd="0" parTransId="{B3E62F05-5E09-4DE8-A18F-E8EBE675E804}" sibTransId="{A1F7C15A-2A6E-41CB-B9CE-E5CB5200FF32}"/>
    <dgm:cxn modelId="{24D41252-7C16-2248-92A7-DDA4A41F25BF}" type="presOf" srcId="{E2AE4FC9-C1AD-44A2-9CA8-FC6DFC250CCB}" destId="{B4F17702-F919-460D-822A-2F94D6BFFD28}" srcOrd="0" destOrd="0" presId="urn:diagrams.loki3.com/VaryingWidthList"/>
    <dgm:cxn modelId="{2C223536-79B2-4EAB-84FB-C8DFF1F16413}" srcId="{B0F00B4E-9E35-444D-9242-991B77803EFC}" destId="{68DA7A98-57A8-441E-BDD6-A8CF91C83B29}" srcOrd="1" destOrd="0" parTransId="{48C4C93B-5696-401D-9712-2F0ED1D5BD8C}" sibTransId="{EEDFE160-0EDD-4B30-9EF8-193CD72E4B86}"/>
    <dgm:cxn modelId="{4700CD02-A274-1443-9312-DD6BA66B2486}" type="presOf" srcId="{B0F00B4E-9E35-444D-9242-991B77803EFC}" destId="{1601D8E2-AE9E-4F89-B396-35634B62950A}" srcOrd="0" destOrd="0" presId="urn:diagrams.loki3.com/VaryingWidthList"/>
    <dgm:cxn modelId="{A28A094F-9B90-FA4F-88F4-C729A3796149}" type="presOf" srcId="{6A70C8F6-43F5-4B97-A45F-34C99122FBEA}" destId="{3D75F9F6-7BDC-403B-BEB6-D82DED1D8113}" srcOrd="0" destOrd="0" presId="urn:diagrams.loki3.com/VaryingWidthList"/>
    <dgm:cxn modelId="{6C2738DB-664E-944E-887E-4DF3CBF15D71}" type="presParOf" srcId="{1601D8E2-AE9E-4F89-B396-35634B62950A}" destId="{B4F17702-F919-460D-822A-2F94D6BFFD28}" srcOrd="0" destOrd="0" presId="urn:diagrams.loki3.com/VaryingWidthList"/>
    <dgm:cxn modelId="{4DE16F4B-168D-214E-893B-7C49561B8520}" type="presParOf" srcId="{1601D8E2-AE9E-4F89-B396-35634B62950A}" destId="{F5E7BEA1-C117-46CF-ABBE-E3D8EFF48976}" srcOrd="1" destOrd="0" presId="urn:diagrams.loki3.com/VaryingWidthList"/>
    <dgm:cxn modelId="{61C3C113-517C-C142-98A9-D1FCC0DAB3A7}" type="presParOf" srcId="{1601D8E2-AE9E-4F89-B396-35634B62950A}" destId="{50EE4DBF-EFF2-456B-85A8-AE38E28C1579}" srcOrd="2" destOrd="0" presId="urn:diagrams.loki3.com/VaryingWidthList"/>
    <dgm:cxn modelId="{F0974608-5974-5B47-A629-A374A582AA28}" type="presParOf" srcId="{1601D8E2-AE9E-4F89-B396-35634B62950A}" destId="{0D8A60ED-ECEE-4293-A81F-A0481B8A9CDE}" srcOrd="3" destOrd="0" presId="urn:diagrams.loki3.com/VaryingWidthList"/>
    <dgm:cxn modelId="{26DAEFC3-E0F5-D543-8F50-66E5AD44E15D}" type="presParOf" srcId="{1601D8E2-AE9E-4F89-B396-35634B62950A}" destId="{3D75F9F6-7BDC-403B-BEB6-D82DED1D8113}" srcOrd="4" destOrd="0" presId="urn:diagrams.loki3.com/VaryingWidthList"/>
  </dgm:cxnLst>
  <dgm:bg/>
  <dgm:whole>
    <a:ln w="12700"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F00B4E-9E35-444D-9242-991B77803EF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6A70C8F6-43F5-4B97-A45F-34C99122FBEA}">
      <dgm:prSet phldrT="[Text]"/>
      <dgm:spPr/>
      <dgm:t>
        <a:bodyPr/>
        <a:lstStyle/>
        <a:p>
          <a:r>
            <a:rPr lang="en-US" dirty="0" smtClean="0"/>
            <a:t>Node 1</a:t>
          </a:r>
          <a:endParaRPr lang="en-US" dirty="0"/>
        </a:p>
      </dgm:t>
    </dgm:pt>
    <dgm:pt modelId="{026B5E6E-38DB-42AE-8268-9A2482D0A531}" type="parTrans" cxnId="{434BC8A6-9C98-44A6-950F-ED1C034DE3DB}">
      <dgm:prSet/>
      <dgm:spPr/>
      <dgm:t>
        <a:bodyPr/>
        <a:lstStyle/>
        <a:p>
          <a:endParaRPr lang="en-US"/>
        </a:p>
      </dgm:t>
    </dgm:pt>
    <dgm:pt modelId="{ED03C4F3-5040-4DDA-9B4F-FCB4537AC3BA}" type="sibTrans" cxnId="{434BC8A6-9C98-44A6-950F-ED1C034DE3DB}">
      <dgm:prSet/>
      <dgm:spPr/>
      <dgm:t>
        <a:bodyPr/>
        <a:lstStyle/>
        <a:p>
          <a:endParaRPr lang="en-US"/>
        </a:p>
      </dgm:t>
    </dgm:pt>
    <dgm:pt modelId="{E2AE4FC9-C1AD-44A2-9CA8-FC6DFC250CCB}">
      <dgm:prSet/>
      <dgm:spPr/>
      <dgm:t>
        <a:bodyPr/>
        <a:lstStyle/>
        <a:p>
          <a:r>
            <a:rPr lang="en-US" dirty="0" smtClean="0"/>
            <a:t>Node 5</a:t>
          </a:r>
          <a:endParaRPr lang="en-US" dirty="0"/>
        </a:p>
      </dgm:t>
    </dgm:pt>
    <dgm:pt modelId="{B3E62F05-5E09-4DE8-A18F-E8EBE675E804}" type="parTrans" cxnId="{CD896950-E320-48A1-84EC-D0D1DD76DB49}">
      <dgm:prSet/>
      <dgm:spPr/>
      <dgm:t>
        <a:bodyPr/>
        <a:lstStyle/>
        <a:p>
          <a:endParaRPr lang="en-US"/>
        </a:p>
      </dgm:t>
    </dgm:pt>
    <dgm:pt modelId="{A1F7C15A-2A6E-41CB-B9CE-E5CB5200FF32}" type="sibTrans" cxnId="{CD896950-E320-48A1-84EC-D0D1DD76DB49}">
      <dgm:prSet/>
      <dgm:spPr/>
      <dgm:t>
        <a:bodyPr/>
        <a:lstStyle/>
        <a:p>
          <a:endParaRPr lang="en-US"/>
        </a:p>
      </dgm:t>
    </dgm:pt>
    <dgm:pt modelId="{68DA7A98-57A8-441E-BDD6-A8CF91C83B29}">
      <dgm:prSet/>
      <dgm:spPr/>
      <dgm:t>
        <a:bodyPr/>
        <a:lstStyle/>
        <a:p>
          <a:r>
            <a:rPr lang="en-US" dirty="0" smtClean="0"/>
            <a:t>Node 3</a:t>
          </a:r>
          <a:endParaRPr lang="en-US" dirty="0"/>
        </a:p>
      </dgm:t>
    </dgm:pt>
    <dgm:pt modelId="{48C4C93B-5696-401D-9712-2F0ED1D5BD8C}" type="parTrans" cxnId="{2C223536-79B2-4EAB-84FB-C8DFF1F16413}">
      <dgm:prSet/>
      <dgm:spPr/>
      <dgm:t>
        <a:bodyPr/>
        <a:lstStyle/>
        <a:p>
          <a:endParaRPr lang="en-US"/>
        </a:p>
      </dgm:t>
    </dgm:pt>
    <dgm:pt modelId="{EEDFE160-0EDD-4B30-9EF8-193CD72E4B86}" type="sibTrans" cxnId="{2C223536-79B2-4EAB-84FB-C8DFF1F16413}">
      <dgm:prSet/>
      <dgm:spPr/>
      <dgm:t>
        <a:bodyPr/>
        <a:lstStyle/>
        <a:p>
          <a:endParaRPr lang="en-US"/>
        </a:p>
      </dgm:t>
    </dgm:pt>
    <dgm:pt modelId="{9140DE76-16AF-4BA3-A728-1FF7DB611001}">
      <dgm:prSet/>
      <dgm:spPr/>
      <dgm:t>
        <a:bodyPr/>
        <a:lstStyle/>
        <a:p>
          <a:r>
            <a:rPr lang="en-US" dirty="0" smtClean="0"/>
            <a:t>Node 6</a:t>
          </a:r>
          <a:endParaRPr lang="en-US" dirty="0"/>
        </a:p>
      </dgm:t>
    </dgm:pt>
    <dgm:pt modelId="{87AE861D-0D03-4B72-9159-2A052E2FF03B}" type="parTrans" cxnId="{7F263F1C-77C2-4AFF-A36B-EF84E8B695B1}">
      <dgm:prSet/>
      <dgm:spPr/>
      <dgm:t>
        <a:bodyPr/>
        <a:lstStyle/>
        <a:p>
          <a:endParaRPr lang="en-US"/>
        </a:p>
      </dgm:t>
    </dgm:pt>
    <dgm:pt modelId="{0A9B2706-D208-40AF-87AE-7A791BD0DDF6}" type="sibTrans" cxnId="{7F263F1C-77C2-4AFF-A36B-EF84E8B695B1}">
      <dgm:prSet/>
      <dgm:spPr/>
      <dgm:t>
        <a:bodyPr/>
        <a:lstStyle/>
        <a:p>
          <a:endParaRPr lang="en-US"/>
        </a:p>
      </dgm:t>
    </dgm:pt>
    <dgm:pt modelId="{1601D8E2-AE9E-4F89-B396-35634B62950A}" type="pres">
      <dgm:prSet presAssocID="{B0F00B4E-9E35-444D-9242-991B77803EFC}" presName="Name0" presStyleCnt="0">
        <dgm:presLayoutVars>
          <dgm:resizeHandles/>
        </dgm:presLayoutVars>
      </dgm:prSet>
      <dgm:spPr/>
    </dgm:pt>
    <dgm:pt modelId="{B4F17702-F919-460D-822A-2F94D6BFFD28}" type="pres">
      <dgm:prSet presAssocID="{E2AE4FC9-C1AD-44A2-9CA8-FC6DFC250CCB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7BEA1-C117-46CF-ABBE-E3D8EFF48976}" type="pres">
      <dgm:prSet presAssocID="{A1F7C15A-2A6E-41CB-B9CE-E5CB5200FF32}" presName="space" presStyleCnt="0"/>
      <dgm:spPr/>
    </dgm:pt>
    <dgm:pt modelId="{4000B853-1EC2-4D20-8F83-7AAA424F7532}" type="pres">
      <dgm:prSet presAssocID="{9140DE76-16AF-4BA3-A728-1FF7DB611001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CE0770-7C48-4573-BF95-6E5E67374FAA}" type="pres">
      <dgm:prSet presAssocID="{0A9B2706-D208-40AF-87AE-7A791BD0DDF6}" presName="space" presStyleCnt="0"/>
      <dgm:spPr/>
    </dgm:pt>
    <dgm:pt modelId="{50EE4DBF-EFF2-456B-85A8-AE38E28C1579}" type="pres">
      <dgm:prSet presAssocID="{68DA7A98-57A8-441E-BDD6-A8CF91C83B29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A60ED-ECEE-4293-A81F-A0481B8A9CDE}" type="pres">
      <dgm:prSet presAssocID="{EEDFE160-0EDD-4B30-9EF8-193CD72E4B86}" presName="space" presStyleCnt="0"/>
      <dgm:spPr/>
    </dgm:pt>
    <dgm:pt modelId="{3D75F9F6-7BDC-403B-BEB6-D82DED1D8113}" type="pres">
      <dgm:prSet presAssocID="{6A70C8F6-43F5-4B97-A45F-34C99122FBEA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4BC8A6-9C98-44A6-950F-ED1C034DE3DB}" srcId="{B0F00B4E-9E35-444D-9242-991B77803EFC}" destId="{6A70C8F6-43F5-4B97-A45F-34C99122FBEA}" srcOrd="3" destOrd="0" parTransId="{026B5E6E-38DB-42AE-8268-9A2482D0A531}" sibTransId="{ED03C4F3-5040-4DDA-9B4F-FCB4537AC3BA}"/>
    <dgm:cxn modelId="{E79D6F77-6DB2-5C47-AC1D-11FDB6A39888}" type="presOf" srcId="{68DA7A98-57A8-441E-BDD6-A8CF91C83B29}" destId="{50EE4DBF-EFF2-456B-85A8-AE38E28C1579}" srcOrd="0" destOrd="0" presId="urn:diagrams.loki3.com/VaryingWidthList"/>
    <dgm:cxn modelId="{DBA4AEA7-5873-DE46-88E5-41DECC0D9E61}" type="presOf" srcId="{B0F00B4E-9E35-444D-9242-991B77803EFC}" destId="{1601D8E2-AE9E-4F89-B396-35634B62950A}" srcOrd="0" destOrd="0" presId="urn:diagrams.loki3.com/VaryingWidthList"/>
    <dgm:cxn modelId="{F1BA4A68-22A5-5B4C-9662-C873F0915C3B}" type="presOf" srcId="{E2AE4FC9-C1AD-44A2-9CA8-FC6DFC250CCB}" destId="{B4F17702-F919-460D-822A-2F94D6BFFD28}" srcOrd="0" destOrd="0" presId="urn:diagrams.loki3.com/VaryingWidthList"/>
    <dgm:cxn modelId="{CD896950-E320-48A1-84EC-D0D1DD76DB49}" srcId="{B0F00B4E-9E35-444D-9242-991B77803EFC}" destId="{E2AE4FC9-C1AD-44A2-9CA8-FC6DFC250CCB}" srcOrd="0" destOrd="0" parTransId="{B3E62F05-5E09-4DE8-A18F-E8EBE675E804}" sibTransId="{A1F7C15A-2A6E-41CB-B9CE-E5CB5200FF32}"/>
    <dgm:cxn modelId="{7F263F1C-77C2-4AFF-A36B-EF84E8B695B1}" srcId="{B0F00B4E-9E35-444D-9242-991B77803EFC}" destId="{9140DE76-16AF-4BA3-A728-1FF7DB611001}" srcOrd="1" destOrd="0" parTransId="{87AE861D-0D03-4B72-9159-2A052E2FF03B}" sibTransId="{0A9B2706-D208-40AF-87AE-7A791BD0DDF6}"/>
    <dgm:cxn modelId="{8EB3E8E2-6DEE-DE47-A7E8-2DD292073C0B}" type="presOf" srcId="{6A70C8F6-43F5-4B97-A45F-34C99122FBEA}" destId="{3D75F9F6-7BDC-403B-BEB6-D82DED1D8113}" srcOrd="0" destOrd="0" presId="urn:diagrams.loki3.com/VaryingWidthList"/>
    <dgm:cxn modelId="{2C223536-79B2-4EAB-84FB-C8DFF1F16413}" srcId="{B0F00B4E-9E35-444D-9242-991B77803EFC}" destId="{68DA7A98-57A8-441E-BDD6-A8CF91C83B29}" srcOrd="2" destOrd="0" parTransId="{48C4C93B-5696-401D-9712-2F0ED1D5BD8C}" sibTransId="{EEDFE160-0EDD-4B30-9EF8-193CD72E4B86}"/>
    <dgm:cxn modelId="{5B2EE663-0163-EC4E-8796-E711DFAF1450}" type="presOf" srcId="{9140DE76-16AF-4BA3-A728-1FF7DB611001}" destId="{4000B853-1EC2-4D20-8F83-7AAA424F7532}" srcOrd="0" destOrd="0" presId="urn:diagrams.loki3.com/VaryingWidthList"/>
    <dgm:cxn modelId="{053493AB-BB0D-024A-9A5B-A16CCD382C63}" type="presParOf" srcId="{1601D8E2-AE9E-4F89-B396-35634B62950A}" destId="{B4F17702-F919-460D-822A-2F94D6BFFD28}" srcOrd="0" destOrd="0" presId="urn:diagrams.loki3.com/VaryingWidthList"/>
    <dgm:cxn modelId="{6158B069-316A-A445-9EC1-A8C5D802B0E2}" type="presParOf" srcId="{1601D8E2-AE9E-4F89-B396-35634B62950A}" destId="{F5E7BEA1-C117-46CF-ABBE-E3D8EFF48976}" srcOrd="1" destOrd="0" presId="urn:diagrams.loki3.com/VaryingWidthList"/>
    <dgm:cxn modelId="{12CBE06F-9386-AA49-AC63-B79B3D90FB3E}" type="presParOf" srcId="{1601D8E2-AE9E-4F89-B396-35634B62950A}" destId="{4000B853-1EC2-4D20-8F83-7AAA424F7532}" srcOrd="2" destOrd="0" presId="urn:diagrams.loki3.com/VaryingWidthList"/>
    <dgm:cxn modelId="{447F6CF5-D58B-7F4D-A4B2-E570D2B500D3}" type="presParOf" srcId="{1601D8E2-AE9E-4F89-B396-35634B62950A}" destId="{9BCE0770-7C48-4573-BF95-6E5E67374FAA}" srcOrd="3" destOrd="0" presId="urn:diagrams.loki3.com/VaryingWidthList"/>
    <dgm:cxn modelId="{CA7D5979-75AF-284A-B0E1-CA9155CB012A}" type="presParOf" srcId="{1601D8E2-AE9E-4F89-B396-35634B62950A}" destId="{50EE4DBF-EFF2-456B-85A8-AE38E28C1579}" srcOrd="4" destOrd="0" presId="urn:diagrams.loki3.com/VaryingWidthList"/>
    <dgm:cxn modelId="{9DDBB5B1-EB7C-084D-B401-6E2535F13546}" type="presParOf" srcId="{1601D8E2-AE9E-4F89-B396-35634B62950A}" destId="{0D8A60ED-ECEE-4293-A81F-A0481B8A9CDE}" srcOrd="5" destOrd="0" presId="urn:diagrams.loki3.com/VaryingWidthList"/>
    <dgm:cxn modelId="{BADBCA62-8098-B844-ADAB-FA1D816E2E46}" type="presParOf" srcId="{1601D8E2-AE9E-4F89-B396-35634B62950A}" destId="{3D75F9F6-7BDC-403B-BEB6-D82DED1D8113}" srcOrd="6" destOrd="0" presId="urn:diagrams.loki3.com/VaryingWidthList"/>
  </dgm:cxnLst>
  <dgm:bg/>
  <dgm:whole>
    <a:ln w="12700"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5F9F6-7BDC-403B-BEB6-D82DED1D8113}">
      <dsp:nvSpPr>
        <dsp:cNvPr id="0" name=""/>
        <dsp:cNvSpPr/>
      </dsp:nvSpPr>
      <dsp:spPr>
        <a:xfrm>
          <a:off x="204600" y="558"/>
          <a:ext cx="810000" cy="368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Node 1</a:t>
          </a:r>
          <a:endParaRPr lang="en-US" sz="1900" kern="1200" dirty="0"/>
        </a:p>
      </dsp:txBody>
      <dsp:txXfrm>
        <a:off x="204600" y="558"/>
        <a:ext cx="810000" cy="368349"/>
      </dsp:txXfrm>
    </dsp:sp>
    <dsp:sp modelId="{C364AEB7-2EEF-4AE1-95AE-2137A5675610}">
      <dsp:nvSpPr>
        <dsp:cNvPr id="0" name=""/>
        <dsp:cNvSpPr/>
      </dsp:nvSpPr>
      <dsp:spPr>
        <a:xfrm>
          <a:off x="204600" y="387325"/>
          <a:ext cx="810000" cy="368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Node 2</a:t>
          </a:r>
          <a:endParaRPr lang="en-US" sz="1900" kern="1200" dirty="0"/>
        </a:p>
      </dsp:txBody>
      <dsp:txXfrm>
        <a:off x="204600" y="387325"/>
        <a:ext cx="810000" cy="368349"/>
      </dsp:txXfrm>
    </dsp:sp>
    <dsp:sp modelId="{A9705320-755E-4D2E-B77C-CF33ADFE2EFD}">
      <dsp:nvSpPr>
        <dsp:cNvPr id="0" name=""/>
        <dsp:cNvSpPr/>
      </dsp:nvSpPr>
      <dsp:spPr>
        <a:xfrm>
          <a:off x="204600" y="774092"/>
          <a:ext cx="810000" cy="368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Node 3</a:t>
          </a:r>
          <a:endParaRPr lang="en-US" sz="1900" kern="1200" dirty="0"/>
        </a:p>
      </dsp:txBody>
      <dsp:txXfrm>
        <a:off x="204600" y="774092"/>
        <a:ext cx="810000" cy="368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07B54-1E5D-489C-882C-1162E1AD5472}">
      <dsp:nvSpPr>
        <dsp:cNvPr id="0" name=""/>
        <dsp:cNvSpPr/>
      </dsp:nvSpPr>
      <dsp:spPr>
        <a:xfrm>
          <a:off x="249600" y="502"/>
          <a:ext cx="720000" cy="219614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Node 4</a:t>
          </a:r>
          <a:endParaRPr lang="en-US" sz="1100" kern="1200" dirty="0"/>
        </a:p>
      </dsp:txBody>
      <dsp:txXfrm>
        <a:off x="249600" y="502"/>
        <a:ext cx="720000" cy="219614"/>
      </dsp:txXfrm>
    </dsp:sp>
    <dsp:sp modelId="{1D74471B-3350-4399-B6A8-9A0A10F3A50E}">
      <dsp:nvSpPr>
        <dsp:cNvPr id="0" name=""/>
        <dsp:cNvSpPr/>
      </dsp:nvSpPr>
      <dsp:spPr>
        <a:xfrm>
          <a:off x="249600" y="231097"/>
          <a:ext cx="720000" cy="219614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Node 5</a:t>
          </a:r>
          <a:endParaRPr lang="en-US" sz="1100" kern="1200" dirty="0"/>
        </a:p>
      </dsp:txBody>
      <dsp:txXfrm>
        <a:off x="249600" y="231097"/>
        <a:ext cx="720000" cy="219614"/>
      </dsp:txXfrm>
    </dsp:sp>
    <dsp:sp modelId="{3D75F9F6-7BDC-403B-BEB6-D82DED1D8113}">
      <dsp:nvSpPr>
        <dsp:cNvPr id="0" name=""/>
        <dsp:cNvSpPr/>
      </dsp:nvSpPr>
      <dsp:spPr>
        <a:xfrm>
          <a:off x="249600" y="461692"/>
          <a:ext cx="720000" cy="21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Node 1</a:t>
          </a:r>
          <a:endParaRPr lang="en-US" sz="1100" kern="1200" dirty="0"/>
        </a:p>
      </dsp:txBody>
      <dsp:txXfrm>
        <a:off x="249600" y="461692"/>
        <a:ext cx="720000" cy="219614"/>
      </dsp:txXfrm>
    </dsp:sp>
    <dsp:sp modelId="{C364AEB7-2EEF-4AE1-95AE-2137A5675610}">
      <dsp:nvSpPr>
        <dsp:cNvPr id="0" name=""/>
        <dsp:cNvSpPr/>
      </dsp:nvSpPr>
      <dsp:spPr>
        <a:xfrm>
          <a:off x="249600" y="692287"/>
          <a:ext cx="720000" cy="21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Node 2</a:t>
          </a:r>
          <a:endParaRPr lang="en-US" sz="1100" kern="1200" dirty="0"/>
        </a:p>
      </dsp:txBody>
      <dsp:txXfrm>
        <a:off x="249600" y="692287"/>
        <a:ext cx="720000" cy="219614"/>
      </dsp:txXfrm>
    </dsp:sp>
    <dsp:sp modelId="{A9705320-755E-4D2E-B77C-CF33ADFE2EFD}">
      <dsp:nvSpPr>
        <dsp:cNvPr id="0" name=""/>
        <dsp:cNvSpPr/>
      </dsp:nvSpPr>
      <dsp:spPr>
        <a:xfrm>
          <a:off x="249600" y="922883"/>
          <a:ext cx="720000" cy="21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Node 3</a:t>
          </a:r>
          <a:endParaRPr lang="en-US" sz="1100" kern="1200" dirty="0"/>
        </a:p>
      </dsp:txBody>
      <dsp:txXfrm>
        <a:off x="249600" y="922883"/>
        <a:ext cx="720000" cy="2196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4471B-3350-4399-B6A8-9A0A10F3A50E}">
      <dsp:nvSpPr>
        <dsp:cNvPr id="0" name=""/>
        <dsp:cNvSpPr/>
      </dsp:nvSpPr>
      <dsp:spPr>
        <a:xfrm>
          <a:off x="249600" y="572"/>
          <a:ext cx="720000" cy="275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Node 5</a:t>
          </a:r>
          <a:endParaRPr lang="en-US" sz="1400" kern="1200" dirty="0"/>
        </a:p>
      </dsp:txBody>
      <dsp:txXfrm>
        <a:off x="249600" y="572"/>
        <a:ext cx="720000" cy="275145"/>
      </dsp:txXfrm>
    </dsp:sp>
    <dsp:sp modelId="{3D75F9F6-7BDC-403B-BEB6-D82DED1D8113}">
      <dsp:nvSpPr>
        <dsp:cNvPr id="0" name=""/>
        <dsp:cNvSpPr/>
      </dsp:nvSpPr>
      <dsp:spPr>
        <a:xfrm>
          <a:off x="249600" y="289475"/>
          <a:ext cx="720000" cy="275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Node 1</a:t>
          </a:r>
          <a:endParaRPr lang="en-US" sz="1400" kern="1200" dirty="0"/>
        </a:p>
      </dsp:txBody>
      <dsp:txXfrm>
        <a:off x="249600" y="289475"/>
        <a:ext cx="720000" cy="275145"/>
      </dsp:txXfrm>
    </dsp:sp>
    <dsp:sp modelId="{C364AEB7-2EEF-4AE1-95AE-2137A5675610}">
      <dsp:nvSpPr>
        <dsp:cNvPr id="0" name=""/>
        <dsp:cNvSpPr/>
      </dsp:nvSpPr>
      <dsp:spPr>
        <a:xfrm>
          <a:off x="249600" y="578378"/>
          <a:ext cx="720000" cy="275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Node 2</a:t>
          </a:r>
          <a:endParaRPr lang="en-US" sz="1400" kern="1200" dirty="0"/>
        </a:p>
      </dsp:txBody>
      <dsp:txXfrm>
        <a:off x="249600" y="578378"/>
        <a:ext cx="720000" cy="275145"/>
      </dsp:txXfrm>
    </dsp:sp>
    <dsp:sp modelId="{A9705320-755E-4D2E-B77C-CF33ADFE2EFD}">
      <dsp:nvSpPr>
        <dsp:cNvPr id="0" name=""/>
        <dsp:cNvSpPr/>
      </dsp:nvSpPr>
      <dsp:spPr>
        <a:xfrm>
          <a:off x="249600" y="867281"/>
          <a:ext cx="720000" cy="275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Node 3</a:t>
          </a:r>
          <a:endParaRPr lang="en-US" sz="1400" kern="1200" dirty="0"/>
        </a:p>
      </dsp:txBody>
      <dsp:txXfrm>
        <a:off x="249600" y="867281"/>
        <a:ext cx="720000" cy="2751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4471B-3350-4399-B6A8-9A0A10F3A50E}">
      <dsp:nvSpPr>
        <dsp:cNvPr id="0" name=""/>
        <dsp:cNvSpPr/>
      </dsp:nvSpPr>
      <dsp:spPr>
        <a:xfrm>
          <a:off x="0" y="0"/>
          <a:ext cx="720000" cy="304502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 4</a:t>
          </a:r>
          <a:endParaRPr lang="en-US" sz="1600" kern="1200" dirty="0"/>
        </a:p>
      </dsp:txBody>
      <dsp:txXfrm>
        <a:off x="0" y="0"/>
        <a:ext cx="720000" cy="3045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5F9F6-7BDC-403B-BEB6-D82DED1D8113}">
      <dsp:nvSpPr>
        <dsp:cNvPr id="0" name=""/>
        <dsp:cNvSpPr/>
      </dsp:nvSpPr>
      <dsp:spPr>
        <a:xfrm>
          <a:off x="148270" y="223"/>
          <a:ext cx="720000" cy="456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</a:t>
          </a:r>
          <a:endParaRPr lang="en-US" sz="2300" kern="1200" dirty="0"/>
        </a:p>
      </dsp:txBody>
      <dsp:txXfrm>
        <a:off x="148270" y="223"/>
        <a:ext cx="720000" cy="4567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EFFF0-E231-46D7-8C25-2DE0B00FDEFC}">
      <dsp:nvSpPr>
        <dsp:cNvPr id="0" name=""/>
        <dsp:cNvSpPr/>
      </dsp:nvSpPr>
      <dsp:spPr>
        <a:xfrm>
          <a:off x="179885" y="8"/>
          <a:ext cx="720000" cy="334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Node 2</a:t>
          </a:r>
          <a:endParaRPr lang="en-US" sz="1700" kern="1200" dirty="0"/>
        </a:p>
      </dsp:txBody>
      <dsp:txXfrm>
        <a:off x="179885" y="8"/>
        <a:ext cx="720000" cy="334528"/>
      </dsp:txXfrm>
    </dsp:sp>
    <dsp:sp modelId="{3D75F9F6-7BDC-403B-BEB6-D82DED1D8113}">
      <dsp:nvSpPr>
        <dsp:cNvPr id="0" name=""/>
        <dsp:cNvSpPr/>
      </dsp:nvSpPr>
      <dsp:spPr>
        <a:xfrm>
          <a:off x="179885" y="351263"/>
          <a:ext cx="720000" cy="334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Node 1</a:t>
          </a:r>
          <a:endParaRPr lang="en-US" sz="1700" kern="1200" dirty="0"/>
        </a:p>
      </dsp:txBody>
      <dsp:txXfrm>
        <a:off x="179885" y="351263"/>
        <a:ext cx="720000" cy="3345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7702-F919-460D-822A-2F94D6BFFD28}">
      <dsp:nvSpPr>
        <dsp:cNvPr id="0" name=""/>
        <dsp:cNvSpPr/>
      </dsp:nvSpPr>
      <dsp:spPr>
        <a:xfrm>
          <a:off x="179885" y="446"/>
          <a:ext cx="720000" cy="294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 4</a:t>
          </a:r>
          <a:endParaRPr lang="en-US" sz="1500" kern="1200" dirty="0"/>
        </a:p>
      </dsp:txBody>
      <dsp:txXfrm>
        <a:off x="179885" y="446"/>
        <a:ext cx="720000" cy="294680"/>
      </dsp:txXfrm>
    </dsp:sp>
    <dsp:sp modelId="{50EE4DBF-EFF2-456B-85A8-AE38E28C1579}">
      <dsp:nvSpPr>
        <dsp:cNvPr id="0" name=""/>
        <dsp:cNvSpPr/>
      </dsp:nvSpPr>
      <dsp:spPr>
        <a:xfrm>
          <a:off x="179885" y="309860"/>
          <a:ext cx="720000" cy="294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 3</a:t>
          </a:r>
          <a:endParaRPr lang="en-US" sz="1500" kern="1200" dirty="0"/>
        </a:p>
      </dsp:txBody>
      <dsp:txXfrm>
        <a:off x="179885" y="309860"/>
        <a:ext cx="720000" cy="294680"/>
      </dsp:txXfrm>
    </dsp:sp>
    <dsp:sp modelId="{3D75F9F6-7BDC-403B-BEB6-D82DED1D8113}">
      <dsp:nvSpPr>
        <dsp:cNvPr id="0" name=""/>
        <dsp:cNvSpPr/>
      </dsp:nvSpPr>
      <dsp:spPr>
        <a:xfrm>
          <a:off x="179885" y="619274"/>
          <a:ext cx="720000" cy="294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 1</a:t>
          </a:r>
          <a:endParaRPr lang="en-US" sz="1500" kern="1200" dirty="0"/>
        </a:p>
      </dsp:txBody>
      <dsp:txXfrm>
        <a:off x="179885" y="619274"/>
        <a:ext cx="720000" cy="2946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7702-F919-460D-822A-2F94D6BFFD28}">
      <dsp:nvSpPr>
        <dsp:cNvPr id="0" name=""/>
        <dsp:cNvSpPr/>
      </dsp:nvSpPr>
      <dsp:spPr>
        <a:xfrm>
          <a:off x="179885" y="572"/>
          <a:ext cx="720000" cy="275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Node 5</a:t>
          </a:r>
          <a:endParaRPr lang="en-US" sz="1400" kern="1200" dirty="0"/>
        </a:p>
      </dsp:txBody>
      <dsp:txXfrm>
        <a:off x="179885" y="572"/>
        <a:ext cx="720000" cy="275145"/>
      </dsp:txXfrm>
    </dsp:sp>
    <dsp:sp modelId="{4000B853-1EC2-4D20-8F83-7AAA424F7532}">
      <dsp:nvSpPr>
        <dsp:cNvPr id="0" name=""/>
        <dsp:cNvSpPr/>
      </dsp:nvSpPr>
      <dsp:spPr>
        <a:xfrm>
          <a:off x="179885" y="289475"/>
          <a:ext cx="720000" cy="275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Node 6</a:t>
          </a:r>
          <a:endParaRPr lang="en-US" sz="1400" kern="1200" dirty="0"/>
        </a:p>
      </dsp:txBody>
      <dsp:txXfrm>
        <a:off x="179885" y="289475"/>
        <a:ext cx="720000" cy="275145"/>
      </dsp:txXfrm>
    </dsp:sp>
    <dsp:sp modelId="{50EE4DBF-EFF2-456B-85A8-AE38E28C1579}">
      <dsp:nvSpPr>
        <dsp:cNvPr id="0" name=""/>
        <dsp:cNvSpPr/>
      </dsp:nvSpPr>
      <dsp:spPr>
        <a:xfrm>
          <a:off x="179885" y="578378"/>
          <a:ext cx="720000" cy="275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Node 3</a:t>
          </a:r>
          <a:endParaRPr lang="en-US" sz="1400" kern="1200" dirty="0"/>
        </a:p>
      </dsp:txBody>
      <dsp:txXfrm>
        <a:off x="179885" y="578378"/>
        <a:ext cx="720000" cy="275145"/>
      </dsp:txXfrm>
    </dsp:sp>
    <dsp:sp modelId="{3D75F9F6-7BDC-403B-BEB6-D82DED1D8113}">
      <dsp:nvSpPr>
        <dsp:cNvPr id="0" name=""/>
        <dsp:cNvSpPr/>
      </dsp:nvSpPr>
      <dsp:spPr>
        <a:xfrm>
          <a:off x="179885" y="867281"/>
          <a:ext cx="720000" cy="275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Node 1</a:t>
          </a:r>
          <a:endParaRPr lang="en-US" sz="1400" kern="1200" dirty="0"/>
        </a:p>
      </dsp:txBody>
      <dsp:txXfrm>
        <a:off x="179885" y="867281"/>
        <a:ext cx="720000" cy="275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32423-77FD-425B-B2FA-33AC7E397C4F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A3DD0-60ED-4DA1-9988-E1F43454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9071-75FD-48BF-9539-DD55A3A01B8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94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B6EF39-FF58-2448-BF46-47960E1D434F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707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9071-75FD-48BF-9539-DD55A3A01B8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99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9071-75FD-48BF-9539-DD55A3A01B8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2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9071-75FD-48BF-9539-DD55A3A01B8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7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9071-75FD-48BF-9539-DD55A3A01B8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9071-75FD-48BF-9539-DD55A3A01B8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9071-75FD-48BF-9539-DD55A3A01B8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8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9071-75FD-48BF-9539-DD55A3A01B8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9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9071-75FD-48BF-9539-DD55A3A01B8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8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61ECEE-BEE2-4B2B-8E54-3D1F8E17FD00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9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6FBA6B-8F01-47C1-B8F7-06E775388F37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1F6A2-6B96-48FE-B2C5-DB242A1CFD97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2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6FD855-8932-4B42-8A11-3AC5588EBB11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Balaji </a:t>
            </a:r>
            <a:r>
              <a:rPr lang="en-US" dirty="0" err="1" smtClean="0"/>
              <a:t>Padmanabhan</a:t>
            </a:r>
            <a:r>
              <a:rPr lang="en-US" dirty="0" smtClean="0"/>
              <a:t> ©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0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E388A3-FA73-4746-9CF5-55B44070AA0A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8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D0CF75-1EEE-4A5E-9F73-B21846836790}" type="datetime1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5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AE1DCB-8563-45A5-B008-B90A4269995F}" type="datetime1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74EA8F-7663-4AFF-8CDD-BD590DE42EC9}" type="datetime1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1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006C9-DFB0-44E4-B2E8-3F84C1A871FE}" type="datetime1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4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E64A0E-A670-41DF-88A0-271422A8DB81}" type="datetime1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CCCEB7-C28E-4E00-9755-A2575D7A27D6}" type="datetime1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1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0F583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2.xml"/><Relationship Id="rId20" Type="http://schemas.openxmlformats.org/officeDocument/2006/relationships/diagramQuickStyle" Target="../diagrams/quickStyle4.xml"/><Relationship Id="rId21" Type="http://schemas.openxmlformats.org/officeDocument/2006/relationships/diagramColors" Target="../diagrams/colors4.xml"/><Relationship Id="rId22" Type="http://schemas.microsoft.com/office/2007/relationships/diagramDrawing" Target="../diagrams/drawing4.xml"/><Relationship Id="rId23" Type="http://schemas.openxmlformats.org/officeDocument/2006/relationships/diagramData" Target="../diagrams/data5.xml"/><Relationship Id="rId24" Type="http://schemas.openxmlformats.org/officeDocument/2006/relationships/diagramLayout" Target="../diagrams/layout5.xml"/><Relationship Id="rId25" Type="http://schemas.openxmlformats.org/officeDocument/2006/relationships/diagramQuickStyle" Target="../diagrams/quickStyle5.xml"/><Relationship Id="rId26" Type="http://schemas.openxmlformats.org/officeDocument/2006/relationships/diagramColors" Target="../diagrams/colors5.xml"/><Relationship Id="rId27" Type="http://schemas.microsoft.com/office/2007/relationships/diagramDrawing" Target="../diagrams/drawing5.xml"/><Relationship Id="rId10" Type="http://schemas.openxmlformats.org/officeDocument/2006/relationships/diagramQuickStyle" Target="../diagrams/quickStyle2.xml"/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diagramData" Target="../diagrams/data3.xml"/><Relationship Id="rId14" Type="http://schemas.openxmlformats.org/officeDocument/2006/relationships/diagramLayout" Target="../diagrams/layout3.xml"/><Relationship Id="rId15" Type="http://schemas.openxmlformats.org/officeDocument/2006/relationships/diagramQuickStyle" Target="../diagrams/quickStyle3.xml"/><Relationship Id="rId16" Type="http://schemas.openxmlformats.org/officeDocument/2006/relationships/diagramColors" Target="../diagrams/colors3.xml"/><Relationship Id="rId17" Type="http://schemas.microsoft.com/office/2007/relationships/diagramDrawing" Target="../diagrams/drawing3.xml"/><Relationship Id="rId18" Type="http://schemas.openxmlformats.org/officeDocument/2006/relationships/diagramData" Target="../diagrams/data4.xml"/><Relationship Id="rId19" Type="http://schemas.openxmlformats.org/officeDocument/2006/relationships/diagramLayout" Target="../diagrams/layout4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7.xml"/><Relationship Id="rId20" Type="http://schemas.openxmlformats.org/officeDocument/2006/relationships/diagramQuickStyle" Target="../diagrams/quickStyle9.xml"/><Relationship Id="rId21" Type="http://schemas.openxmlformats.org/officeDocument/2006/relationships/diagramColors" Target="../diagrams/colors9.xml"/><Relationship Id="rId22" Type="http://schemas.microsoft.com/office/2007/relationships/diagramDrawing" Target="../diagrams/drawing9.xml"/><Relationship Id="rId10" Type="http://schemas.openxmlformats.org/officeDocument/2006/relationships/diagramQuickStyle" Target="../diagrams/quickStyle7.xml"/><Relationship Id="rId11" Type="http://schemas.openxmlformats.org/officeDocument/2006/relationships/diagramColors" Target="../diagrams/colors7.xml"/><Relationship Id="rId12" Type="http://schemas.microsoft.com/office/2007/relationships/diagramDrawing" Target="../diagrams/drawing7.xml"/><Relationship Id="rId13" Type="http://schemas.openxmlformats.org/officeDocument/2006/relationships/diagramData" Target="../diagrams/data8.xml"/><Relationship Id="rId14" Type="http://schemas.openxmlformats.org/officeDocument/2006/relationships/diagramLayout" Target="../diagrams/layout8.xml"/><Relationship Id="rId15" Type="http://schemas.openxmlformats.org/officeDocument/2006/relationships/diagramQuickStyle" Target="../diagrams/quickStyle8.xml"/><Relationship Id="rId16" Type="http://schemas.openxmlformats.org/officeDocument/2006/relationships/diagramColors" Target="../diagrams/colors8.xml"/><Relationship Id="rId17" Type="http://schemas.microsoft.com/office/2007/relationships/diagramDrawing" Target="../diagrams/drawing8.xml"/><Relationship Id="rId18" Type="http://schemas.openxmlformats.org/officeDocument/2006/relationships/diagramData" Target="../diagrams/data9.xml"/><Relationship Id="rId19" Type="http://schemas.openxmlformats.org/officeDocument/2006/relationships/diagramLayout" Target="../diagrams/layout9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diagramData" Target="../diagrams/data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Chapter </a:t>
            </a:r>
            <a:r>
              <a:rPr lang="en-US" altLang="en-US" smtClean="0"/>
              <a:t>4 Training Models (and overview of classifiers)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marL="0" indent="0" algn="ctr">
              <a:buFontTx/>
              <a:buNone/>
              <a:defRPr/>
            </a:pPr>
            <a:r>
              <a:rPr lang="en-US" sz="2400" dirty="0" smtClean="0"/>
              <a:t>Balaji Padmanabhan</a:t>
            </a:r>
          </a:p>
          <a:p>
            <a:pPr marL="0" indent="0" algn="ctr">
              <a:buFontTx/>
              <a:buNone/>
              <a:defRPr/>
            </a:pPr>
            <a:r>
              <a:rPr lang="en-US" sz="2400" dirty="0" smtClean="0"/>
              <a:t>Professor, Information Systems &amp; Decision Sciences</a:t>
            </a:r>
          </a:p>
          <a:p>
            <a:pPr marL="0" indent="0" algn="ctr">
              <a:buFontTx/>
              <a:buNone/>
              <a:defRPr/>
            </a:pPr>
            <a:r>
              <a:rPr lang="en-US" sz="2400" dirty="0" smtClean="0"/>
              <a:t>Director, Center for Analytics &amp; Creativity</a:t>
            </a:r>
          </a:p>
          <a:p>
            <a:pPr marL="0" indent="0" algn="ctr">
              <a:buFontTx/>
              <a:buNone/>
              <a:defRPr/>
            </a:pPr>
            <a:r>
              <a:rPr lang="en-US" sz="2400" dirty="0" err="1" smtClean="0"/>
              <a:t>Muma</a:t>
            </a:r>
            <a:r>
              <a:rPr lang="en-US" sz="2400" dirty="0" smtClean="0"/>
              <a:t> College of Business, USF</a:t>
            </a:r>
          </a:p>
          <a:p>
            <a:pPr marL="0" indent="0" algn="ctr">
              <a:buFontTx/>
              <a:buNone/>
              <a:defRPr/>
            </a:pPr>
            <a:r>
              <a:rPr lang="en-US" sz="2400" dirty="0" smtClean="0"/>
              <a:t>bp@usf.edu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7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 of adding a penalty of sorts to the cost function to constrain search 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New cost function is what is optimized in the training data</a:t>
            </a:r>
          </a:p>
          <a:p>
            <a:pPr lvl="1"/>
            <a:r>
              <a:rPr lang="en-US" dirty="0" smtClean="0"/>
              <a:t>Non-regularized cost function is what is looked at in the test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6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Ridge Regression</a:t>
            </a:r>
          </a:p>
          <a:p>
            <a:r>
              <a:rPr lang="en-US" dirty="0" smtClean="0"/>
              <a:t>Regularization term added to MSE cost function is </a:t>
            </a:r>
            <a:r>
              <a:rPr lang="en-US" dirty="0" smtClean="0">
                <a:sym typeface="Symbol" charset="2"/>
              </a:rPr>
              <a:t> *</a:t>
            </a:r>
            <a:r>
              <a:rPr lang="en-US" dirty="0" smtClean="0"/>
              <a:t> </a:t>
            </a:r>
            <a:r>
              <a:rPr lang="en-US" dirty="0">
                <a:sym typeface="Symbol" charset="2"/>
              </a:rPr>
              <a:t></a:t>
            </a:r>
            <a:r>
              <a:rPr lang="en-US" dirty="0"/>
              <a:t> </a:t>
            </a:r>
            <a:r>
              <a:rPr lang="en-US" i="1" dirty="0" smtClean="0">
                <a:sym typeface="Symbol" charset="2"/>
              </a:rPr>
              <a:t> </a:t>
            </a:r>
            <a:r>
              <a:rPr lang="en-US" baseline="30000" dirty="0" smtClean="0"/>
              <a:t>2</a:t>
            </a:r>
            <a:endParaRPr lang="en-US" dirty="0"/>
          </a:p>
          <a:p>
            <a:pPr lvl="1"/>
            <a:r>
              <a:rPr lang="en-US" dirty="0" smtClean="0"/>
              <a:t>There is both a closed form solution and a gradient descent method you can use now</a:t>
            </a:r>
          </a:p>
          <a:p>
            <a:r>
              <a:rPr lang="en-US" dirty="0" smtClean="0"/>
              <a:t>Beauty is you can create polynomial terms and add regularization to avoid </a:t>
            </a:r>
            <a:r>
              <a:rPr lang="en-US" dirty="0" err="1" smtClean="0"/>
              <a:t>overfitting</a:t>
            </a:r>
            <a:r>
              <a:rPr lang="en-US" dirty="0" smtClean="0"/>
              <a:t> to build flexible non-linear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0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Regularized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Lasso Regression</a:t>
            </a:r>
          </a:p>
          <a:p>
            <a:r>
              <a:rPr lang="en-US" dirty="0" smtClean="0"/>
              <a:t>Regularization term added to MSE cost function is </a:t>
            </a:r>
            <a:r>
              <a:rPr lang="en-US" dirty="0" smtClean="0">
                <a:sym typeface="Symbol" charset="2"/>
              </a:rPr>
              <a:t> *</a:t>
            </a:r>
            <a:r>
              <a:rPr lang="en-US" dirty="0" smtClean="0"/>
              <a:t> </a:t>
            </a:r>
            <a:r>
              <a:rPr lang="en-US" dirty="0">
                <a:sym typeface="Symbol" charset="2"/>
              </a:rPr>
              <a:t></a:t>
            </a:r>
            <a:r>
              <a:rPr lang="en-US" dirty="0"/>
              <a:t> </a:t>
            </a:r>
            <a:r>
              <a:rPr lang="en-US" dirty="0" smtClean="0"/>
              <a:t>|</a:t>
            </a:r>
            <a:r>
              <a:rPr lang="en-US" i="1" dirty="0" smtClean="0">
                <a:sym typeface="Symbol" charset="2"/>
              </a:rPr>
              <a:t></a:t>
            </a:r>
            <a:r>
              <a:rPr lang="en-US" dirty="0" smtClean="0">
                <a:sym typeface="Symbol" charset="2"/>
              </a:rPr>
              <a:t>|</a:t>
            </a:r>
            <a:endParaRPr lang="en-US" dirty="0"/>
          </a:p>
          <a:p>
            <a:pPr lvl="1"/>
            <a:r>
              <a:rPr lang="en-US" dirty="0" smtClean="0"/>
              <a:t>Has a tendency to eliminate weights of the least important features</a:t>
            </a:r>
          </a:p>
          <a:p>
            <a:pPr lvl="1"/>
            <a:r>
              <a:rPr lang="en-US" dirty="0" smtClean="0"/>
              <a:t>So sort of becomes a cool “feature selection” idea through using just regularization</a:t>
            </a:r>
          </a:p>
          <a:p>
            <a:r>
              <a:rPr lang="en-US" dirty="0" smtClean="0"/>
              <a:t>Elastic Net is a regularized linear model that combines ridge and lasso regression ideas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0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1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Revisit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94" y="1165412"/>
            <a:ext cx="8507506" cy="496075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Two ways you can think of building predictive models</a:t>
            </a:r>
          </a:p>
          <a:p>
            <a:endParaRPr lang="en-US" b="1" dirty="0" smtClean="0"/>
          </a:p>
          <a:p>
            <a:pPr lvl="1"/>
            <a:r>
              <a:rPr lang="en-US" b="1" dirty="0" smtClean="0"/>
              <a:t>As an “optimization” procedure, where a cost function is used to determine what is optimized</a:t>
            </a:r>
          </a:p>
          <a:p>
            <a:pPr lvl="2"/>
            <a:r>
              <a:rPr lang="en-US" b="1" dirty="0" smtClean="0"/>
              <a:t>This is what Chapter 4 does.</a:t>
            </a:r>
          </a:p>
          <a:p>
            <a:pPr lvl="2"/>
            <a:r>
              <a:rPr lang="en-US" dirty="0" smtClean="0"/>
              <a:t>Example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As a heuristic algorithm that learns a classifier</a:t>
            </a:r>
          </a:p>
          <a:p>
            <a:endParaRPr lang="en-US" dirty="0"/>
          </a:p>
          <a:p>
            <a:r>
              <a:rPr lang="en-US" dirty="0" smtClean="0"/>
              <a:t>This class will present examples of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23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65" y="1792940"/>
            <a:ext cx="8193741" cy="351416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Part </a:t>
            </a:r>
            <a:r>
              <a:rPr lang="en-US" sz="4800" dirty="0" smtClean="0"/>
              <a:t>2: Building Heuristic Classifiers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6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 idx="4294967295"/>
          </p:nvPr>
        </p:nvSpPr>
        <p:spPr>
          <a:xfrm>
            <a:off x="533400" y="2344270"/>
            <a:ext cx="7086600" cy="13144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800" dirty="0" smtClean="0"/>
              <a:t>Data Mining Methods: Tree Induction Algorithms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b="0" i="1" dirty="0" smtClean="0"/>
              <a:t>Using Recursive Partitioning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4294967295"/>
          </p:nvPr>
        </p:nvSpPr>
        <p:spPr>
          <a:xfrm>
            <a:off x="1295400" y="2743200"/>
            <a:ext cx="6553200" cy="2819400"/>
          </a:xfrm>
        </p:spPr>
        <p:txBody>
          <a:bodyPr>
            <a:norm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sz="2400" i="1" dirty="0" smtClean="0"/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sz="2400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1406-80E8-4E8E-B3DD-E420BBC0802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4538" y="180908"/>
            <a:ext cx="7772400" cy="587649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 smtClean="0"/>
              <a:t>Decision Tree Learned from Data</a:t>
            </a:r>
          </a:p>
        </p:txBody>
      </p:sp>
      <p:sp>
        <p:nvSpPr>
          <p:cNvPr id="21513" name="Oval 21512"/>
          <p:cNvSpPr/>
          <p:nvPr/>
        </p:nvSpPr>
        <p:spPr>
          <a:xfrm>
            <a:off x="3657600" y="11430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15" name="Straight Connector 21514"/>
          <p:cNvCxnSpPr>
            <a:stCxn id="21513" idx="4"/>
          </p:cNvCxnSpPr>
          <p:nvPr/>
        </p:nvCxnSpPr>
        <p:spPr>
          <a:xfrm flipH="1">
            <a:off x="2057400" y="2057400"/>
            <a:ext cx="2209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17" name="Straight Arrow Connector 21516"/>
          <p:cNvCxnSpPr>
            <a:stCxn id="21513" idx="4"/>
          </p:cNvCxnSpPr>
          <p:nvPr/>
        </p:nvCxnSpPr>
        <p:spPr>
          <a:xfrm>
            <a:off x="4267200" y="2057400"/>
            <a:ext cx="25146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447800" y="31242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436605" y="30480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52400" y="5715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495800" y="58674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19" name="Straight Connector 21518"/>
          <p:cNvCxnSpPr>
            <a:stCxn id="112" idx="4"/>
            <a:endCxn id="114" idx="0"/>
          </p:cNvCxnSpPr>
          <p:nvPr/>
        </p:nvCxnSpPr>
        <p:spPr>
          <a:xfrm flipH="1">
            <a:off x="762000" y="4038600"/>
            <a:ext cx="12954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1" name="Straight Connector 21520"/>
          <p:cNvCxnSpPr>
            <a:stCxn id="112" idx="4"/>
          </p:cNvCxnSpPr>
          <p:nvPr/>
        </p:nvCxnSpPr>
        <p:spPr>
          <a:xfrm>
            <a:off x="2057400" y="4038600"/>
            <a:ext cx="28956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2" name="TextBox 21521"/>
          <p:cNvSpPr txBox="1"/>
          <p:nvPr/>
        </p:nvSpPr>
        <p:spPr>
          <a:xfrm>
            <a:off x="979384" y="2297668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Occupation = “Owner”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5644022" y="2368034"/>
            <a:ext cx="261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Occupation = All Others</a:t>
            </a:r>
            <a:endParaRPr lang="en-US" dirty="0"/>
          </a:p>
        </p:txBody>
      </p:sp>
      <p:sp>
        <p:nvSpPr>
          <p:cNvPr id="21523" name="TextBox 21522"/>
          <p:cNvSpPr txBox="1"/>
          <p:nvPr/>
        </p:nvSpPr>
        <p:spPr>
          <a:xfrm>
            <a:off x="0" y="458366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 &lt; 50K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269342" y="4566166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 ≥ 50K</a:t>
            </a:r>
            <a:endParaRPr lang="en-US" dirty="0"/>
          </a:p>
        </p:txBody>
      </p:sp>
      <p:sp>
        <p:nvSpPr>
          <p:cNvPr id="21524" name="TextBox 21523"/>
          <p:cNvSpPr txBox="1"/>
          <p:nvPr/>
        </p:nvSpPr>
        <p:spPr>
          <a:xfrm>
            <a:off x="50283" y="632460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CreditRisk</a:t>
            </a:r>
            <a:r>
              <a:rPr lang="en-US" b="1" dirty="0" smtClean="0">
                <a:solidFill>
                  <a:srgbClr val="FF0000"/>
                </a:solidFill>
              </a:rPr>
              <a:t>=High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78605" y="632460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CreditRisk</a:t>
            </a:r>
            <a:r>
              <a:rPr lang="en-US" b="1" dirty="0">
                <a:solidFill>
                  <a:srgbClr val="FF0000"/>
                </a:solidFill>
              </a:rPr>
              <a:t>=Low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248400" y="4126468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CreditRisk</a:t>
            </a:r>
            <a:r>
              <a:rPr lang="en-US" b="1" dirty="0">
                <a:solidFill>
                  <a:srgbClr val="FF0000"/>
                </a:solidFill>
              </a:rPr>
              <a:t>=High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1406-80E8-4E8E-B3DD-E420BBC0802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The “Recursion” in “Recursive Partitioning”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90688"/>
            <a:ext cx="8305800" cy="486251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The coolest idea in tree induction algorithms</a:t>
            </a:r>
          </a:p>
          <a:p>
            <a:endParaRPr lang="en-US" sz="3200" dirty="0"/>
          </a:p>
          <a:p>
            <a:r>
              <a:rPr lang="en-US" sz="3200" dirty="0" smtClean="0"/>
              <a:t>All you need is a systematic method for taking a given dataset and splitting it once.</a:t>
            </a:r>
          </a:p>
          <a:p>
            <a:endParaRPr lang="en-US" sz="3200" dirty="0"/>
          </a:p>
          <a:p>
            <a:r>
              <a:rPr lang="en-US" sz="3200" dirty="0" smtClean="0"/>
              <a:t>The idea of recursion means, all we do is pretend that each smaller dataset now is the actual dataset </a:t>
            </a:r>
          </a:p>
          <a:p>
            <a:pPr lvl="1"/>
            <a:r>
              <a:rPr lang="en-US" sz="2600" dirty="0"/>
              <a:t>S</a:t>
            </a:r>
            <a:r>
              <a:rPr lang="en-US" sz="2600" dirty="0" smtClean="0"/>
              <a:t>imply re-apply the same systematic rule again and again…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1C8B-2A33-4BA9-93CB-E91766248C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772400" cy="5334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dirty="0" smtClean="0"/>
              <a:t>A “Stack” as a Data Structure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1"/>
            <a:ext cx="8991600" cy="579119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Think of a stack as an open box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Pushing</a:t>
            </a:r>
            <a:r>
              <a:rPr lang="en-US" sz="2400" dirty="0" smtClean="0"/>
              <a:t> means adding an object or objects to the top of the stack (box)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Popping</a:t>
            </a:r>
            <a:r>
              <a:rPr lang="en-US" sz="2400" dirty="0" smtClean="0"/>
              <a:t> means removing the topmost item in the stack (box)</a:t>
            </a:r>
          </a:p>
          <a:p>
            <a:endParaRPr lang="en-US" sz="2400" dirty="0" smtClean="0"/>
          </a:p>
          <a:p>
            <a:pPr lvl="0"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200" dirty="0" smtClean="0"/>
          </a:p>
          <a:p>
            <a:pPr lvl="1" eaLnBrk="1" hangingPunct="1">
              <a:lnSpc>
                <a:spcPct val="90000"/>
              </a:lnSpc>
            </a:pPr>
            <a:endParaRPr lang="en-US" sz="2200" dirty="0" smtClean="0"/>
          </a:p>
          <a:p>
            <a:pPr lvl="1" eaLnBrk="1" hangingPunct="1">
              <a:lnSpc>
                <a:spcPct val="90000"/>
              </a:lnSpc>
            </a:pPr>
            <a:endParaRPr lang="en-US" sz="2200" dirty="0" smtClean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4288277" y="1241897"/>
          <a:ext cx="1219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4343400" y="11430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86400" y="11430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343400" y="2514600"/>
            <a:ext cx="1143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/>
          </p:nvPr>
        </p:nvGraphicFramePr>
        <p:xfrm>
          <a:off x="4323945" y="3048000"/>
          <a:ext cx="1219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4343400" y="29718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86400" y="29718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400" y="4333672"/>
            <a:ext cx="1143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Diagram 18"/>
          <p:cNvGraphicFramePr/>
          <p:nvPr>
            <p:extLst/>
          </p:nvPr>
        </p:nvGraphicFramePr>
        <p:xfrm>
          <a:off x="7696200" y="5410200"/>
          <a:ext cx="1219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3" name="Diagram 22"/>
          <p:cNvGraphicFramePr/>
          <p:nvPr>
            <p:extLst/>
          </p:nvPr>
        </p:nvGraphicFramePr>
        <p:xfrm>
          <a:off x="4267200" y="5105400"/>
          <a:ext cx="1219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372583" y="49530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86400" y="49530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343400" y="6327843"/>
            <a:ext cx="1143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Diagram 26"/>
          <p:cNvGraphicFramePr/>
          <p:nvPr>
            <p:extLst/>
          </p:nvPr>
        </p:nvGraphicFramePr>
        <p:xfrm>
          <a:off x="6108971" y="5351834"/>
          <a:ext cx="8382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26624" name="Freeform 26623"/>
          <p:cNvSpPr/>
          <p:nvPr/>
        </p:nvSpPr>
        <p:spPr>
          <a:xfrm>
            <a:off x="4863830" y="4669277"/>
            <a:ext cx="1643974" cy="661480"/>
          </a:xfrm>
          <a:custGeom>
            <a:avLst/>
            <a:gdLst>
              <a:gd name="connsiteX0" fmla="*/ 0 w 1643974"/>
              <a:gd name="connsiteY0" fmla="*/ 379378 h 661480"/>
              <a:gd name="connsiteX1" fmla="*/ 19455 w 1643974"/>
              <a:gd name="connsiteY1" fmla="*/ 330740 h 661480"/>
              <a:gd name="connsiteX2" fmla="*/ 38910 w 1643974"/>
              <a:gd name="connsiteY2" fmla="*/ 262646 h 661480"/>
              <a:gd name="connsiteX3" fmla="*/ 58366 w 1643974"/>
              <a:gd name="connsiteY3" fmla="*/ 243191 h 661480"/>
              <a:gd name="connsiteX4" fmla="*/ 68093 w 1643974"/>
              <a:gd name="connsiteY4" fmla="*/ 214008 h 661480"/>
              <a:gd name="connsiteX5" fmla="*/ 107004 w 1643974"/>
              <a:gd name="connsiteY5" fmla="*/ 175097 h 661480"/>
              <a:gd name="connsiteX6" fmla="*/ 116732 w 1643974"/>
              <a:gd name="connsiteY6" fmla="*/ 145914 h 661480"/>
              <a:gd name="connsiteX7" fmla="*/ 175098 w 1643974"/>
              <a:gd name="connsiteY7" fmla="*/ 107004 h 661480"/>
              <a:gd name="connsiteX8" fmla="*/ 204281 w 1643974"/>
              <a:gd name="connsiteY8" fmla="*/ 87549 h 661480"/>
              <a:gd name="connsiteX9" fmla="*/ 233464 w 1643974"/>
              <a:gd name="connsiteY9" fmla="*/ 77821 h 661480"/>
              <a:gd name="connsiteX10" fmla="*/ 262647 w 1643974"/>
              <a:gd name="connsiteY10" fmla="*/ 58366 h 661480"/>
              <a:gd name="connsiteX11" fmla="*/ 291830 w 1643974"/>
              <a:gd name="connsiteY11" fmla="*/ 48638 h 661480"/>
              <a:gd name="connsiteX12" fmla="*/ 321013 w 1643974"/>
              <a:gd name="connsiteY12" fmla="*/ 29183 h 661480"/>
              <a:gd name="connsiteX13" fmla="*/ 389106 w 1643974"/>
              <a:gd name="connsiteY13" fmla="*/ 19455 h 661480"/>
              <a:gd name="connsiteX14" fmla="*/ 554476 w 1643974"/>
              <a:gd name="connsiteY14" fmla="*/ 0 h 661480"/>
              <a:gd name="connsiteX15" fmla="*/ 914400 w 1643974"/>
              <a:gd name="connsiteY15" fmla="*/ 19455 h 661480"/>
              <a:gd name="connsiteX16" fmla="*/ 972766 w 1643974"/>
              <a:gd name="connsiteY16" fmla="*/ 29183 h 661480"/>
              <a:gd name="connsiteX17" fmla="*/ 1070042 w 1643974"/>
              <a:gd name="connsiteY17" fmla="*/ 38910 h 661480"/>
              <a:gd name="connsiteX18" fmla="*/ 1206230 w 1643974"/>
              <a:gd name="connsiteY18" fmla="*/ 77821 h 661480"/>
              <a:gd name="connsiteX19" fmla="*/ 1235413 w 1643974"/>
              <a:gd name="connsiteY19" fmla="*/ 97276 h 661480"/>
              <a:gd name="connsiteX20" fmla="*/ 1293779 w 1643974"/>
              <a:gd name="connsiteY20" fmla="*/ 116732 h 661480"/>
              <a:gd name="connsiteX21" fmla="*/ 1322961 w 1643974"/>
              <a:gd name="connsiteY21" fmla="*/ 126459 h 661480"/>
              <a:gd name="connsiteX22" fmla="*/ 1352144 w 1643974"/>
              <a:gd name="connsiteY22" fmla="*/ 145914 h 661480"/>
              <a:gd name="connsiteX23" fmla="*/ 1381327 w 1643974"/>
              <a:gd name="connsiteY23" fmla="*/ 155642 h 661480"/>
              <a:gd name="connsiteX24" fmla="*/ 1400783 w 1643974"/>
              <a:gd name="connsiteY24" fmla="*/ 175097 h 661480"/>
              <a:gd name="connsiteX25" fmla="*/ 1459149 w 1643974"/>
              <a:gd name="connsiteY25" fmla="*/ 204280 h 661480"/>
              <a:gd name="connsiteX26" fmla="*/ 1478604 w 1643974"/>
              <a:gd name="connsiteY26" fmla="*/ 223736 h 661480"/>
              <a:gd name="connsiteX27" fmla="*/ 1536970 w 1643974"/>
              <a:gd name="connsiteY27" fmla="*/ 262646 h 661480"/>
              <a:gd name="connsiteX28" fmla="*/ 1556425 w 1643974"/>
              <a:gd name="connsiteY28" fmla="*/ 291829 h 661480"/>
              <a:gd name="connsiteX29" fmla="*/ 1575881 w 1643974"/>
              <a:gd name="connsiteY29" fmla="*/ 311285 h 661480"/>
              <a:gd name="connsiteX30" fmla="*/ 1585608 w 1643974"/>
              <a:gd name="connsiteY30" fmla="*/ 340468 h 661480"/>
              <a:gd name="connsiteX31" fmla="*/ 1605064 w 1643974"/>
              <a:gd name="connsiteY31" fmla="*/ 369651 h 661480"/>
              <a:gd name="connsiteX32" fmla="*/ 1634247 w 1643974"/>
              <a:gd name="connsiteY32" fmla="*/ 457200 h 661480"/>
              <a:gd name="connsiteX33" fmla="*/ 1643974 w 1643974"/>
              <a:gd name="connsiteY33" fmla="*/ 486383 h 661480"/>
              <a:gd name="connsiteX34" fmla="*/ 1634247 w 1643974"/>
              <a:gd name="connsiteY34" fmla="*/ 661480 h 66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643974" h="661480">
                <a:moveTo>
                  <a:pt x="0" y="379378"/>
                </a:moveTo>
                <a:cubicBezTo>
                  <a:pt x="6485" y="363165"/>
                  <a:pt x="13933" y="347305"/>
                  <a:pt x="19455" y="330740"/>
                </a:cubicBezTo>
                <a:cubicBezTo>
                  <a:pt x="22633" y="321207"/>
                  <a:pt x="31887" y="274351"/>
                  <a:pt x="38910" y="262646"/>
                </a:cubicBezTo>
                <a:cubicBezTo>
                  <a:pt x="43629" y="254782"/>
                  <a:pt x="51881" y="249676"/>
                  <a:pt x="58366" y="243191"/>
                </a:cubicBezTo>
                <a:cubicBezTo>
                  <a:pt x="61608" y="233463"/>
                  <a:pt x="62133" y="222352"/>
                  <a:pt x="68093" y="214008"/>
                </a:cubicBezTo>
                <a:cubicBezTo>
                  <a:pt x="78754" y="199082"/>
                  <a:pt x="107004" y="175097"/>
                  <a:pt x="107004" y="175097"/>
                </a:cubicBezTo>
                <a:cubicBezTo>
                  <a:pt x="110247" y="165369"/>
                  <a:pt x="109481" y="153165"/>
                  <a:pt x="116732" y="145914"/>
                </a:cubicBezTo>
                <a:cubicBezTo>
                  <a:pt x="133266" y="129380"/>
                  <a:pt x="155643" y="119974"/>
                  <a:pt x="175098" y="107004"/>
                </a:cubicBezTo>
                <a:cubicBezTo>
                  <a:pt x="184826" y="100519"/>
                  <a:pt x="193190" y="91246"/>
                  <a:pt x="204281" y="87549"/>
                </a:cubicBezTo>
                <a:cubicBezTo>
                  <a:pt x="214009" y="84306"/>
                  <a:pt x="224293" y="82407"/>
                  <a:pt x="233464" y="77821"/>
                </a:cubicBezTo>
                <a:cubicBezTo>
                  <a:pt x="243921" y="72593"/>
                  <a:pt x="252190" y="63594"/>
                  <a:pt x="262647" y="58366"/>
                </a:cubicBezTo>
                <a:cubicBezTo>
                  <a:pt x="271818" y="53780"/>
                  <a:pt x="282659" y="53224"/>
                  <a:pt x="291830" y="48638"/>
                </a:cubicBezTo>
                <a:cubicBezTo>
                  <a:pt x="302287" y="43410"/>
                  <a:pt x="309815" y="32542"/>
                  <a:pt x="321013" y="29183"/>
                </a:cubicBezTo>
                <a:cubicBezTo>
                  <a:pt x="342974" y="22595"/>
                  <a:pt x="366490" y="23225"/>
                  <a:pt x="389106" y="19455"/>
                </a:cubicBezTo>
                <a:cubicBezTo>
                  <a:pt x="510797" y="-828"/>
                  <a:pt x="339166" y="17941"/>
                  <a:pt x="554476" y="0"/>
                </a:cubicBezTo>
                <a:cubicBezTo>
                  <a:pt x="649042" y="4111"/>
                  <a:pt x="810225" y="9037"/>
                  <a:pt x="914400" y="19455"/>
                </a:cubicBezTo>
                <a:cubicBezTo>
                  <a:pt x="934026" y="21418"/>
                  <a:pt x="953195" y="26737"/>
                  <a:pt x="972766" y="29183"/>
                </a:cubicBezTo>
                <a:cubicBezTo>
                  <a:pt x="1005101" y="33225"/>
                  <a:pt x="1037617" y="35668"/>
                  <a:pt x="1070042" y="38910"/>
                </a:cubicBezTo>
                <a:cubicBezTo>
                  <a:pt x="1080417" y="41504"/>
                  <a:pt x="1189485" y="66658"/>
                  <a:pt x="1206230" y="77821"/>
                </a:cubicBezTo>
                <a:cubicBezTo>
                  <a:pt x="1215958" y="84306"/>
                  <a:pt x="1224730" y="92528"/>
                  <a:pt x="1235413" y="97276"/>
                </a:cubicBezTo>
                <a:cubicBezTo>
                  <a:pt x="1254153" y="105605"/>
                  <a:pt x="1274324" y="110247"/>
                  <a:pt x="1293779" y="116732"/>
                </a:cubicBezTo>
                <a:lnTo>
                  <a:pt x="1322961" y="126459"/>
                </a:lnTo>
                <a:cubicBezTo>
                  <a:pt x="1332689" y="132944"/>
                  <a:pt x="1341687" y="140686"/>
                  <a:pt x="1352144" y="145914"/>
                </a:cubicBezTo>
                <a:cubicBezTo>
                  <a:pt x="1361315" y="150500"/>
                  <a:pt x="1372534" y="150366"/>
                  <a:pt x="1381327" y="155642"/>
                </a:cubicBezTo>
                <a:cubicBezTo>
                  <a:pt x="1389191" y="160361"/>
                  <a:pt x="1392919" y="170378"/>
                  <a:pt x="1400783" y="175097"/>
                </a:cubicBezTo>
                <a:cubicBezTo>
                  <a:pt x="1472693" y="218242"/>
                  <a:pt x="1385365" y="145251"/>
                  <a:pt x="1459149" y="204280"/>
                </a:cubicBezTo>
                <a:cubicBezTo>
                  <a:pt x="1466311" y="210009"/>
                  <a:pt x="1471267" y="218233"/>
                  <a:pt x="1478604" y="223736"/>
                </a:cubicBezTo>
                <a:cubicBezTo>
                  <a:pt x="1497310" y="237765"/>
                  <a:pt x="1536970" y="262646"/>
                  <a:pt x="1536970" y="262646"/>
                </a:cubicBezTo>
                <a:cubicBezTo>
                  <a:pt x="1543455" y="272374"/>
                  <a:pt x="1549122" y="282700"/>
                  <a:pt x="1556425" y="291829"/>
                </a:cubicBezTo>
                <a:cubicBezTo>
                  <a:pt x="1562154" y="298991"/>
                  <a:pt x="1571162" y="303420"/>
                  <a:pt x="1575881" y="311285"/>
                </a:cubicBezTo>
                <a:cubicBezTo>
                  <a:pt x="1581156" y="320078"/>
                  <a:pt x="1581022" y="331297"/>
                  <a:pt x="1585608" y="340468"/>
                </a:cubicBezTo>
                <a:cubicBezTo>
                  <a:pt x="1590837" y="350925"/>
                  <a:pt x="1598579" y="359923"/>
                  <a:pt x="1605064" y="369651"/>
                </a:cubicBezTo>
                <a:lnTo>
                  <a:pt x="1634247" y="457200"/>
                </a:lnTo>
                <a:lnTo>
                  <a:pt x="1643974" y="486383"/>
                </a:lnTo>
                <a:cubicBezTo>
                  <a:pt x="1630225" y="596379"/>
                  <a:pt x="1634247" y="538062"/>
                  <a:pt x="1634247" y="66148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1406-80E8-4E8E-B3DD-E420BBC0802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800" dirty="0" smtClean="0"/>
              <a:t>The Basic Recursive Partitioning Idea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8392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node = entire data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push(node)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While </a:t>
            </a:r>
            <a:r>
              <a:rPr lang="en-US" sz="2400" dirty="0" err="1" smtClean="0"/>
              <a:t>stack_not_empty</a:t>
            </a:r>
            <a:r>
              <a:rPr lang="en-US" sz="2400" dirty="0" smtClean="0"/>
              <a:t> 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Node = pop()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Split(node, right, left)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push(right), push(left)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200" dirty="0" smtClean="0"/>
          </a:p>
          <a:p>
            <a:pPr lvl="1" eaLnBrk="1" hangingPunct="1">
              <a:lnSpc>
                <a:spcPct val="90000"/>
              </a:lnSpc>
            </a:pPr>
            <a:endParaRPr lang="en-US" sz="2200" dirty="0" smtClean="0"/>
          </a:p>
          <a:p>
            <a:pPr lvl="1" eaLnBrk="1" hangingPunct="1">
              <a:lnSpc>
                <a:spcPct val="90000"/>
              </a:lnSpc>
            </a:pPr>
            <a:endParaRPr lang="en-US" sz="2200" dirty="0" smtClean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431259" y="5638801"/>
          <a:ext cx="1016541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68029" y="48768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8029" y="6248400"/>
            <a:ext cx="1143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11029" y="48768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 8"/>
          <p:cNvGraphicFramePr/>
          <p:nvPr>
            <p:extLst/>
          </p:nvPr>
        </p:nvGraphicFramePr>
        <p:xfrm>
          <a:off x="2082528" y="5410200"/>
          <a:ext cx="1079771" cy="685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082528" y="48768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82528" y="6248400"/>
            <a:ext cx="1143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25528" y="48768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 12"/>
          <p:cNvGraphicFramePr/>
          <p:nvPr>
            <p:extLst/>
          </p:nvPr>
        </p:nvGraphicFramePr>
        <p:xfrm>
          <a:off x="3828642" y="5181600"/>
          <a:ext cx="1079771" cy="9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3828642" y="48768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28642" y="6248400"/>
            <a:ext cx="1143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71642" y="48768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/>
          </p:nvPr>
        </p:nvGraphicFramePr>
        <p:xfrm>
          <a:off x="5562600" y="4953001"/>
          <a:ext cx="1079771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5562600" y="4876799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6248399"/>
            <a:ext cx="1143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05600" y="4876799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11029" y="5562600"/>
            <a:ext cx="571499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25528" y="5562600"/>
            <a:ext cx="571499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91101" y="5548009"/>
            <a:ext cx="571499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1406-80E8-4E8E-B3DD-E420BBC0802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3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9" grpId="0">
        <p:bldAsOne/>
      </p:bldGraphic>
      <p:bldGraphic spid="13" grpId="0">
        <p:bldAsOne/>
      </p:bldGraphic>
      <p:bldGraphic spid="1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ideas in Chapter 4 so you can complete the code independently</a:t>
            </a:r>
          </a:p>
          <a:p>
            <a:endParaRPr lang="en-US" dirty="0"/>
          </a:p>
          <a:p>
            <a:r>
              <a:rPr lang="en-US" dirty="0" smtClean="0"/>
              <a:t>Overview of common machine learning classifiers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89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277813"/>
            <a:ext cx="7772400" cy="1143000"/>
          </a:xfrm>
        </p:spPr>
        <p:txBody>
          <a:bodyPr/>
          <a:lstStyle/>
          <a:p>
            <a:pPr eaLnBrk="1" hangingPunct="1"/>
            <a:r>
              <a:rPr lang="en-US" sz="3800" dirty="0" smtClean="0"/>
              <a:t>Basic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20813"/>
            <a:ext cx="8686800" cy="52085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node = entire data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push(node)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While </a:t>
            </a:r>
            <a:r>
              <a:rPr lang="en-US" sz="1800" dirty="0" err="1" smtClean="0"/>
              <a:t>stack_not_empty</a:t>
            </a:r>
            <a:r>
              <a:rPr lang="en-US" sz="1800" dirty="0" smtClean="0"/>
              <a:t> 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 dirty="0" smtClean="0"/>
              <a:t>Node = pop()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 dirty="0" smtClean="0"/>
              <a:t>Split(node, right, left)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 dirty="0" smtClean="0"/>
              <a:t>If not empty (right, left)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 smtClean="0"/>
              <a:t>push(right), push(left)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 dirty="0" smtClean="0"/>
              <a:t>else mark “node” as a leaf of the tree</a:t>
            </a:r>
          </a:p>
          <a:p>
            <a:pPr lvl="1" eaLnBrk="1" hangingPunct="1">
              <a:lnSpc>
                <a:spcPct val="80000"/>
              </a:lnSpc>
            </a:pPr>
            <a:endParaRPr lang="en-US" sz="17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Full tree = set of all leaves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Prune full tree and output a (possibly) smaller tree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700" dirty="0" smtClean="0"/>
          </a:p>
          <a:p>
            <a:pPr lvl="1" eaLnBrk="1" hangingPunct="1">
              <a:lnSpc>
                <a:spcPct val="80000"/>
              </a:lnSpc>
            </a:pPr>
            <a:endParaRPr lang="en-US" sz="1700" dirty="0" smtClean="0"/>
          </a:p>
          <a:p>
            <a:pPr lvl="1" eaLnBrk="1" hangingPunct="1">
              <a:lnSpc>
                <a:spcPct val="80000"/>
              </a:lnSpc>
            </a:pPr>
            <a:endParaRPr lang="en-US" sz="17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1406-80E8-4E8E-B3DD-E420BBC0802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29896"/>
            <a:ext cx="7772400" cy="824845"/>
          </a:xfrm>
        </p:spPr>
        <p:txBody>
          <a:bodyPr/>
          <a:lstStyle/>
          <a:p>
            <a:pPr eaLnBrk="1" hangingPunct="1"/>
            <a:r>
              <a:rPr lang="en-US" dirty="0" smtClean="0"/>
              <a:t>Goodness of a Node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2728" y="954741"/>
            <a:ext cx="8364071" cy="590325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Compute probability that two items chosen at random from this node are the same.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Sample with replacement</a:t>
            </a: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node with 5 zeros and 5 ones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Probability of choosing a zero * probability that the next item chosen will also be zero PLUS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Probability of choosing a one * probability that the next one chosen will also be a one</a:t>
            </a:r>
          </a:p>
          <a:p>
            <a:pPr lvl="3" eaLnBrk="1" hangingPunct="1">
              <a:lnSpc>
                <a:spcPct val="80000"/>
              </a:lnSpc>
            </a:pPr>
            <a:r>
              <a:rPr lang="en-US" dirty="0" smtClean="0"/>
              <a:t>0.5*0.5 +_0.5 * 0.5  = 0.5 (not very good)</a:t>
            </a:r>
          </a:p>
          <a:p>
            <a:pPr lvl="3" eaLnBrk="1" hangingPunct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sz="2800" dirty="0"/>
              <a:t>Gini and Entropy are two common measures of goodness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1406-80E8-4E8E-B3DD-E420BBC0802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29896"/>
            <a:ext cx="7772400" cy="824845"/>
          </a:xfrm>
        </p:spPr>
        <p:txBody>
          <a:bodyPr/>
          <a:lstStyle/>
          <a:p>
            <a:pPr eaLnBrk="1" hangingPunct="1"/>
            <a:r>
              <a:rPr lang="en-US" dirty="0" smtClean="0"/>
              <a:t>Splitting Heuristic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2729" y="1600200"/>
            <a:ext cx="8364071" cy="590325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600" dirty="0" smtClean="0"/>
              <a:t>Generate all possible splits at each stage</a:t>
            </a:r>
          </a:p>
          <a:p>
            <a:pPr eaLnBrk="1" hangingPunct="1">
              <a:lnSpc>
                <a:spcPct val="80000"/>
              </a:lnSpc>
            </a:pPr>
            <a:endParaRPr lang="en-US" sz="3600" dirty="0"/>
          </a:p>
          <a:p>
            <a:pPr eaLnBrk="1" hangingPunct="1">
              <a:lnSpc>
                <a:spcPct val="80000"/>
              </a:lnSpc>
            </a:pPr>
            <a:r>
              <a:rPr lang="en-US" sz="3600" dirty="0" smtClean="0"/>
              <a:t>Compute the goodness of the split (by looking at the goodness of the children nodes)</a:t>
            </a:r>
          </a:p>
          <a:p>
            <a:pPr eaLnBrk="1" hangingPunct="1">
              <a:lnSpc>
                <a:spcPct val="80000"/>
              </a:lnSpc>
            </a:pPr>
            <a:endParaRPr lang="en-US" sz="3600" dirty="0"/>
          </a:p>
          <a:p>
            <a:pPr eaLnBrk="1" hangingPunct="1">
              <a:lnSpc>
                <a:spcPct val="80000"/>
              </a:lnSpc>
            </a:pPr>
            <a:r>
              <a:rPr lang="en-US" sz="3600" dirty="0" smtClean="0"/>
              <a:t>Pick the best split and continue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1406-80E8-4E8E-B3DD-E420BBC0802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0841" y="114118"/>
            <a:ext cx="7772400" cy="796930"/>
          </a:xfrm>
        </p:spPr>
        <p:txBody>
          <a:bodyPr/>
          <a:lstStyle/>
          <a:p>
            <a:pPr eaLnBrk="1" hangingPunct="1"/>
            <a:r>
              <a:rPr lang="en-US" dirty="0" smtClean="0"/>
              <a:t>Pruning the Large Tree: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408" y="899108"/>
            <a:ext cx="7920932" cy="5227055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" name="Oval 1"/>
          <p:cNvSpPr/>
          <p:nvPr/>
        </p:nvSpPr>
        <p:spPr>
          <a:xfrm>
            <a:off x="977725" y="21741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9408" y="26959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61628" y="26959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408" y="34579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8293" y="34579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68178" y="342065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17208" y="342065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7008" y="44636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65518" y="447769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14028" y="449877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99828" y="447769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6" idx="7"/>
          </p:cNvCxnSpPr>
          <p:nvPr/>
        </p:nvCxnSpPr>
        <p:spPr>
          <a:xfrm flipH="1">
            <a:off x="599490" y="2304247"/>
            <a:ext cx="414287" cy="41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27645" y="2326565"/>
            <a:ext cx="416287" cy="391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8" idx="0"/>
          </p:cNvCxnSpPr>
          <p:nvPr/>
        </p:nvCxnSpPr>
        <p:spPr>
          <a:xfrm flipH="1">
            <a:off x="164608" y="2848345"/>
            <a:ext cx="381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4"/>
            <a:endCxn id="9" idx="0"/>
          </p:cNvCxnSpPr>
          <p:nvPr/>
        </p:nvCxnSpPr>
        <p:spPr>
          <a:xfrm>
            <a:off x="545608" y="2848345"/>
            <a:ext cx="158885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10" idx="0"/>
          </p:cNvCxnSpPr>
          <p:nvPr/>
        </p:nvCxnSpPr>
        <p:spPr>
          <a:xfrm flipH="1">
            <a:off x="1244378" y="2848345"/>
            <a:ext cx="293450" cy="57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4"/>
            <a:endCxn id="11" idx="0"/>
          </p:cNvCxnSpPr>
          <p:nvPr/>
        </p:nvCxnSpPr>
        <p:spPr>
          <a:xfrm>
            <a:off x="1537828" y="2848345"/>
            <a:ext cx="455580" cy="57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4"/>
            <a:endCxn id="12" idx="0"/>
          </p:cNvCxnSpPr>
          <p:nvPr/>
        </p:nvCxnSpPr>
        <p:spPr>
          <a:xfrm flipH="1">
            <a:off x="393208" y="3610345"/>
            <a:ext cx="311285" cy="853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4"/>
            <a:endCxn id="13" idx="1"/>
          </p:cNvCxnSpPr>
          <p:nvPr/>
        </p:nvCxnSpPr>
        <p:spPr>
          <a:xfrm>
            <a:off x="704493" y="3610345"/>
            <a:ext cx="283343" cy="88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4" name="Straight Connector 47103"/>
          <p:cNvCxnSpPr/>
          <p:nvPr/>
        </p:nvCxnSpPr>
        <p:spPr>
          <a:xfrm flipH="1">
            <a:off x="1729329" y="3573056"/>
            <a:ext cx="249298" cy="94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9" name="Straight Connector 47108"/>
          <p:cNvCxnSpPr>
            <a:stCxn id="11" idx="4"/>
            <a:endCxn id="15" idx="0"/>
          </p:cNvCxnSpPr>
          <p:nvPr/>
        </p:nvCxnSpPr>
        <p:spPr>
          <a:xfrm>
            <a:off x="1993408" y="3573056"/>
            <a:ext cx="382620" cy="90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932882" y="139521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10831" y="19169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3051" y="19169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029831" y="26789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69716" y="26789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109601" y="26417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58631" y="26417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79771" y="372534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257703" y="37110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38" idx="3"/>
            <a:endCxn id="39" idx="7"/>
          </p:cNvCxnSpPr>
          <p:nvPr/>
        </p:nvCxnSpPr>
        <p:spPr>
          <a:xfrm flipH="1">
            <a:off x="3540913" y="1525301"/>
            <a:ext cx="414287" cy="41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069068" y="1547619"/>
            <a:ext cx="416287" cy="391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9" idx="4"/>
            <a:endCxn id="41" idx="0"/>
          </p:cNvCxnSpPr>
          <p:nvPr/>
        </p:nvCxnSpPr>
        <p:spPr>
          <a:xfrm flipH="1">
            <a:off x="3106031" y="2069399"/>
            <a:ext cx="381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9" idx="4"/>
            <a:endCxn id="42" idx="0"/>
          </p:cNvCxnSpPr>
          <p:nvPr/>
        </p:nvCxnSpPr>
        <p:spPr>
          <a:xfrm>
            <a:off x="3487031" y="2069399"/>
            <a:ext cx="158885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0" idx="4"/>
            <a:endCxn id="43" idx="0"/>
          </p:cNvCxnSpPr>
          <p:nvPr/>
        </p:nvCxnSpPr>
        <p:spPr>
          <a:xfrm flipH="1">
            <a:off x="4185801" y="2069399"/>
            <a:ext cx="293450" cy="57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0" idx="4"/>
            <a:endCxn id="44" idx="0"/>
          </p:cNvCxnSpPr>
          <p:nvPr/>
        </p:nvCxnSpPr>
        <p:spPr>
          <a:xfrm>
            <a:off x="4479251" y="2069399"/>
            <a:ext cx="455580" cy="57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670752" y="2794110"/>
            <a:ext cx="249298" cy="94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4" idx="4"/>
          </p:cNvCxnSpPr>
          <p:nvPr/>
        </p:nvCxnSpPr>
        <p:spPr>
          <a:xfrm>
            <a:off x="4934831" y="2794110"/>
            <a:ext cx="382620" cy="90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514543" y="48962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506763" y="48962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133543" y="56582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73428" y="56582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13313" y="56210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962343" y="56210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362143" y="666398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10653" y="667804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64" idx="4"/>
            <a:endCxn id="66" idx="0"/>
          </p:cNvCxnSpPr>
          <p:nvPr/>
        </p:nvCxnSpPr>
        <p:spPr>
          <a:xfrm flipH="1">
            <a:off x="3209743" y="5048699"/>
            <a:ext cx="381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4" idx="4"/>
            <a:endCxn id="67" idx="0"/>
          </p:cNvCxnSpPr>
          <p:nvPr/>
        </p:nvCxnSpPr>
        <p:spPr>
          <a:xfrm>
            <a:off x="3590743" y="5048699"/>
            <a:ext cx="158885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5" idx="4"/>
            <a:endCxn id="68" idx="0"/>
          </p:cNvCxnSpPr>
          <p:nvPr/>
        </p:nvCxnSpPr>
        <p:spPr>
          <a:xfrm flipH="1">
            <a:off x="4289513" y="5048699"/>
            <a:ext cx="293450" cy="57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5" idx="4"/>
            <a:endCxn id="69" idx="0"/>
          </p:cNvCxnSpPr>
          <p:nvPr/>
        </p:nvCxnSpPr>
        <p:spPr>
          <a:xfrm>
            <a:off x="4582963" y="5048699"/>
            <a:ext cx="455580" cy="57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7" idx="4"/>
            <a:endCxn id="70" idx="0"/>
          </p:cNvCxnSpPr>
          <p:nvPr/>
        </p:nvCxnSpPr>
        <p:spPr>
          <a:xfrm flipH="1">
            <a:off x="3438343" y="5810699"/>
            <a:ext cx="311285" cy="853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7" idx="4"/>
            <a:endCxn id="71" idx="1"/>
          </p:cNvCxnSpPr>
          <p:nvPr/>
        </p:nvCxnSpPr>
        <p:spPr>
          <a:xfrm>
            <a:off x="3749628" y="5810699"/>
            <a:ext cx="283343" cy="88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992868" y="434637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84" idx="3"/>
          </p:cNvCxnSpPr>
          <p:nvPr/>
        </p:nvCxnSpPr>
        <p:spPr>
          <a:xfrm flipH="1">
            <a:off x="3600899" y="4476453"/>
            <a:ext cx="414287" cy="41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129054" y="4498771"/>
            <a:ext cx="416287" cy="391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158170" y="332207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150390" y="332207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777170" y="408407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317055" y="408407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856940" y="404678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8605970" y="404678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87" idx="4"/>
            <a:endCxn id="89" idx="0"/>
          </p:cNvCxnSpPr>
          <p:nvPr/>
        </p:nvCxnSpPr>
        <p:spPr>
          <a:xfrm flipH="1">
            <a:off x="6853370" y="3474473"/>
            <a:ext cx="381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7" idx="4"/>
            <a:endCxn id="90" idx="0"/>
          </p:cNvCxnSpPr>
          <p:nvPr/>
        </p:nvCxnSpPr>
        <p:spPr>
          <a:xfrm>
            <a:off x="7234370" y="3474473"/>
            <a:ext cx="158885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8" idx="4"/>
            <a:endCxn id="91" idx="0"/>
          </p:cNvCxnSpPr>
          <p:nvPr/>
        </p:nvCxnSpPr>
        <p:spPr>
          <a:xfrm flipH="1">
            <a:off x="7933140" y="3474473"/>
            <a:ext cx="293450" cy="57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8" idx="4"/>
            <a:endCxn id="92" idx="0"/>
          </p:cNvCxnSpPr>
          <p:nvPr/>
        </p:nvCxnSpPr>
        <p:spPr>
          <a:xfrm>
            <a:off x="8226590" y="3474473"/>
            <a:ext cx="455580" cy="57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636495" y="27721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101" idx="3"/>
          </p:cNvCxnSpPr>
          <p:nvPr/>
        </p:nvCxnSpPr>
        <p:spPr>
          <a:xfrm flipH="1">
            <a:off x="7244526" y="2902227"/>
            <a:ext cx="414287" cy="41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772681" y="2924545"/>
            <a:ext cx="416287" cy="391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1" name="Straight Arrow Connector 47110"/>
          <p:cNvCxnSpPr/>
          <p:nvPr/>
        </p:nvCxnSpPr>
        <p:spPr>
          <a:xfrm flipV="1">
            <a:off x="1917208" y="2304247"/>
            <a:ext cx="978392" cy="743753"/>
          </a:xfrm>
          <a:prstGeom prst="straightConnector1">
            <a:avLst/>
          </a:prstGeom>
          <a:ln w="41275" cmpd="thickThin">
            <a:solidFill>
              <a:srgbClr val="D957C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409790" y="3829822"/>
            <a:ext cx="1077241" cy="800272"/>
          </a:xfrm>
          <a:prstGeom prst="straightConnector1">
            <a:avLst/>
          </a:prstGeom>
          <a:ln w="41275" cmpd="thickThin">
            <a:solidFill>
              <a:srgbClr val="D957C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5742367" y="3792345"/>
            <a:ext cx="1133703" cy="9199"/>
          </a:xfrm>
          <a:prstGeom prst="straightConnector1">
            <a:avLst/>
          </a:prstGeom>
          <a:ln w="41275" cmpd="thickThin">
            <a:solidFill>
              <a:srgbClr val="D957C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1406-80E8-4E8E-B3DD-E420BBC0802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 idx="4294967295"/>
          </p:nvPr>
        </p:nvSpPr>
        <p:spPr>
          <a:xfrm>
            <a:off x="457200" y="1066800"/>
            <a:ext cx="7620000" cy="1524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800" dirty="0" smtClean="0"/>
              <a:t>Data Mining Methods: </a:t>
            </a:r>
            <a:br>
              <a:rPr lang="en-US" sz="4800" dirty="0" smtClean="0"/>
            </a:br>
            <a:r>
              <a:rPr lang="en-US" sz="4800" dirty="0" smtClean="0"/>
              <a:t>Neural Networks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4294967295"/>
          </p:nvPr>
        </p:nvSpPr>
        <p:spPr>
          <a:xfrm>
            <a:off x="1295400" y="2743200"/>
            <a:ext cx="6553200" cy="2819400"/>
          </a:xfrm>
        </p:spPr>
        <p:txBody>
          <a:bodyPr>
            <a:norm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endParaRPr lang="en-US" sz="2400" i="1" dirty="0"/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endParaRPr lang="en-US" sz="2400" i="1" dirty="0" smtClean="0"/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endParaRPr lang="en-US" sz="2400" i="1" dirty="0" smtClean="0"/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0B99CCB9-A35D-B848-ADF6-95538E7AB60E}" type="slidenum">
              <a:rPr lang="en-US" altLang="en-US" sz="1400"/>
              <a:pPr>
                <a:spcBef>
                  <a:spcPct val="0"/>
                </a:spcBef>
                <a:buFontTx/>
                <a:buNone/>
                <a:defRPr/>
              </a:pPr>
              <a:t>24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20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91600" cy="685800"/>
          </a:xfrm>
        </p:spPr>
        <p:txBody>
          <a:bodyPr/>
          <a:lstStyle/>
          <a:p>
            <a:pPr>
              <a:defRPr/>
            </a:pPr>
            <a:r>
              <a:rPr lang="en-US" altLang="en-US" sz="3200" dirty="0">
                <a:solidFill>
                  <a:srgbClr val="73B632"/>
                </a:solidFill>
              </a:rPr>
              <a:t>From a network of neurons to a neural network</a:t>
            </a:r>
            <a:endParaRPr lang="en-US" altLang="en-US" dirty="0">
              <a:solidFill>
                <a:srgbClr val="73B632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pic>
        <p:nvPicPr>
          <p:cNvPr id="20483" name="Picture 4" descr="knight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991600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12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200" dirty="0">
                <a:solidFill>
                  <a:srgbClr val="73B632"/>
                </a:solidFill>
              </a:rPr>
              <a:t>Structure of a Neural Network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pic>
        <p:nvPicPr>
          <p:cNvPr id="22531" name="Picture 4" descr="nn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001000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1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4000"/>
              <a:t>Learning a Neural Net from Data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4102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Learning a neural network means learning:</a:t>
            </a:r>
          </a:p>
          <a:p>
            <a:pPr lvl="1">
              <a:defRPr/>
            </a:pPr>
            <a:r>
              <a:rPr lang="en-US" sz="2400" dirty="0" smtClean="0"/>
              <a:t>the structure (number of nodes in the hidden layer) and </a:t>
            </a:r>
          </a:p>
          <a:p>
            <a:pPr lvl="1">
              <a:defRPr/>
            </a:pPr>
            <a:r>
              <a:rPr lang="en-US" sz="2400" dirty="0" smtClean="0"/>
              <a:t>the actual weights on every connection.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The number of hidden layer nodes is trial and error (so, user specified typically)</a:t>
            </a:r>
          </a:p>
          <a:p>
            <a:pPr marL="0" indent="0">
              <a:buFontTx/>
              <a:buNone/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There is an algorithm called “</a:t>
            </a:r>
            <a:r>
              <a:rPr lang="en-US" sz="2800" dirty="0" err="1" smtClean="0"/>
              <a:t>backpropagation</a:t>
            </a:r>
            <a:r>
              <a:rPr lang="en-US" sz="2800" dirty="0" smtClean="0"/>
              <a:t>” that determines weights (which we will discuss later)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100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/>
              <a:t>One Approach for Learning the Weights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562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 i="1"/>
              <a:t>Backpropagation</a:t>
            </a:r>
            <a:r>
              <a:rPr lang="en-US" altLang="en-US" sz="2400"/>
              <a:t> (the initial learning scheme):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en-US" sz="240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400"/>
              <a:t>Start with a random set of weights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en-US" sz="2400"/>
          </a:p>
          <a:p>
            <a:pPr>
              <a:lnSpc>
                <a:spcPct val="115000"/>
              </a:lnSpc>
              <a:buFontTx/>
              <a:buNone/>
              <a:defRPr/>
            </a:pPr>
            <a:r>
              <a:rPr lang="en-US" altLang="en-US" sz="2000"/>
              <a:t>Repeat for fixed number of generations (epoch)</a:t>
            </a:r>
          </a:p>
          <a:p>
            <a:pPr>
              <a:lnSpc>
                <a:spcPct val="115000"/>
              </a:lnSpc>
              <a:defRPr/>
            </a:pPr>
            <a:r>
              <a:rPr lang="en-US" altLang="en-US" sz="2000"/>
              <a:t>Repeat through the training data set (each generation)</a:t>
            </a:r>
          </a:p>
          <a:p>
            <a:pPr lvl="1">
              <a:lnSpc>
                <a:spcPct val="115000"/>
              </a:lnSpc>
              <a:defRPr/>
            </a:pPr>
            <a:r>
              <a:rPr lang="en-US" altLang="en-US" sz="1800"/>
              <a:t>Select next data point from the training data</a:t>
            </a:r>
          </a:p>
          <a:p>
            <a:pPr lvl="1">
              <a:lnSpc>
                <a:spcPct val="115000"/>
              </a:lnSpc>
              <a:defRPr/>
            </a:pPr>
            <a:r>
              <a:rPr lang="en-US" altLang="en-US" sz="1800"/>
              <a:t>Use the current NN to make a prediction</a:t>
            </a:r>
          </a:p>
          <a:p>
            <a:pPr lvl="1">
              <a:lnSpc>
                <a:spcPct val="115000"/>
              </a:lnSpc>
              <a:defRPr/>
            </a:pPr>
            <a:r>
              <a:rPr lang="en-US" altLang="en-US" sz="1800"/>
              <a:t>Calculate the error made by the NN</a:t>
            </a:r>
          </a:p>
          <a:p>
            <a:pPr lvl="1">
              <a:lnSpc>
                <a:spcPct val="115000"/>
              </a:lnSpc>
              <a:defRPr/>
            </a:pPr>
            <a:r>
              <a:rPr lang="en-US" altLang="en-US" sz="1800"/>
              <a:t>Modify each weight by a small amount to reduce the error</a:t>
            </a:r>
          </a:p>
          <a:p>
            <a:pPr lvl="2">
              <a:lnSpc>
                <a:spcPct val="115000"/>
              </a:lnSpc>
              <a:defRPr/>
            </a:pPr>
            <a:r>
              <a:rPr lang="en-US" altLang="en-US" sz="1600"/>
              <a:t>(learning rate and momentum parameters come in here)</a:t>
            </a:r>
          </a:p>
          <a:p>
            <a:pPr lvl="1">
              <a:lnSpc>
                <a:spcPct val="115000"/>
              </a:lnSpc>
              <a:defRPr/>
            </a:pPr>
            <a:r>
              <a:rPr lang="en-US" altLang="en-US" sz="1800"/>
              <a:t>Calculate the overall error in the training data set</a:t>
            </a:r>
          </a:p>
          <a:p>
            <a:pPr lvl="1">
              <a:lnSpc>
                <a:spcPct val="115000"/>
              </a:lnSpc>
              <a:defRPr/>
            </a:pPr>
            <a:r>
              <a:rPr lang="en-US" altLang="en-US" sz="1800"/>
              <a:t>See if the process can be terminated</a:t>
            </a:r>
          </a:p>
          <a:p>
            <a:pPr>
              <a:lnSpc>
                <a:spcPct val="115000"/>
              </a:lnSpc>
              <a:defRPr/>
            </a:pPr>
            <a:r>
              <a:rPr lang="en-US" altLang="en-US" sz="2000"/>
              <a:t>End of generation</a:t>
            </a:r>
          </a:p>
          <a:p>
            <a:pPr>
              <a:lnSpc>
                <a:spcPct val="90000"/>
              </a:lnSpc>
              <a:defRPr/>
            </a:pPr>
            <a:endParaRPr lang="en-US" altLang="en-US" sz="2000"/>
          </a:p>
          <a:p>
            <a:pPr lvl="1">
              <a:lnSpc>
                <a:spcPct val="90000"/>
              </a:lnSpc>
              <a:defRPr/>
            </a:pPr>
            <a:endParaRPr lang="en-US" altLang="en-US" sz="2000"/>
          </a:p>
          <a:p>
            <a:pPr>
              <a:lnSpc>
                <a:spcPct val="90000"/>
              </a:lnSpc>
              <a:defRPr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04671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686800" cy="1143000"/>
          </a:xfrm>
        </p:spPr>
        <p:txBody>
          <a:bodyPr/>
          <a:lstStyle/>
          <a:p>
            <a:pPr>
              <a:defRPr/>
            </a:pPr>
            <a:r>
              <a:rPr lang="en-US" altLang="en-US" sz="3200" dirty="0">
                <a:solidFill>
                  <a:srgbClr val="73B632"/>
                </a:solidFill>
              </a:rPr>
              <a:t>The gradient descent method of adjusting weights.</a:t>
            </a:r>
            <a:endParaRPr lang="en-US" altLang="en-US" dirty="0">
              <a:solidFill>
                <a:srgbClr val="73B632"/>
              </a:solidFill>
            </a:endParaRPr>
          </a:p>
        </p:txBody>
      </p:sp>
      <p:pic>
        <p:nvPicPr>
          <p:cNvPr id="28675" name="Picture 4" descr="nn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5834755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9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1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94" y="1165412"/>
            <a:ext cx="8507506" cy="49607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ways you can think of building predictive models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As an “optimization” procedure, where a cost function is used to determine what is optimized</a:t>
            </a:r>
          </a:p>
          <a:p>
            <a:pPr lvl="2"/>
            <a:r>
              <a:rPr lang="en-US" dirty="0" smtClean="0"/>
              <a:t>This is what Chapter 4 does.</a:t>
            </a:r>
          </a:p>
          <a:p>
            <a:pPr lvl="2"/>
            <a:r>
              <a:rPr lang="en-US" dirty="0" smtClean="0"/>
              <a:t>Example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As a heuristic algorithm that learns a classifier</a:t>
            </a:r>
          </a:p>
          <a:p>
            <a:endParaRPr lang="en-US" dirty="0"/>
          </a:p>
          <a:p>
            <a:r>
              <a:rPr lang="en-US" dirty="0" smtClean="0"/>
              <a:t>This class will present examples of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86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 smtClean="0"/>
              <a:t>The Nearest </a:t>
            </a:r>
            <a:r>
              <a:rPr lang="en-US" altLang="en-US" sz="4000" dirty="0"/>
              <a:t>Neighbor Classifier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153" y="990600"/>
            <a:ext cx="8713694" cy="5127812"/>
          </a:xfrm>
        </p:spPr>
        <p:txBody>
          <a:bodyPr/>
          <a:lstStyle/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Given a data set D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A new point P to make a prediction for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Compute the distance from P to each point in D.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Select the “k” nearest neighbors to P in D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Combine their predictions into an output</a:t>
            </a:r>
          </a:p>
          <a:p>
            <a:pPr eaLnBrk="1" hangingPunct="1">
              <a:defRPr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45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Genetic Algorithms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4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3200" dirty="0"/>
              <a:t>Using Natural Selection to Generate Good Solutions for </a:t>
            </a:r>
            <a:r>
              <a:rPr lang="en-US" altLang="en-US" sz="3200" dirty="0" err="1" smtClean="0"/>
              <a:t>anyoptimization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problem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Need a computational way of evolving solutions to a problem.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Analogy: Over time through various operators, chromosomes mate and genetic material is passed on to the offspring. Children with “better” chromosomes have a greater probability to adapt and survive. The weak chromosomes gradually die out.</a:t>
            </a:r>
          </a:p>
        </p:txBody>
      </p:sp>
    </p:spTree>
    <p:extLst>
      <p:ext uri="{BB962C8B-B14F-4D97-AF65-F5344CB8AC3E}">
        <p14:creationId xmlns:p14="http://schemas.microsoft.com/office/powerpoint/2010/main" val="18985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dirty="0" smtClean="0"/>
              <a:t>Design Components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6019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/>
              <a:t>Need a computational way of evolving solutions to a problem.</a:t>
            </a:r>
          </a:p>
          <a:p>
            <a:pPr lvl="1" eaLnBrk="1" hangingPunct="1">
              <a:defRPr/>
            </a:pPr>
            <a:r>
              <a:rPr lang="en-US" altLang="en-US" sz="2400"/>
              <a:t>What is the equivalent of a chromosome?</a:t>
            </a:r>
          </a:p>
          <a:p>
            <a:pPr lvl="1" eaLnBrk="1" hangingPunct="1">
              <a:defRPr/>
            </a:pPr>
            <a:r>
              <a:rPr lang="en-US" altLang="en-US" sz="2400"/>
              <a:t>What is the equivalent of a chromosome having “good” genetic material?</a:t>
            </a:r>
          </a:p>
          <a:p>
            <a:pPr lvl="1" eaLnBrk="1" hangingPunct="1">
              <a:defRPr/>
            </a:pPr>
            <a:r>
              <a:rPr lang="en-US" altLang="en-US" sz="2400"/>
              <a:t>What is the equivalent of a population of chromosomes?</a:t>
            </a:r>
          </a:p>
          <a:p>
            <a:pPr lvl="1" eaLnBrk="1" hangingPunct="1">
              <a:defRPr/>
            </a:pPr>
            <a:r>
              <a:rPr lang="en-US" altLang="en-US" sz="2400"/>
              <a:t>What is the equivalent of reproduction?</a:t>
            </a:r>
          </a:p>
          <a:p>
            <a:pPr lvl="1" eaLnBrk="1" hangingPunct="1">
              <a:defRPr/>
            </a:pPr>
            <a:r>
              <a:rPr lang="en-US" altLang="en-US" sz="2400"/>
              <a:t>What is the equivalent of survival of the fittest?</a:t>
            </a:r>
          </a:p>
          <a:p>
            <a:pPr lvl="1" eaLnBrk="1" hangingPunct="1">
              <a:defRPr/>
            </a:pPr>
            <a:endParaRPr lang="en-US" altLang="en-US" sz="2400"/>
          </a:p>
          <a:p>
            <a:pPr eaLnBrk="1" hangingPunct="1">
              <a:defRPr/>
            </a:pPr>
            <a:r>
              <a:rPr lang="en-US" altLang="en-US" sz="2800"/>
              <a:t>If we can answer the above in a computational framework, we can use the process of natural selection to evolve good solutions to a problem.</a:t>
            </a:r>
          </a:p>
          <a:p>
            <a:pPr eaLnBrk="1" hangingPunct="1">
              <a:defRPr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8965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3600"/>
              <a:t>How a Population of Chromosomes Looks Like</a:t>
            </a: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  <p:pic>
        <p:nvPicPr>
          <p:cNvPr id="21507" name="Picture 4" descr="ga-p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459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5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  <p:pic>
        <p:nvPicPr>
          <p:cNvPr id="1229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790700" y="-952500"/>
            <a:ext cx="5562600" cy="91440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3600" dirty="0" smtClean="0"/>
              <a:t>Survival of the Fittest</a:t>
            </a:r>
            <a:endParaRPr lang="en-US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53340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en-US" sz="2400" dirty="0"/>
              <a:t>G</a:t>
            </a:r>
            <a:r>
              <a:rPr lang="en-US" altLang="en-US" sz="2400" dirty="0" smtClean="0"/>
              <a:t>ive </a:t>
            </a:r>
            <a:r>
              <a:rPr lang="en-US" altLang="en-US" sz="2400" dirty="0"/>
              <a:t>chromosomes with better fitness a higher probability of being chosen for reproduction.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lvl="1"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endParaRPr lang="en-US" altLang="en-US" dirty="0"/>
          </a:p>
        </p:txBody>
      </p:sp>
      <p:pic>
        <p:nvPicPr>
          <p:cNvPr id="24579" name="Picture 4" descr="roulet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5791200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7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How solutions evolve in a GA</a:t>
            </a: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  <p:pic>
        <p:nvPicPr>
          <p:cNvPr id="26627" name="Picture 4" descr="po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762000"/>
            <a:ext cx="481012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5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Chromosomes Evolving Over Generations</a:t>
            </a: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  <p:pic>
        <p:nvPicPr>
          <p:cNvPr id="27651" name="Picture 4" descr="po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45942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2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Chromosomes Evolving Over Generations</a:t>
            </a: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  <p:pic>
        <p:nvPicPr>
          <p:cNvPr id="28675" name="Picture 4" descr="pop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4400"/>
            <a:ext cx="470058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7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65" y="1792940"/>
            <a:ext cx="8193741" cy="351416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Part 1: Training as Optimizing Cost Functions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37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Examples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334000"/>
          </a:xfrm>
        </p:spPr>
        <p:txBody>
          <a:bodyPr/>
          <a:lstStyle/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Optimal weights for a neural network</a:t>
            </a:r>
            <a:r>
              <a:rPr lang="en-US" altLang="en-US" dirty="0" smtClean="0"/>
              <a:t>.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 smtClean="0"/>
              <a:t>Learning Classifier Systems (LCS)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 smtClean="0"/>
              <a:t>Finding Patterns in Data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 smtClean="0"/>
              <a:t>Portfolio Optimization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26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Linear Regression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76401" y="1162144"/>
            <a:ext cx="7082118" cy="177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1538281"/>
            <a:ext cx="22643773" cy="174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11290" y="3193258"/>
            <a:ext cx="14966580" cy="1247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357" y="3458530"/>
            <a:ext cx="19606579" cy="12568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3555521"/>
            <a:ext cx="3125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MSE (Cost function)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3082" y="1898307"/>
            <a:ext cx="3626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Model (parameterized)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778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Normal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i="1" dirty="0" smtClean="0">
              <a:sym typeface="Symbol" charset="2"/>
            </a:endParaRPr>
          </a:p>
          <a:p>
            <a:r>
              <a:rPr lang="en-US" i="1" dirty="0" smtClean="0">
                <a:sym typeface="Symbol" charset="2"/>
              </a:rPr>
              <a:t>-hat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b="1" dirty="0"/>
              <a:t>X</a:t>
            </a:r>
            <a:r>
              <a:rPr lang="en-US" baseline="30000" dirty="0"/>
              <a:t>T</a:t>
            </a:r>
            <a:r>
              <a:rPr lang="en-US" dirty="0"/>
              <a:t>.</a:t>
            </a:r>
            <a:r>
              <a:rPr lang="en-US" b="1" dirty="0"/>
              <a:t>X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.</a:t>
            </a:r>
            <a:r>
              <a:rPr lang="en-US" b="1" dirty="0"/>
              <a:t>X</a:t>
            </a:r>
            <a:r>
              <a:rPr lang="en-US" baseline="30000" dirty="0"/>
              <a:t>T</a:t>
            </a:r>
            <a:r>
              <a:rPr lang="en-US" dirty="0"/>
              <a:t>.</a:t>
            </a:r>
            <a:r>
              <a:rPr lang="en-US" b="1" dirty="0"/>
              <a:t>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optimal parameters can be solved in closed form through matrix operations</a:t>
            </a:r>
          </a:p>
          <a:p>
            <a:endParaRPr lang="en-US" dirty="0"/>
          </a:p>
          <a:p>
            <a:r>
              <a:rPr lang="en-US" dirty="0" smtClean="0"/>
              <a:t>See implementation in code of the normal equation to optimize parameters and compare with </a:t>
            </a:r>
            <a:r>
              <a:rPr lang="en-US" dirty="0" err="1" smtClean="0"/>
              <a:t>sklearn’s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problem is very large?</a:t>
            </a:r>
          </a:p>
          <a:p>
            <a:pPr lvl="1"/>
            <a:r>
              <a:rPr lang="en-US" dirty="0" smtClean="0"/>
              <a:t>100,000 features, 1 billion records</a:t>
            </a:r>
          </a:p>
          <a:p>
            <a:pPr lvl="1"/>
            <a:r>
              <a:rPr lang="en-US" dirty="0" smtClean="0"/>
              <a:t>How expensive would the matrix multiplication operation be?</a:t>
            </a:r>
          </a:p>
          <a:p>
            <a:pPr lvl="1"/>
            <a:endParaRPr lang="en-US" dirty="0"/>
          </a:p>
          <a:p>
            <a:r>
              <a:rPr lang="en-US" dirty="0" smtClean="0"/>
              <a:t>What if there are limits on how much data can be in memory?</a:t>
            </a:r>
          </a:p>
          <a:p>
            <a:pPr lvl="1"/>
            <a:r>
              <a:rPr lang="en-US" dirty="0" smtClean="0"/>
              <a:t>Making it difficult to calculate the closed form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ym typeface="Symbol" charset="2"/>
              </a:rPr>
              <a:t>General procedure to alter parameters of a model to obtain some eventual convergence 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Key is a cost function that it is trying to optimize, and knowing how the cost function changes as the parameters change (you can calculate this in the algorithm)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If the cost function is convex (simple way is straight line joining two points does not intersect any other point in the line) then this will reach a global optima</a:t>
            </a:r>
          </a:p>
          <a:p>
            <a:pPr lvl="1"/>
            <a:r>
              <a:rPr lang="en-US" dirty="0" smtClean="0">
                <a:sym typeface="Symbol" charset="2"/>
              </a:rPr>
              <a:t>MSE and all norms are convex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i="1" dirty="0" smtClean="0">
                    <a:sym typeface="Symbol" charset="2"/>
                  </a:rPr>
                  <a:t></a:t>
                </a:r>
                <a:r>
                  <a:rPr lang="en-US" baseline="30000" dirty="0">
                    <a:sym typeface="Symbol" charset="2"/>
                  </a:rPr>
                  <a:t> </a:t>
                </a:r>
                <a:r>
                  <a:rPr lang="en-US" baseline="30000" dirty="0" smtClean="0">
                    <a:sym typeface="Symbol" charset="2"/>
                  </a:rPr>
                  <a:t>new</a:t>
                </a:r>
                <a:r>
                  <a:rPr lang="en-US" dirty="0" smtClean="0">
                    <a:sym typeface="Symbol" charset="2"/>
                  </a:rPr>
                  <a:t> </a:t>
                </a:r>
                <a:r>
                  <a:rPr lang="en-US" b="1" dirty="0" smtClean="0"/>
                  <a:t>=   </a:t>
                </a:r>
                <a:r>
                  <a:rPr lang="en-US" i="1" dirty="0">
                    <a:sym typeface="Symbol" charset="2"/>
                  </a:rPr>
                  <a:t></a:t>
                </a:r>
                <a:r>
                  <a:rPr lang="en-US" dirty="0"/>
                  <a:t>   </a:t>
                </a:r>
                <a:r>
                  <a:rPr lang="en-US" dirty="0" smtClean="0"/>
                  <a:t>- (</a:t>
                </a:r>
                <a:r>
                  <a:rPr lang="en-US" i="1" dirty="0" err="1" smtClean="0"/>
                  <a:t>learningrate</a:t>
                </a:r>
                <a:r>
                  <a:rPr lang="en-US" dirty="0"/>
                  <a:t>)*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𝑑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𝑐𝑜𝑠𝑡𝑓𝑛</m:t>
                    </m:r>
                    <m:r>
                      <a:rPr lang="en-US" i="1">
                        <a:latin typeface="Cambria Math" charset="0"/>
                      </a:rPr>
                      <m:t>)/</m:t>
                    </m:r>
                    <m:box>
                      <m:boxPr>
                        <m:diff m:val="on"/>
                        <m:ctrlPr>
                          <a:rPr lang="en-US" i="1">
                            <a:latin typeface="Cambria Math" charset="0"/>
                          </a:rPr>
                        </m:ctrlPr>
                      </m:boxPr>
                      <m:e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i="1">
                            <a:latin typeface="Cambria Math" charset="0"/>
                          </a:rPr>
                          <m:t>𝜃</m:t>
                        </m:r>
                      </m:e>
                    </m:box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Start with random parameters, modify them based on this formula</a:t>
                </a:r>
              </a:p>
              <a:p>
                <a:endParaRPr lang="en-US" dirty="0"/>
              </a:p>
              <a:p>
                <a:r>
                  <a:rPr lang="en-US" dirty="0" smtClean="0"/>
                  <a:t>For linear regression and MSE the partial derivative is: (</a:t>
                </a:r>
                <a:r>
                  <a:rPr lang="en-US" dirty="0"/>
                  <a:t>2/m)*</a:t>
                </a:r>
                <a:r>
                  <a:rPr lang="en-US" b="1" dirty="0"/>
                  <a:t>X</a:t>
                </a:r>
                <a:r>
                  <a:rPr lang="en-US" baseline="30000" dirty="0"/>
                  <a:t>T</a:t>
                </a:r>
                <a:r>
                  <a:rPr lang="en-US" dirty="0"/>
                  <a:t>.(</a:t>
                </a:r>
                <a:r>
                  <a:rPr lang="en-US" b="1" dirty="0"/>
                  <a:t>X.</a:t>
                </a:r>
                <a:r>
                  <a:rPr lang="en-US" i="1" dirty="0"/>
                  <a:t> </a:t>
                </a:r>
                <a:r>
                  <a:rPr lang="en-US" i="1" dirty="0">
                    <a:sym typeface="Symbol" charset="2"/>
                  </a:rPr>
                  <a:t></a:t>
                </a:r>
                <a:r>
                  <a:rPr lang="en-US" dirty="0"/>
                  <a:t> </a:t>
                </a:r>
                <a:r>
                  <a:rPr lang="en-US" b="1" dirty="0"/>
                  <a:t> </a:t>
                </a:r>
                <a:r>
                  <a:rPr lang="en-US" dirty="0"/>
                  <a:t>- </a:t>
                </a:r>
                <a:r>
                  <a:rPr lang="en-US" b="1" dirty="0"/>
                  <a:t>y</a:t>
                </a:r>
                <a:r>
                  <a:rPr lang="en-US" dirty="0"/>
                  <a:t>)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This calculation is done over the FULL training set at each gradient descent step in the algorithm (look into stochastic gradient descent)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See the code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3235" r="-1333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5422</TotalTime>
  <Words>1404</Words>
  <Application>Microsoft Macintosh PowerPoint</Application>
  <PresentationFormat>On-screen Show (4:3)</PresentationFormat>
  <Paragraphs>290</Paragraphs>
  <Slides>40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Symbol</vt:lpstr>
      <vt:lpstr>Wingdings</vt:lpstr>
      <vt:lpstr>Office Theme</vt:lpstr>
      <vt:lpstr>Chapter 4 Training Models (and overview of classifiers)</vt:lpstr>
      <vt:lpstr>Outline </vt:lpstr>
      <vt:lpstr>Main Idea</vt:lpstr>
      <vt:lpstr>Part 1: Training as Optimizing Cost Functions</vt:lpstr>
      <vt:lpstr>Linear Regression Example</vt:lpstr>
      <vt:lpstr>The Normal Equation</vt:lpstr>
      <vt:lpstr>An Alternate Way</vt:lpstr>
      <vt:lpstr>Enter Gradient Descent</vt:lpstr>
      <vt:lpstr>Gradient Descent</vt:lpstr>
      <vt:lpstr>Regularization</vt:lpstr>
      <vt:lpstr>Regularized Linear Models</vt:lpstr>
      <vt:lpstr>Other Regularized Linear Models</vt:lpstr>
      <vt:lpstr>Revisit Main Idea</vt:lpstr>
      <vt:lpstr>Part 2: Building Heuristic Classifiers</vt:lpstr>
      <vt:lpstr>Data Mining Methods: Tree Induction Algorithms  Using Recursive Partitioning</vt:lpstr>
      <vt:lpstr> Decision Tree Learned from Data</vt:lpstr>
      <vt:lpstr>The “Recursion” in “Recursive Partitioning”</vt:lpstr>
      <vt:lpstr>A “Stack” as a Data Structure</vt:lpstr>
      <vt:lpstr>The Basic Recursive Partitioning Idea</vt:lpstr>
      <vt:lpstr>Basic Algorithm</vt:lpstr>
      <vt:lpstr>Goodness of a Node</vt:lpstr>
      <vt:lpstr>Splitting Heuristic</vt:lpstr>
      <vt:lpstr>Pruning the Large Tree:</vt:lpstr>
      <vt:lpstr>Data Mining Methods:  Neural Networks</vt:lpstr>
      <vt:lpstr>From a network of neurons to a neural network</vt:lpstr>
      <vt:lpstr>Structure of a Neural Network</vt:lpstr>
      <vt:lpstr>Learning a Neural Net from Data</vt:lpstr>
      <vt:lpstr>One Approach for Learning the Weights</vt:lpstr>
      <vt:lpstr>The gradient descent method of adjusting weights.</vt:lpstr>
      <vt:lpstr>The Nearest Neighbor Classifier</vt:lpstr>
      <vt:lpstr>Genetic Algorithms</vt:lpstr>
      <vt:lpstr>Using Natural Selection to Generate Good Solutions for anyoptimization problem </vt:lpstr>
      <vt:lpstr>Design Components</vt:lpstr>
      <vt:lpstr>How a Population of Chromosomes Looks Like</vt:lpstr>
      <vt:lpstr>PowerPoint Presentation</vt:lpstr>
      <vt:lpstr>Survival of the Fittest</vt:lpstr>
      <vt:lpstr>How solutions evolve in a GA</vt:lpstr>
      <vt:lpstr>Chromosomes Evolving Over Generations</vt:lpstr>
      <vt:lpstr>Chromosomes Evolving Over Generations</vt:lpstr>
      <vt:lpstr>Examples</vt:lpstr>
    </vt:vector>
  </TitlesOfParts>
  <Company>University of South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Todd</dc:creator>
  <cp:lastModifiedBy>Microsoft Office User</cp:lastModifiedBy>
  <cp:revision>198</cp:revision>
  <dcterms:created xsi:type="dcterms:W3CDTF">2012-01-11T16:22:55Z</dcterms:created>
  <dcterms:modified xsi:type="dcterms:W3CDTF">2018-09-18T06:52:35Z</dcterms:modified>
</cp:coreProperties>
</file>