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239F-2861-1067-780C-6FDED8200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3F357-A566-2768-2CD2-13D7CB2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1283-B2AA-4F91-0E0B-2278FF30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4AA7-6405-419D-A86A-66FCC3EC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FD6F-D97F-6A27-AC9B-ED301CDE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4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D3E7-9864-E0EF-BEAC-D20A4A84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3AF2-D381-15EC-8896-77FD7122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B60D0-5E8C-75BB-BD2B-F7415C85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DA40-0907-382A-A782-B5437C35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7F81-2EC2-00C2-1B0D-1E300C9C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33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06474-FEF7-24AF-DA76-0819B6618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C596D-69B9-A422-03BE-8739DB03C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A296-1E4A-4749-6DC4-B2C86C67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2B29-A0BB-8892-3771-AFB633BE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32E8-B1A7-C3A1-A67C-877C0A5C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05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EA63-BD02-3DC2-559D-01684D7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5F04-8A7A-C24D-4E54-F9A67E4E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4580-D0AB-8E3B-740F-E9D4DDCE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19AC1-7720-329E-9635-1CCBD9F6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CB35-E73F-41DB-5544-1498D64C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2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9C9E-6A88-C337-EB5A-83FAD377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7651-E479-ADB4-2921-45643626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91E7-6DDF-50B3-31EE-8B58E560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0D37-18AF-8B2C-F9BA-BEBB958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C4D9-8259-FF20-FA16-BF0182EC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DB98-36C1-1CD3-BBEA-A550B1F1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AB3A-A26D-AE13-061D-8E4669A7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C138-E356-081A-DBAD-9002DCBF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1B936-3D66-368F-E226-83376F67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BD4C-4BBD-01CA-66EA-21233023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83B09-B72F-9711-650F-435277B2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2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8DBD-965A-69F1-BC4C-33C8EAA4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12F4C-E93D-7834-3131-59E3105E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32353-A333-A8B9-0AB5-F0BF164C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3392A-B26D-7EEE-8879-549FBCC1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AFC46-7D4E-B252-71EB-A538E3F17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FF61F-6AE1-5FE6-5D32-99F5649A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09444-F7D0-AED6-E6BE-6FA4A58E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FFEEA-3A81-19B1-B0D8-D78D0264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35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DD4D-F4FE-AD76-C62C-26F324C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9FCFB-B71F-A7B0-DB42-CBE1C97B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F5287-1E41-E221-DA16-208C3D04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27623-B1C4-CB81-8D98-31A38FB9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49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B009B-8F50-8AA2-D33D-4074AD50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3B60E-3F50-8868-66F6-3C80DEB8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8FF85-1D78-EFB8-0651-0B3530CB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4AA7-0879-875A-C0C9-702EE553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0E7C-E6A8-0F99-B5E5-BB21D261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8A41F-12A1-2B56-6297-677E8ECF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6C22-D267-97D1-A2A1-2D91354B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2FD3B-47C2-CDC5-5204-F92ED414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C337-7D1D-AE7F-C4C0-58DE0FD3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0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F300-6F05-C4A6-CBCD-9777AB1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2D392-D9AD-3FA0-801D-8C92C0E0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72ED-0E3E-F05A-22A9-9E20726E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CE461-AAF6-813B-5DFC-345D370E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D28D7-580E-A234-E86D-AB18AC2A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F6C6A-1207-85E0-C158-08C2B42D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0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F7487-983A-69A5-22E6-7FE05A36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D1F5-60B0-C754-51FE-F6C77C20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220F-52BD-67C2-3696-0D36D9941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A41-8348-4BDC-9206-0C653A6654E6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A0E1-39CA-8213-6E8B-79806C35A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EEC3-344D-4C0A-BDA1-83186EF6B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BAD65-B358-4242-A21E-A2D6BDF6673C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C3ED8-444C-F3FE-571A-BB16C52D15C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39587" y="6751320"/>
            <a:ext cx="5334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CH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USE</a:t>
            </a:r>
          </a:p>
        </p:txBody>
      </p:sp>
    </p:spTree>
    <p:extLst>
      <p:ext uri="{BB962C8B-B14F-4D97-AF65-F5344CB8AC3E}">
        <p14:creationId xmlns:p14="http://schemas.microsoft.com/office/powerpoint/2010/main" val="19738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A black wireless router with two ports&#10;&#10;Description automatically generated with low confidence">
            <a:extLst>
              <a:ext uri="{FF2B5EF4-FFF2-40B4-BE49-F238E27FC236}">
                <a16:creationId xmlns:a16="http://schemas.microsoft.com/office/drawing/2014/main" id="{C4CFDE70-E7CB-2C54-9968-CAEA14AB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26" y="2640552"/>
            <a:ext cx="975575" cy="975575"/>
          </a:xfrm>
          <a:prstGeom prst="rect">
            <a:avLst/>
          </a:prstGeom>
        </p:spPr>
      </p:pic>
      <p:pic>
        <p:nvPicPr>
          <p:cNvPr id="17" name="Picture 16" descr="A picture containing electronics, design&#10;&#10;Description automatically generated">
            <a:extLst>
              <a:ext uri="{FF2B5EF4-FFF2-40B4-BE49-F238E27FC236}">
                <a16:creationId xmlns:a16="http://schemas.microsoft.com/office/drawing/2014/main" id="{580C9E51-ECD0-ED59-233E-D8FB44EA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53" y="2951874"/>
            <a:ext cx="1568069" cy="15680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38C3B9-4574-D7B1-4AA7-69E1CE8D7593}"/>
              </a:ext>
            </a:extLst>
          </p:cNvPr>
          <p:cNvSpPr/>
          <p:nvPr/>
        </p:nvSpPr>
        <p:spPr>
          <a:xfrm>
            <a:off x="840377" y="1697035"/>
            <a:ext cx="5607518" cy="309865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Picture 5" descr="A black router with multiple antennas&#10;&#10;Description automatically generated with low confidence">
            <a:extLst>
              <a:ext uri="{FF2B5EF4-FFF2-40B4-BE49-F238E27FC236}">
                <a16:creationId xmlns:a16="http://schemas.microsoft.com/office/drawing/2014/main" id="{E36239C4-6E71-46ED-DC9E-A34D7572F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1" y="1748213"/>
            <a:ext cx="1063264" cy="1137941"/>
          </a:xfrm>
          <a:prstGeom prst="rect">
            <a:avLst/>
          </a:prstGeom>
        </p:spPr>
      </p:pic>
      <p:pic>
        <p:nvPicPr>
          <p:cNvPr id="9" name="Picture 8" descr="A picture containing electronics, text, electronic device, drive&#10;&#10;Description automatically generated">
            <a:extLst>
              <a:ext uri="{FF2B5EF4-FFF2-40B4-BE49-F238E27FC236}">
                <a16:creationId xmlns:a16="http://schemas.microsoft.com/office/drawing/2014/main" id="{BA5FD09F-2099-2CB1-EB5F-8E56022EE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12" y="2997800"/>
            <a:ext cx="919632" cy="689724"/>
          </a:xfrm>
          <a:prstGeom prst="rect">
            <a:avLst/>
          </a:prstGeom>
        </p:spPr>
      </p:pic>
      <p:pic>
        <p:nvPicPr>
          <p:cNvPr id="11" name="Picture 10" descr="A black electronic device with buttons&#10;&#10;Description automatically generated with low confidence">
            <a:extLst>
              <a:ext uri="{FF2B5EF4-FFF2-40B4-BE49-F238E27FC236}">
                <a16:creationId xmlns:a16="http://schemas.microsoft.com/office/drawing/2014/main" id="{68187653-C65B-B69D-761F-2B486E501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6" y="3888184"/>
            <a:ext cx="689725" cy="689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62A59-4760-FA9E-D476-5FFDFEA86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187" y="3711701"/>
            <a:ext cx="703758" cy="531323"/>
          </a:xfrm>
          <a:prstGeom prst="rect">
            <a:avLst/>
          </a:prstGeom>
        </p:spPr>
      </p:pic>
      <p:pic>
        <p:nvPicPr>
          <p:cNvPr id="19" name="Picture 18" descr="A picture containing circle, cylinder&#10;&#10;Description automatically generated">
            <a:extLst>
              <a:ext uri="{FF2B5EF4-FFF2-40B4-BE49-F238E27FC236}">
                <a16:creationId xmlns:a16="http://schemas.microsoft.com/office/drawing/2014/main" id="{01CF6CE0-C31F-483C-3760-63989CB35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95" y="2640552"/>
            <a:ext cx="1172782" cy="913115"/>
          </a:xfrm>
          <a:prstGeom prst="rect">
            <a:avLst/>
          </a:prstGeom>
        </p:spPr>
      </p:pic>
      <p:pic>
        <p:nvPicPr>
          <p:cNvPr id="21" name="Picture 20" descr="A black speaker with a round button&#10;&#10;Description automatically generated with low confidence">
            <a:extLst>
              <a:ext uri="{FF2B5EF4-FFF2-40B4-BE49-F238E27FC236}">
                <a16:creationId xmlns:a16="http://schemas.microsoft.com/office/drawing/2014/main" id="{F1EC729C-873B-51E5-36B3-7FE3A75E39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89" y="2109947"/>
            <a:ext cx="1176351" cy="7943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63ABB8-0CBB-7431-1B1A-13266BFEC005}"/>
              </a:ext>
            </a:extLst>
          </p:cNvPr>
          <p:cNvSpPr txBox="1"/>
          <p:nvPr/>
        </p:nvSpPr>
        <p:spPr>
          <a:xfrm>
            <a:off x="916135" y="1789090"/>
            <a:ext cx="16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Домашняя сеть</a:t>
            </a:r>
            <a:endParaRPr lang="de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2AAED-2A6B-B872-F4C4-62F7C5CAB73F}"/>
              </a:ext>
            </a:extLst>
          </p:cNvPr>
          <p:cNvSpPr/>
          <p:nvPr/>
        </p:nvSpPr>
        <p:spPr>
          <a:xfrm>
            <a:off x="4301866" y="1763013"/>
            <a:ext cx="2075894" cy="119009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0D1A2-1BA8-F273-F592-747D74F3D436}"/>
              </a:ext>
            </a:extLst>
          </p:cNvPr>
          <p:cNvSpPr txBox="1"/>
          <p:nvPr/>
        </p:nvSpPr>
        <p:spPr>
          <a:xfrm>
            <a:off x="4332744" y="1748287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Гостевая сеть </a:t>
            </a:r>
            <a:r>
              <a:rPr lang="en-GB" dirty="0" err="1">
                <a:solidFill>
                  <a:schemeClr val="tx1"/>
                </a:solidFill>
              </a:rPr>
              <a:t>YazFi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6ED070F-F127-5DFE-BE7C-025ED8598576}"/>
              </a:ext>
            </a:extLst>
          </p:cNvPr>
          <p:cNvSpPr/>
          <p:nvPr/>
        </p:nvSpPr>
        <p:spPr>
          <a:xfrm rot="18914334">
            <a:off x="1410756" y="3503167"/>
            <a:ext cx="551354" cy="231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703671-5AFB-8BFC-FCC6-A1CD272A77EA}"/>
              </a:ext>
            </a:extLst>
          </p:cNvPr>
          <p:cNvSpPr txBox="1"/>
          <p:nvPr/>
        </p:nvSpPr>
        <p:spPr>
          <a:xfrm>
            <a:off x="1921809" y="2209600"/>
            <a:ext cx="129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Asus RT-AX86U</a:t>
            </a:r>
            <a:endParaRPr lang="de-CH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E20D0F-8DB6-EF45-8DE5-F271846B3B21}"/>
              </a:ext>
            </a:extLst>
          </p:cNvPr>
          <p:cNvSpPr txBox="1"/>
          <p:nvPr/>
        </p:nvSpPr>
        <p:spPr>
          <a:xfrm>
            <a:off x="1275983" y="2759921"/>
            <a:ext cx="14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Synology DS218+</a:t>
            </a:r>
            <a:endParaRPr lang="de-CH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1DCB17-2EC8-0769-8B08-EE3235B862D0}"/>
              </a:ext>
            </a:extLst>
          </p:cNvPr>
          <p:cNvSpPr txBox="1"/>
          <p:nvPr/>
        </p:nvSpPr>
        <p:spPr>
          <a:xfrm>
            <a:off x="916135" y="4532187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APC </a:t>
            </a:r>
            <a:r>
              <a:rPr lang="en-GB" sz="1400" dirty="0" err="1"/>
              <a:t>SmartUPS</a:t>
            </a:r>
            <a:r>
              <a:rPr lang="en-GB" sz="1400" dirty="0"/>
              <a:t> SMT750</a:t>
            </a:r>
            <a:endParaRPr lang="de-CH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7B10DD-CEAB-7B95-843A-962B23673EBD}"/>
              </a:ext>
            </a:extLst>
          </p:cNvPr>
          <p:cNvSpPr txBox="1"/>
          <p:nvPr/>
        </p:nvSpPr>
        <p:spPr>
          <a:xfrm>
            <a:off x="1872744" y="4230401"/>
            <a:ext cx="178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Sonoff</a:t>
            </a:r>
            <a:r>
              <a:rPr lang="en-GB" sz="1400" dirty="0"/>
              <a:t> USB ZigBee 3.0</a:t>
            </a:r>
            <a:endParaRPr lang="de-CH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1A3BAB-7F2E-897B-9144-9EED9A2A750D}"/>
              </a:ext>
            </a:extLst>
          </p:cNvPr>
          <p:cNvSpPr txBox="1"/>
          <p:nvPr/>
        </p:nvSpPr>
        <p:spPr>
          <a:xfrm>
            <a:off x="3684323" y="4027816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Nvidia Shield TV</a:t>
            </a:r>
            <a:endParaRPr lang="de-CH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9ECC093-6C7D-1F4D-742B-ED98FA02693D}"/>
              </a:ext>
            </a:extLst>
          </p:cNvPr>
          <p:cNvSpPr/>
          <p:nvPr/>
        </p:nvSpPr>
        <p:spPr>
          <a:xfrm rot="14282930">
            <a:off x="2396088" y="3624811"/>
            <a:ext cx="497439" cy="17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3FEEB97-0783-0195-06D9-EFA7C5A38378}"/>
              </a:ext>
            </a:extLst>
          </p:cNvPr>
          <p:cNvSpPr/>
          <p:nvPr/>
        </p:nvSpPr>
        <p:spPr>
          <a:xfrm rot="19442703">
            <a:off x="2726380" y="2732116"/>
            <a:ext cx="497439" cy="17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F3E726C-3FD7-6A22-33B1-C223E1955890}"/>
              </a:ext>
            </a:extLst>
          </p:cNvPr>
          <p:cNvSpPr/>
          <p:nvPr/>
        </p:nvSpPr>
        <p:spPr>
          <a:xfrm rot="14000337">
            <a:off x="3607862" y="2999422"/>
            <a:ext cx="497439" cy="17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F9F67F8-F7B0-5053-280D-EB63E3652A1F}"/>
              </a:ext>
            </a:extLst>
          </p:cNvPr>
          <p:cNvSpPr/>
          <p:nvPr/>
        </p:nvSpPr>
        <p:spPr>
          <a:xfrm rot="10800000">
            <a:off x="3889500" y="2378592"/>
            <a:ext cx="368089" cy="179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" name="Picture 40" descr="A picture containing toilet&#10;&#10;Description automatically generated">
            <a:extLst>
              <a:ext uri="{FF2B5EF4-FFF2-40B4-BE49-F238E27FC236}">
                <a16:creationId xmlns:a16="http://schemas.microsoft.com/office/drawing/2014/main" id="{C1EEA255-92C2-CCA6-04F9-6C0BA62239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14" y="2183597"/>
            <a:ext cx="602405" cy="602405"/>
          </a:xfrm>
          <a:prstGeom prst="rect">
            <a:avLst/>
          </a:prstGeom>
        </p:spPr>
      </p:pic>
      <p:pic>
        <p:nvPicPr>
          <p:cNvPr id="43" name="Picture 42" descr="A picture containing font, graphics, text, logo&#10;&#10;Description automatically generated">
            <a:extLst>
              <a:ext uri="{FF2B5EF4-FFF2-40B4-BE49-F238E27FC236}">
                <a16:creationId xmlns:a16="http://schemas.microsoft.com/office/drawing/2014/main" id="{1F1F72E4-05D8-71D1-277A-5165FD8550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6930" y="2418192"/>
            <a:ext cx="731606" cy="1569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1DC3144-4758-9A26-6F40-1F11988005A7}"/>
              </a:ext>
            </a:extLst>
          </p:cNvPr>
          <p:cNvSpPr/>
          <p:nvPr/>
        </p:nvSpPr>
        <p:spPr>
          <a:xfrm>
            <a:off x="7582065" y="2109947"/>
            <a:ext cx="3896991" cy="293298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0" name="Picture 49" descr="A picture containing electronic device, gadget, electronics, remote control&#10;&#10;Description automatically generated">
            <a:extLst>
              <a:ext uri="{FF2B5EF4-FFF2-40B4-BE49-F238E27FC236}">
                <a16:creationId xmlns:a16="http://schemas.microsoft.com/office/drawing/2014/main" id="{163F7FAA-62D9-A1B2-ABF0-10ABFA96DF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52" y="4060551"/>
            <a:ext cx="1226004" cy="918785"/>
          </a:xfrm>
          <a:prstGeom prst="rect">
            <a:avLst/>
          </a:prstGeom>
        </p:spPr>
      </p:pic>
      <p:pic>
        <p:nvPicPr>
          <p:cNvPr id="52" name="Picture 51" descr="A picture containing mobile phone, gadget, portable communications device, electronic device&#10;&#10;Description automatically generated">
            <a:extLst>
              <a:ext uri="{FF2B5EF4-FFF2-40B4-BE49-F238E27FC236}">
                <a16:creationId xmlns:a16="http://schemas.microsoft.com/office/drawing/2014/main" id="{69417D91-E31C-0B76-3473-E743D1D7EC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10" y="2668098"/>
            <a:ext cx="881618" cy="7992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9ED56E9-0083-CF27-34D1-66B2316A8500}"/>
              </a:ext>
            </a:extLst>
          </p:cNvPr>
          <p:cNvSpPr txBox="1"/>
          <p:nvPr/>
        </p:nvSpPr>
        <p:spPr>
          <a:xfrm>
            <a:off x="7587149" y="2126937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Сеть для путешествий</a:t>
            </a:r>
            <a:endParaRPr lang="de-CH" dirty="0"/>
          </a:p>
        </p:txBody>
      </p:sp>
      <p:pic>
        <p:nvPicPr>
          <p:cNvPr id="55" name="Picture 54" descr="A picture containing electronics, power plugs and sockets&#10;&#10;Description automatically generated">
            <a:extLst>
              <a:ext uri="{FF2B5EF4-FFF2-40B4-BE49-F238E27FC236}">
                <a16:creationId xmlns:a16="http://schemas.microsoft.com/office/drawing/2014/main" id="{C783E43A-821F-7865-83F4-5CFCC54B28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94" y="3789242"/>
            <a:ext cx="892571" cy="1190094"/>
          </a:xfrm>
          <a:prstGeom prst="rect">
            <a:avLst/>
          </a:prstGeom>
        </p:spPr>
      </p:pic>
      <p:sp>
        <p:nvSpPr>
          <p:cNvPr id="56" name="Arrow: Right 55">
            <a:extLst>
              <a:ext uri="{FF2B5EF4-FFF2-40B4-BE49-F238E27FC236}">
                <a16:creationId xmlns:a16="http://schemas.microsoft.com/office/drawing/2014/main" id="{F231ED59-540D-F30A-834D-262C8B0ACCE8}"/>
              </a:ext>
            </a:extLst>
          </p:cNvPr>
          <p:cNvSpPr/>
          <p:nvPr/>
        </p:nvSpPr>
        <p:spPr>
          <a:xfrm rot="10800000">
            <a:off x="8520671" y="3097110"/>
            <a:ext cx="350551" cy="181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4E86129-B069-721F-ACE8-C74FCC35C759}"/>
              </a:ext>
            </a:extLst>
          </p:cNvPr>
          <p:cNvSpPr/>
          <p:nvPr/>
        </p:nvSpPr>
        <p:spPr>
          <a:xfrm rot="10800000">
            <a:off x="10125945" y="3037476"/>
            <a:ext cx="350551" cy="181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963209B0-0E87-EA57-C5CD-AE89E37925DC}"/>
              </a:ext>
            </a:extLst>
          </p:cNvPr>
          <p:cNvSpPr/>
          <p:nvPr/>
        </p:nvSpPr>
        <p:spPr>
          <a:xfrm rot="13440772">
            <a:off x="10084035" y="3804882"/>
            <a:ext cx="350551" cy="181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1D960DB7-4F52-C9CB-DE99-14C61D8BEADE}"/>
              </a:ext>
            </a:extLst>
          </p:cNvPr>
          <p:cNvSpPr/>
          <p:nvPr/>
        </p:nvSpPr>
        <p:spPr>
          <a:xfrm rot="16200000">
            <a:off x="9255497" y="3899445"/>
            <a:ext cx="350551" cy="181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C1A0FB-E8EE-4924-2FD0-0B451A9A8D88}"/>
              </a:ext>
            </a:extLst>
          </p:cNvPr>
          <p:cNvSpPr txBox="1"/>
          <p:nvPr/>
        </p:nvSpPr>
        <p:spPr>
          <a:xfrm>
            <a:off x="8805110" y="3521443"/>
            <a:ext cx="13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Gl.inet</a:t>
            </a:r>
            <a:r>
              <a:rPr lang="en-GB" sz="1400" dirty="0"/>
              <a:t> axt1800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9544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Ageyev, Artyom CH/BRN</dc:creator>
  <cp:lastModifiedBy>Ageyev, Artyom CH/BRN</cp:lastModifiedBy>
  <cp:revision>1</cp:revision>
  <dcterms:created xsi:type="dcterms:W3CDTF">2023-06-05T11:35:22Z</dcterms:created>
  <dcterms:modified xsi:type="dcterms:W3CDTF">2023-06-05T12:31:03Z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88b588-e085-4e7c-a1a7-3e70c10d1e67_Enabled">
    <vt:lpwstr>true</vt:lpwstr>
  </property>
  <property fmtid="{D5CDD505-2E9C-101B-9397-08002B2CF9AE}" pid="3" name="MSIP_Label_5288b588-e085-4e7c-a1a7-3e70c10d1e67_SetDate">
    <vt:lpwstr>2023-06-05T12:30:40Z</vt:lpwstr>
  </property>
  <property fmtid="{D5CDD505-2E9C-101B-9397-08002B2CF9AE}" pid="4" name="MSIP_Label_5288b588-e085-4e7c-a1a7-3e70c10d1e67_Method">
    <vt:lpwstr>Standard</vt:lpwstr>
  </property>
  <property fmtid="{D5CDD505-2E9C-101B-9397-08002B2CF9AE}" pid="5" name="MSIP_Label_5288b588-e085-4e7c-a1a7-3e70c10d1e67_Name">
    <vt:lpwstr>Internal Use Data</vt:lpwstr>
  </property>
  <property fmtid="{D5CDD505-2E9C-101B-9397-08002B2CF9AE}" pid="6" name="MSIP_Label_5288b588-e085-4e7c-a1a7-3e70c10d1e67_SiteId">
    <vt:lpwstr>6dba777c-7033-4ab8-8a93-46304e7ee1b4</vt:lpwstr>
  </property>
  <property fmtid="{D5CDD505-2E9C-101B-9397-08002B2CF9AE}" pid="7" name="MSIP_Label_5288b588-e085-4e7c-a1a7-3e70c10d1e67_ActionId">
    <vt:lpwstr>159a2e13-dc31-4623-b117-b776599c6656</vt:lpwstr>
  </property>
  <property fmtid="{D5CDD505-2E9C-101B-9397-08002B2CF9AE}" pid="8" name="MSIP_Label_5288b588-e085-4e7c-a1a7-3e70c10d1e6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BUSINESS USE</vt:lpwstr>
  </property>
</Properties>
</file>