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0ADE0A-AA46-4236-90C3-F53DAC15BD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127A9A3-478D-4ADA-8B1A-F7025B5684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3971147-2D46-4495-A0C5-80EF1876A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6B6B5-3B37-4848-B40E-22A2A7CEFEDD}" type="datetimeFigureOut">
              <a:rPr lang="de-DE" smtClean="0"/>
              <a:t>07.07.2018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D104CA6-DDF1-4E35-AF0C-3BA385B0E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AE1A63F-B08D-459A-9485-A9326E6D7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61CF4-FD5E-4D5A-A59C-3541EFE10B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624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ACC9AD-E8AD-4F36-BE28-804D9D4B6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77D450F-352F-4F1B-B575-32C73112C9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53E13C6-20C1-43CC-84A6-72E9DE8F5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6B6B5-3B37-4848-B40E-22A2A7CEFEDD}" type="datetimeFigureOut">
              <a:rPr lang="de-DE" smtClean="0"/>
              <a:t>07.07.2018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2F52171-0140-45FD-9C89-B070F2E46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3A09928-D854-4E4C-949D-D80942BBC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61CF4-FD5E-4D5A-A59C-3541EFE10B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2606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F6F1F9B8-E344-404D-A674-078DEEDD08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435379A-CC22-4731-8F45-42D66477C4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242246F-C361-499F-A3B4-73228DDE9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6B6B5-3B37-4848-B40E-22A2A7CEFEDD}" type="datetimeFigureOut">
              <a:rPr lang="de-DE" smtClean="0"/>
              <a:t>07.07.2018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7503E19-369C-4A5F-B135-11E1E47A9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F0F59AF-8E32-4240-B721-5A52E5148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61CF4-FD5E-4D5A-A59C-3541EFE10B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1773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1F37EC-FDA2-44B2-A9F8-A2453F9F5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6CC7DEE-C946-430C-BC94-79A34A2CC6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B6C6AEB-CEAD-4A5D-9DC9-D460F2C22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6B6B5-3B37-4848-B40E-22A2A7CEFEDD}" type="datetimeFigureOut">
              <a:rPr lang="de-DE" smtClean="0"/>
              <a:t>07.07.2018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1D95EA4-DD6D-477F-8A00-DC6F76A00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2238239-41ED-480C-81A7-0DEFE0671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61CF4-FD5E-4D5A-A59C-3541EFE10B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8647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0B0B56-CBDE-4884-AD9F-E2F652FE4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98E4FBF-DE45-46D1-B651-244CB8BB89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6F2D5BB-9DDA-44EE-A6A2-E879EE707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6B6B5-3B37-4848-B40E-22A2A7CEFEDD}" type="datetimeFigureOut">
              <a:rPr lang="de-DE" smtClean="0"/>
              <a:t>07.07.2018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E674A0C-CBA5-4DCB-BCD9-431A288F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194A470-F40D-46BE-9189-40DEAF1C4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61CF4-FD5E-4D5A-A59C-3541EFE10B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5177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109ECA-A714-4580-A85C-570D549F2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F0B7086-38BD-4A02-99E1-2DF1576736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3DAF40A-AC54-4799-8EDB-5CDFD1B4BC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688C1FA-945B-423A-BFC5-09AFB2E1A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6B6B5-3B37-4848-B40E-22A2A7CEFEDD}" type="datetimeFigureOut">
              <a:rPr lang="de-DE" smtClean="0"/>
              <a:t>07.07.2018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AB73C4F-DC3C-4D94-AF93-F398BAA98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F82B8AE-CBE5-4522-B4CA-C0FFC2C6B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61CF4-FD5E-4D5A-A59C-3541EFE10B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5815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A8621D-C63F-45D4-A926-316EE04E2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B6607CB-C59F-48C3-9AF2-17794E81EF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E1D5605-8A9B-421B-BD63-27B2FCB9E5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502BA5E-3C5E-4E3D-A8FB-32607E9C48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DC1816C-2251-4706-9B28-A38520773F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D271FA4-122E-49AD-AA85-9EB982169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6B6B5-3B37-4848-B40E-22A2A7CEFEDD}" type="datetimeFigureOut">
              <a:rPr lang="de-DE" smtClean="0"/>
              <a:t>07.07.2018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6C32AD2-B261-49F6-8C11-37B83FD09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70E79B7-5619-497D-A504-AA50DC1B6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61CF4-FD5E-4D5A-A59C-3541EFE10B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4269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412B2B-E226-4BCE-9C6F-624B8C141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2E8067E-2253-4CF9-852B-77694F6E2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6B6B5-3B37-4848-B40E-22A2A7CEFEDD}" type="datetimeFigureOut">
              <a:rPr lang="de-DE" smtClean="0"/>
              <a:t>07.07.2018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1803603-1096-4624-8E74-213E46DBE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98D9815-82E0-482D-8DBB-1ED2CB58D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61CF4-FD5E-4D5A-A59C-3541EFE10B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4689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7CDB280-FC7B-4476-BC60-A8B16664F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6B6B5-3B37-4848-B40E-22A2A7CEFEDD}" type="datetimeFigureOut">
              <a:rPr lang="de-DE" smtClean="0"/>
              <a:t>07.07.2018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D2E9779-BAA4-46D5-AFD7-92CF27DF7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02F4FA8-0F7E-452C-AA13-195C901B4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61CF4-FD5E-4D5A-A59C-3541EFE10B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0493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7EC384-AF01-4D54-A4B8-1DE3F0141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B363DCE-61B7-4184-9667-4931C97317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27B7756-8C7C-4A0B-B16E-6AC1A7B1DE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ED40459-081A-475F-B284-4A8A27756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6B6B5-3B37-4848-B40E-22A2A7CEFEDD}" type="datetimeFigureOut">
              <a:rPr lang="de-DE" smtClean="0"/>
              <a:t>07.07.2018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AE91211-4CA7-4D83-B06A-59A4BEF02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5283E07-8640-4571-8867-49C770828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61CF4-FD5E-4D5A-A59C-3541EFE10B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535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756D2D-C0EA-4909-B4FF-998F7F552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F2F7100-A605-4AAC-8FBB-2DADE0951D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7D40E9B-A43A-4C58-8ECA-5B82792876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18B7C38-375F-4F98-9D5C-98A5A7022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6B6B5-3B37-4848-B40E-22A2A7CEFEDD}" type="datetimeFigureOut">
              <a:rPr lang="de-DE" smtClean="0"/>
              <a:t>07.07.2018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44BEC47-A940-492E-96B2-431258C48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5DBA350-BE1B-4A6F-9DAF-618C910B6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61CF4-FD5E-4D5A-A59C-3541EFE10B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805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EAFB545-12E1-4162-8C82-634A78A54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AF46B47-0D47-4ED3-906D-8EEE33F7E4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D2FFB39-749B-48AB-AAE5-38B9E86D71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86B6B5-3B37-4848-B40E-22A2A7CEFEDD}" type="datetimeFigureOut">
              <a:rPr lang="de-DE" smtClean="0"/>
              <a:t>07.07.2018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D9ACF57-40C2-4556-BCB5-02F00DADD7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D94A718-43D7-442C-8856-6C78CFED4C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761CF4-FD5E-4D5A-A59C-3541EFE10B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0492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61D8FC-DF95-4B10-AE23-4653CCE5B5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Praktikum Computervision</a:t>
            </a:r>
            <a:br>
              <a:rPr lang="de-DE" dirty="0"/>
            </a:br>
            <a:br>
              <a:rPr lang="de-DE" altLang="de-DE" sz="1500" dirty="0">
                <a:latin typeface="Calibri Light" panose="020F0302020204030204" pitchFamily="34" charset="0"/>
                <a:cs typeface="Calibri Light" panose="020F0302020204030204" pitchFamily="34" charset="0"/>
              </a:rPr>
            </a:br>
            <a:endParaRPr lang="de-DE" sz="150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AB2521D-378D-4BA4-9D64-0ADE30AED7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Maschinelle Erkennung von handschriftlich geschriebenen Buchstaben</a:t>
            </a:r>
          </a:p>
          <a:p>
            <a:r>
              <a:rPr lang="de-DE" altLang="de-DE" sz="1200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Moritz </a:t>
            </a:r>
            <a:r>
              <a:rPr lang="de-DE" altLang="de-DE" sz="1200" i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Lahann</a:t>
            </a:r>
            <a:r>
              <a:rPr lang="de-DE" altLang="de-DE" sz="1200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(6948050), Henrik Peters(6945965), Michael Huang(6947879), Iman </a:t>
            </a:r>
            <a:r>
              <a:rPr lang="de-DE" altLang="de-DE" sz="1200" i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Maiwandi</a:t>
            </a:r>
            <a:r>
              <a:rPr lang="de-DE" altLang="de-DE" sz="1200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(6989075)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2419502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033A1F-5E52-405D-B397-F31C3B123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Datensatz: NIST-Special Database 19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64F178D-56B4-4BB6-8A1F-AA861C4197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89578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550485-3F36-4FDB-AD3B-183E8E369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Datenformatierung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0463920-DAF4-4601-904A-2AE4E2CA2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0A2B72CD-FE1A-4DF9-81C4-1E14B21925DB}"/>
              </a:ext>
            </a:extLst>
          </p:cNvPr>
          <p:cNvSpPr/>
          <p:nvPr/>
        </p:nvSpPr>
        <p:spPr>
          <a:xfrm>
            <a:off x="7206142" y="1027906"/>
            <a:ext cx="4315437" cy="220630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NIST SD 19 Datensatz</a:t>
            </a:r>
          </a:p>
          <a:p>
            <a:pPr algn="ctr"/>
            <a:r>
              <a:rPr lang="de-DE" dirty="0"/>
              <a:t>(Raw)</a:t>
            </a:r>
          </a:p>
        </p:txBody>
      </p:sp>
      <p:sp>
        <p:nvSpPr>
          <p:cNvPr id="6" name="Pfeil: nach rechts 5">
            <a:extLst>
              <a:ext uri="{FF2B5EF4-FFF2-40B4-BE49-F238E27FC236}">
                <a16:creationId xmlns:a16="http://schemas.microsoft.com/office/drawing/2014/main" id="{02F33BDF-72D6-40A2-8DD1-42EBB1CC0FF1}"/>
              </a:ext>
            </a:extLst>
          </p:cNvPr>
          <p:cNvSpPr/>
          <p:nvPr/>
        </p:nvSpPr>
        <p:spPr>
          <a:xfrm rot="5400000">
            <a:off x="7369503" y="4881598"/>
            <a:ext cx="3988711" cy="693935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52272D95-6542-4908-A758-7810E48F4199}"/>
              </a:ext>
            </a:extLst>
          </p:cNvPr>
          <p:cNvSpPr/>
          <p:nvPr/>
        </p:nvSpPr>
        <p:spPr>
          <a:xfrm>
            <a:off x="8113898" y="4580134"/>
            <a:ext cx="2499919" cy="124996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500" dirty="0"/>
              <a:t>Formatierung von 128x128 zu 28x28</a:t>
            </a:r>
          </a:p>
          <a:p>
            <a:pPr algn="ctr"/>
            <a:r>
              <a:rPr lang="de-DE" sz="1500" dirty="0"/>
              <a:t>(4 Channel RGB)</a:t>
            </a:r>
          </a:p>
        </p:txBody>
      </p:sp>
    </p:spTree>
    <p:extLst>
      <p:ext uri="{BB962C8B-B14F-4D97-AF65-F5344CB8AC3E}">
        <p14:creationId xmlns:p14="http://schemas.microsoft.com/office/powerpoint/2010/main" val="4202574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9AEB55-2189-4E82-A6CA-9F6B9C31D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Augmentation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F3322C5-539E-4295-8D34-796EBB6755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4" name="Pfeil: nach rechts 3">
            <a:extLst>
              <a:ext uri="{FF2B5EF4-FFF2-40B4-BE49-F238E27FC236}">
                <a16:creationId xmlns:a16="http://schemas.microsoft.com/office/drawing/2014/main" id="{CB13A0E0-9D24-4B1B-9A7E-71B78A93EB0C}"/>
              </a:ext>
            </a:extLst>
          </p:cNvPr>
          <p:cNvSpPr/>
          <p:nvPr/>
        </p:nvSpPr>
        <p:spPr>
          <a:xfrm rot="5400000">
            <a:off x="8893597" y="-45438"/>
            <a:ext cx="890186" cy="693935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4FC3145C-57C7-4A94-BC2B-58A51365D96B}"/>
              </a:ext>
            </a:extLst>
          </p:cNvPr>
          <p:cNvSpPr/>
          <p:nvPr/>
        </p:nvSpPr>
        <p:spPr>
          <a:xfrm>
            <a:off x="7885650" y="746623"/>
            <a:ext cx="2902591" cy="132556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Formatierter Datensatz</a:t>
            </a:r>
          </a:p>
        </p:txBody>
      </p:sp>
      <p:sp>
        <p:nvSpPr>
          <p:cNvPr id="6" name="Raute 5">
            <a:extLst>
              <a:ext uri="{FF2B5EF4-FFF2-40B4-BE49-F238E27FC236}">
                <a16:creationId xmlns:a16="http://schemas.microsoft.com/office/drawing/2014/main" id="{78E38DE4-E5B1-4A05-8A1A-1FFB066F848E}"/>
              </a:ext>
            </a:extLst>
          </p:cNvPr>
          <p:cNvSpPr/>
          <p:nvPr/>
        </p:nvSpPr>
        <p:spPr>
          <a:xfrm>
            <a:off x="8422545" y="2701665"/>
            <a:ext cx="1828802" cy="1764758"/>
          </a:xfrm>
          <a:prstGeom prst="diamond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/>
              <a:t>Überprüfen der Bildanzahl pro Klasse</a:t>
            </a:r>
          </a:p>
        </p:txBody>
      </p:sp>
      <p:sp>
        <p:nvSpPr>
          <p:cNvPr id="7" name="Pfeil: nach rechts 6">
            <a:extLst>
              <a:ext uri="{FF2B5EF4-FFF2-40B4-BE49-F238E27FC236}">
                <a16:creationId xmlns:a16="http://schemas.microsoft.com/office/drawing/2014/main" id="{E6E9255F-B964-40B4-996D-13E43FC1F7A8}"/>
              </a:ext>
            </a:extLst>
          </p:cNvPr>
          <p:cNvSpPr/>
          <p:nvPr/>
        </p:nvSpPr>
        <p:spPr>
          <a:xfrm rot="5400000">
            <a:off x="9022204" y="2187404"/>
            <a:ext cx="629480" cy="399045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4329C2F8-A838-44A1-8EAF-94F9BFD57F91}"/>
              </a:ext>
            </a:extLst>
          </p:cNvPr>
          <p:cNvSpPr/>
          <p:nvPr/>
        </p:nvSpPr>
        <p:spPr>
          <a:xfrm>
            <a:off x="8154094" y="5739984"/>
            <a:ext cx="2365699" cy="87395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Augmentierter Datensatz</a:t>
            </a: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3C48F0CA-A78D-4091-8998-CA47E01DC367}"/>
              </a:ext>
            </a:extLst>
          </p:cNvPr>
          <p:cNvSpPr/>
          <p:nvPr/>
        </p:nvSpPr>
        <p:spPr>
          <a:xfrm>
            <a:off x="10251345" y="4276811"/>
            <a:ext cx="1644245" cy="87395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Upscaling</a:t>
            </a:r>
            <a:r>
              <a:rPr lang="de-DE" sz="1200" dirty="0"/>
              <a:t> durch Augmentation</a:t>
            </a: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8E2A4759-1701-415C-BCA4-D762A291D46B}"/>
              </a:ext>
            </a:extLst>
          </p:cNvPr>
          <p:cNvSpPr/>
          <p:nvPr/>
        </p:nvSpPr>
        <p:spPr>
          <a:xfrm>
            <a:off x="6711186" y="4276811"/>
            <a:ext cx="1644246" cy="87395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Downscaling</a:t>
            </a:r>
            <a:r>
              <a:rPr lang="de-DE" sz="1200" dirty="0"/>
              <a:t> durch Zufallsauswahl</a:t>
            </a:r>
          </a:p>
        </p:txBody>
      </p:sp>
      <p:cxnSp>
        <p:nvCxnSpPr>
          <p:cNvPr id="14" name="Verbinder: gewinkelt 13">
            <a:extLst>
              <a:ext uri="{FF2B5EF4-FFF2-40B4-BE49-F238E27FC236}">
                <a16:creationId xmlns:a16="http://schemas.microsoft.com/office/drawing/2014/main" id="{FB25862E-C892-48FB-AABE-BEF9ACFF0681}"/>
              </a:ext>
            </a:extLst>
          </p:cNvPr>
          <p:cNvCxnSpPr>
            <a:stCxn id="6" idx="1"/>
            <a:endCxn id="12" idx="0"/>
          </p:cNvCxnSpPr>
          <p:nvPr/>
        </p:nvCxnSpPr>
        <p:spPr>
          <a:xfrm rot="10800000" flipV="1">
            <a:off x="7533309" y="3584043"/>
            <a:ext cx="889236" cy="692767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Verbinder: gewinkelt 15">
            <a:extLst>
              <a:ext uri="{FF2B5EF4-FFF2-40B4-BE49-F238E27FC236}">
                <a16:creationId xmlns:a16="http://schemas.microsoft.com/office/drawing/2014/main" id="{E26026D6-BAD1-409E-9497-A36C6FA2ABED}"/>
              </a:ext>
            </a:extLst>
          </p:cNvPr>
          <p:cNvCxnSpPr>
            <a:stCxn id="6" idx="3"/>
            <a:endCxn id="11" idx="0"/>
          </p:cNvCxnSpPr>
          <p:nvPr/>
        </p:nvCxnSpPr>
        <p:spPr>
          <a:xfrm>
            <a:off x="10251347" y="3584044"/>
            <a:ext cx="822121" cy="692767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Verbinder: gewinkelt 16">
            <a:extLst>
              <a:ext uri="{FF2B5EF4-FFF2-40B4-BE49-F238E27FC236}">
                <a16:creationId xmlns:a16="http://schemas.microsoft.com/office/drawing/2014/main" id="{47C5B59B-F523-4E86-9D47-EFE6E7002590}"/>
              </a:ext>
            </a:extLst>
          </p:cNvPr>
          <p:cNvCxnSpPr>
            <a:cxnSpLocks/>
            <a:stCxn id="11" idx="4"/>
            <a:endCxn id="10" idx="3"/>
          </p:cNvCxnSpPr>
          <p:nvPr/>
        </p:nvCxnSpPr>
        <p:spPr>
          <a:xfrm rot="5400000">
            <a:off x="10283534" y="5387029"/>
            <a:ext cx="1026194" cy="553675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Verbinder: gewinkelt 19">
            <a:extLst>
              <a:ext uri="{FF2B5EF4-FFF2-40B4-BE49-F238E27FC236}">
                <a16:creationId xmlns:a16="http://schemas.microsoft.com/office/drawing/2014/main" id="{3BE25897-F26B-4742-80CC-D5628ACFD349}"/>
              </a:ext>
            </a:extLst>
          </p:cNvPr>
          <p:cNvCxnSpPr>
            <a:cxnSpLocks/>
            <a:stCxn id="12" idx="4"/>
            <a:endCxn id="10" idx="1"/>
          </p:cNvCxnSpPr>
          <p:nvPr/>
        </p:nvCxnSpPr>
        <p:spPr>
          <a:xfrm rot="16200000" flipH="1">
            <a:off x="7330604" y="5353473"/>
            <a:ext cx="1026194" cy="620785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feld 22">
            <a:extLst>
              <a:ext uri="{FF2B5EF4-FFF2-40B4-BE49-F238E27FC236}">
                <a16:creationId xmlns:a16="http://schemas.microsoft.com/office/drawing/2014/main" id="{271346B5-6B27-49B7-8DF6-096F2F75DF0D}"/>
              </a:ext>
            </a:extLst>
          </p:cNvPr>
          <p:cNvSpPr txBox="1"/>
          <p:nvPr/>
        </p:nvSpPr>
        <p:spPr>
          <a:xfrm>
            <a:off x="7466202" y="3163597"/>
            <a:ext cx="11744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i="1" dirty="0"/>
              <a:t>Klasse enthält genug Bilder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A9F55ADA-CC7D-40B2-AA68-1DE01BAF3780}"/>
              </a:ext>
            </a:extLst>
          </p:cNvPr>
          <p:cNvSpPr txBox="1"/>
          <p:nvPr/>
        </p:nvSpPr>
        <p:spPr>
          <a:xfrm>
            <a:off x="10209401" y="2978931"/>
            <a:ext cx="11744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i="1" dirty="0"/>
              <a:t>Klasse enthält nicht genug Bilder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0345F52C-AA8D-4776-AE97-D70751BFA663}"/>
              </a:ext>
            </a:extLst>
          </p:cNvPr>
          <p:cNvSpPr/>
          <p:nvPr/>
        </p:nvSpPr>
        <p:spPr>
          <a:xfrm>
            <a:off x="8895883" y="4747516"/>
            <a:ext cx="882120" cy="45300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Gewünschte Bildanzahl n</a:t>
            </a:r>
          </a:p>
        </p:txBody>
      </p: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85EDB4FD-7B28-4D3E-98A9-06F52BEFA6DE}"/>
              </a:ext>
            </a:extLst>
          </p:cNvPr>
          <p:cNvCxnSpPr>
            <a:stCxn id="25" idx="0"/>
            <a:endCxn id="6" idx="2"/>
          </p:cNvCxnSpPr>
          <p:nvPr/>
        </p:nvCxnSpPr>
        <p:spPr>
          <a:xfrm flipV="1">
            <a:off x="9336943" y="4466423"/>
            <a:ext cx="3" cy="28109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4237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BC569F-8296-4083-B8FC-F802B7A30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Idee 1: Image-Stack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E4D698D-16D9-4AC1-82E4-8DC98CF35C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AAA98BF9-EB05-4439-AECD-6B168343FDDD}"/>
              </a:ext>
            </a:extLst>
          </p:cNvPr>
          <p:cNvSpPr/>
          <p:nvPr/>
        </p:nvSpPr>
        <p:spPr>
          <a:xfrm>
            <a:off x="7642371" y="3691157"/>
            <a:ext cx="2835479" cy="2600586"/>
          </a:xfrm>
          <a:prstGeom prst="rect">
            <a:avLst/>
          </a:prstGeom>
          <a:ln w="28575"/>
          <a:scene3d>
            <a:camera prst="isometricOffAxis2Top"/>
            <a:lightRig rig="threePt" dir="t"/>
          </a:scene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28x28x4 </a:t>
            </a:r>
          </a:p>
          <a:p>
            <a:pPr algn="ctr"/>
            <a:r>
              <a:rPr lang="de-DE" dirty="0" err="1"/>
              <a:t>ndarray</a:t>
            </a:r>
            <a:endParaRPr lang="de-DE" dirty="0"/>
          </a:p>
          <a:p>
            <a:pPr algn="ctr"/>
            <a:r>
              <a:rPr lang="de-DE" dirty="0"/>
              <a:t>(</a:t>
            </a:r>
            <a:r>
              <a:rPr lang="de-DE" dirty="0" err="1"/>
              <a:t>stack</a:t>
            </a:r>
            <a:r>
              <a:rPr lang="de-DE" dirty="0"/>
              <a:t>)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0844EA9B-D6D6-490C-84AD-5AAA0FF7BFAD}"/>
              </a:ext>
            </a:extLst>
          </p:cNvPr>
          <p:cNvSpPr/>
          <p:nvPr/>
        </p:nvSpPr>
        <p:spPr>
          <a:xfrm>
            <a:off x="7642371" y="2348664"/>
            <a:ext cx="2835479" cy="2600586"/>
          </a:xfrm>
          <a:prstGeom prst="rect">
            <a:avLst/>
          </a:prstGeom>
          <a:ln w="28575"/>
          <a:scene3d>
            <a:camera prst="isometricOffAxis2Top"/>
            <a:lightRig rig="threePt" dir="t"/>
          </a:scene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image</a:t>
            </a:r>
            <a:endParaRPr lang="de-DE" dirty="0"/>
          </a:p>
          <a:p>
            <a:pPr algn="ctr"/>
            <a:r>
              <a:rPr lang="de-DE" dirty="0"/>
              <a:t>28x28x4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98297640-824A-45CB-8644-1D2B5CA88C74}"/>
              </a:ext>
            </a:extLst>
          </p:cNvPr>
          <p:cNvSpPr/>
          <p:nvPr/>
        </p:nvSpPr>
        <p:spPr>
          <a:xfrm>
            <a:off x="7642371" y="2048059"/>
            <a:ext cx="2835479" cy="2600586"/>
          </a:xfrm>
          <a:prstGeom prst="rect">
            <a:avLst/>
          </a:prstGeom>
          <a:ln w="28575"/>
          <a:scene3d>
            <a:camera prst="isometricOffAxis2Top"/>
            <a:lightRig rig="threePt" dir="t"/>
          </a:scene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image</a:t>
            </a:r>
            <a:endParaRPr lang="de-DE" dirty="0"/>
          </a:p>
          <a:p>
            <a:pPr algn="ctr"/>
            <a:r>
              <a:rPr lang="de-DE" dirty="0"/>
              <a:t>28x28x4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50E5D459-9780-41F0-B5F0-3BF7B44E3796}"/>
              </a:ext>
            </a:extLst>
          </p:cNvPr>
          <p:cNvSpPr/>
          <p:nvPr/>
        </p:nvSpPr>
        <p:spPr>
          <a:xfrm>
            <a:off x="7642371" y="1690688"/>
            <a:ext cx="2835479" cy="2600586"/>
          </a:xfrm>
          <a:prstGeom prst="rect">
            <a:avLst/>
          </a:prstGeom>
          <a:ln w="28575"/>
          <a:scene3d>
            <a:camera prst="isometricOffAxis2Top"/>
            <a:lightRig rig="threePt" dir="t"/>
          </a:scene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image</a:t>
            </a:r>
            <a:endParaRPr lang="de-DE" dirty="0"/>
          </a:p>
          <a:p>
            <a:pPr algn="ctr"/>
            <a:r>
              <a:rPr lang="de-DE" dirty="0"/>
              <a:t>28x28x4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CA525006-4C41-4A0E-9D3F-982B7AA52829}"/>
              </a:ext>
            </a:extLst>
          </p:cNvPr>
          <p:cNvSpPr/>
          <p:nvPr/>
        </p:nvSpPr>
        <p:spPr>
          <a:xfrm>
            <a:off x="7642370" y="1217549"/>
            <a:ext cx="2835479" cy="2600586"/>
          </a:xfrm>
          <a:prstGeom prst="rect">
            <a:avLst/>
          </a:prstGeom>
          <a:ln w="28575"/>
          <a:scene3d>
            <a:camera prst="isometricOffAxis2Top"/>
            <a:lightRig rig="threePt" dir="t"/>
          </a:scene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image</a:t>
            </a:r>
            <a:endParaRPr lang="de-DE" dirty="0"/>
          </a:p>
          <a:p>
            <a:pPr algn="ctr"/>
            <a:r>
              <a:rPr lang="de-DE" dirty="0"/>
              <a:t>28x28x4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B4CE1660-8D94-47C5-961E-8819A50208AB}"/>
              </a:ext>
            </a:extLst>
          </p:cNvPr>
          <p:cNvSpPr/>
          <p:nvPr/>
        </p:nvSpPr>
        <p:spPr>
          <a:xfrm>
            <a:off x="7877259" y="365125"/>
            <a:ext cx="2365699" cy="87395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Augmentierter Datensatz</a:t>
            </a:r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20A0013F-4335-4960-A8BF-77A5F3B98A1D}"/>
              </a:ext>
            </a:extLst>
          </p:cNvPr>
          <p:cNvCxnSpPr>
            <a:cxnSpLocks/>
          </p:cNvCxnSpPr>
          <p:nvPr/>
        </p:nvCxnSpPr>
        <p:spPr>
          <a:xfrm>
            <a:off x="9169167" y="4068406"/>
            <a:ext cx="0" cy="746875"/>
          </a:xfrm>
          <a:prstGeom prst="straightConnector1">
            <a:avLst/>
          </a:prstGeom>
          <a:ln w="28575">
            <a:tailEnd type="triangle"/>
          </a:ln>
          <a:scene3d>
            <a:camera prst="isometricLeftDown"/>
            <a:lightRig rig="threePt" dir="t"/>
          </a:scene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334C3190-260D-4658-B1B4-A2F71F97CCFB}"/>
              </a:ext>
            </a:extLst>
          </p:cNvPr>
          <p:cNvSpPr txBox="1"/>
          <p:nvPr/>
        </p:nvSpPr>
        <p:spPr>
          <a:xfrm>
            <a:off x="9107157" y="4264649"/>
            <a:ext cx="12057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err="1"/>
              <a:t>Numpy</a:t>
            </a:r>
            <a:r>
              <a:rPr lang="de-DE" sz="1000" dirty="0"/>
              <a:t> +-operation</a:t>
            </a:r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EABC5372-B659-4E10-8DAA-0EFAD856AE09}"/>
              </a:ext>
            </a:extLst>
          </p:cNvPr>
          <p:cNvCxnSpPr>
            <a:stCxn id="12" idx="2"/>
          </p:cNvCxnSpPr>
          <p:nvPr/>
        </p:nvCxnSpPr>
        <p:spPr>
          <a:xfrm flipH="1">
            <a:off x="9060108" y="1239083"/>
            <a:ext cx="1" cy="69877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feld 20">
            <a:extLst>
              <a:ext uri="{FF2B5EF4-FFF2-40B4-BE49-F238E27FC236}">
                <a16:creationId xmlns:a16="http://schemas.microsoft.com/office/drawing/2014/main" id="{A30045C4-359D-4A04-95F7-AE1118A7DB4E}"/>
              </a:ext>
            </a:extLst>
          </p:cNvPr>
          <p:cNvSpPr txBox="1"/>
          <p:nvPr/>
        </p:nvSpPr>
        <p:spPr>
          <a:xfrm>
            <a:off x="9009045" y="1488994"/>
            <a:ext cx="2035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Jede Klasse erhält einen Stack</a:t>
            </a:r>
          </a:p>
        </p:txBody>
      </p:sp>
    </p:spTree>
    <p:extLst>
      <p:ext uri="{BB962C8B-B14F-4D97-AF65-F5344CB8AC3E}">
        <p14:creationId xmlns:p14="http://schemas.microsoft.com/office/powerpoint/2010/main" val="39363427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B4886E-3D8F-43BE-98A3-C5C4FF108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Idee 2: x-y-</a:t>
            </a:r>
            <a:r>
              <a:rPr lang="de-DE" dirty="0" err="1"/>
              <a:t>Projection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84D9159-81ED-4810-A2BC-7F9A751250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15602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42D5CF-260A-4E31-8A84-A4B77466B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CNN: Aufbau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DDBF29E-48F0-465A-903E-7B3496C064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92548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39F296-496E-47DA-87A9-572B69EE1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CNN: Ergebnis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D0E6730-2CE6-4570-95E1-BCB41F33AE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83169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120</Words>
  <Application>Microsoft Office PowerPoint</Application>
  <PresentationFormat>Breitbild</PresentationFormat>
  <Paragraphs>36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</vt:lpstr>
      <vt:lpstr>Praktikum Computervision  </vt:lpstr>
      <vt:lpstr>Datensatz: NIST-Special Database 19 </vt:lpstr>
      <vt:lpstr>Datenformatierung</vt:lpstr>
      <vt:lpstr>Augmentation</vt:lpstr>
      <vt:lpstr>Idee 1: Image-Stack</vt:lpstr>
      <vt:lpstr>Idee 2: x-y-Projection</vt:lpstr>
      <vt:lpstr>CNN: Aufbau</vt:lpstr>
      <vt:lpstr>CNN: Ergebnis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Henrik Peters</dc:creator>
  <cp:lastModifiedBy>Henrik Peters</cp:lastModifiedBy>
  <cp:revision>7</cp:revision>
  <dcterms:created xsi:type="dcterms:W3CDTF">2018-07-05T13:06:53Z</dcterms:created>
  <dcterms:modified xsi:type="dcterms:W3CDTF">2018-07-07T11:40:12Z</dcterms:modified>
</cp:coreProperties>
</file>