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3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4BE3-3CDC-4DC8-95E7-951CD3F6E10A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4F3F-4ED1-4402-86B6-2A869C3EDE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5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D4F3F-4ED1-4402-86B6-2A869C3EDE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8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br>
              <a:rPr lang="de-DE" altLang="de-DE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  <a:p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Moritz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Lahann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(6948050), Henrik Peters(6945965), Michael Huang(6947879), Iman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Maiwandi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(6989075)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CNN- Parameter (am Ende)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Loss: Categorical Crossentropy</a:t>
            </a:r>
          </a:p>
          <a:p>
            <a:r>
              <a:rPr lang="de-DE" dirty="0"/>
              <a:t>Optimizer: SGD</a:t>
            </a:r>
          </a:p>
          <a:p>
            <a:r>
              <a:rPr lang="de-DE" dirty="0"/>
              <a:t>Learning Rate: 0.01</a:t>
            </a:r>
          </a:p>
          <a:p>
            <a:endParaRPr lang="de-DE" dirty="0"/>
          </a:p>
          <a:p>
            <a:r>
              <a:rPr lang="de-DE" dirty="0"/>
              <a:t>Input Size: 2000 je Klasse</a:t>
            </a:r>
          </a:p>
          <a:p>
            <a:r>
              <a:rPr lang="de-DE" dirty="0"/>
              <a:t>Validation Split: 80:20</a:t>
            </a:r>
          </a:p>
          <a:p>
            <a:r>
              <a:rPr lang="de-DE" dirty="0"/>
              <a:t>Batch Size: 32</a:t>
            </a:r>
          </a:p>
          <a:p>
            <a:r>
              <a:rPr lang="de-DE" dirty="0"/>
              <a:t>Epochen: 200</a:t>
            </a:r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7ADF-2896-4CB5-9406-AC15E0A51683}"/>
              </a:ext>
            </a:extLst>
          </p:cNvPr>
          <p:cNvSpPr txBox="1"/>
          <p:nvPr/>
        </p:nvSpPr>
        <p:spPr>
          <a:xfrm>
            <a:off x="838200" y="6311900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Bildausschnitt</a:t>
            </a:r>
            <a:r>
              <a:rPr lang="en-US" dirty="0"/>
              <a:t> (</a:t>
            </a:r>
            <a:r>
              <a:rPr lang="en-US" dirty="0" err="1"/>
              <a:t>oben</a:t>
            </a:r>
            <a:r>
              <a:rPr lang="en-US" dirty="0"/>
              <a:t>): http://</a:t>
            </a:r>
            <a:r>
              <a:rPr lang="en-US" dirty="0" err="1"/>
              <a:t>neuronus.com</a:t>
            </a:r>
            <a:r>
              <a:rPr lang="en-US" dirty="0"/>
              <a:t>/images/news/2017_04/</a:t>
            </a:r>
            <a:r>
              <a:rPr lang="en-US" dirty="0" err="1"/>
              <a:t>4ff3daca463adbb35a3b725bccf05273.png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CC0A6-9AE0-4CEE-AA66-AE4A8C6D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442"/>
            <a:ext cx="5676900" cy="2001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F9473-0ECA-4048-81C6-54CB1986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10" y="4306888"/>
            <a:ext cx="6027040" cy="1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CNN- Probleme &amp;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dirty="0"/>
              <a:t>Probleme</a:t>
            </a:r>
          </a:p>
          <a:p>
            <a:pPr marL="0" indent="0">
              <a:buNone/>
            </a:pPr>
            <a:r>
              <a:rPr lang="de-DE" b="1" dirty="0"/>
              <a:t>Overfitting: </a:t>
            </a:r>
            <a:r>
              <a:rPr lang="de-DE" dirty="0"/>
              <a:t>Daten werden auswendig gelernt; keine Generalisierung</a:t>
            </a:r>
          </a:p>
          <a:p>
            <a:pPr marL="0" indent="0">
              <a:buNone/>
            </a:pPr>
            <a:r>
              <a:rPr lang="de-DE" b="1" dirty="0"/>
              <a:t>Zu wenig Daten: </a:t>
            </a:r>
            <a:r>
              <a:rPr lang="de-DE" dirty="0"/>
              <a:t>Schlechtere Performance</a:t>
            </a:r>
          </a:p>
          <a:p>
            <a:pPr marL="0" indent="0">
              <a:buNone/>
            </a:pPr>
            <a:r>
              <a:rPr lang="de-DE" b="1" dirty="0"/>
              <a:t>Tradeoff: </a:t>
            </a:r>
            <a:r>
              <a:rPr lang="de-DE" dirty="0"/>
              <a:t>Leistung vs. Zeitverbrauch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Early Stopping: </a:t>
            </a:r>
            <a:r>
              <a:rPr lang="de-DE" dirty="0"/>
              <a:t>Spart Zeit, wenn sich nichts mehr tut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Save Best Weights: </a:t>
            </a:r>
            <a:r>
              <a:rPr lang="de-DE" dirty="0"/>
              <a:t>Merke gute Parameter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Restrukturierung des CNNs</a:t>
            </a:r>
          </a:p>
        </p:txBody>
      </p:sp>
    </p:spTree>
    <p:extLst>
      <p:ext uri="{BB962C8B-B14F-4D97-AF65-F5344CB8AC3E}">
        <p14:creationId xmlns:p14="http://schemas.microsoft.com/office/powerpoint/2010/main" val="114493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Validierung: ~97% Accuracy</a:t>
            </a:r>
          </a:p>
          <a:p>
            <a:r>
              <a:rPr lang="de-DE" dirty="0"/>
              <a:t>Test: eher dürftig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8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Varianz der Bilder innerhalb von Buchstabenklassen</a:t>
            </a:r>
          </a:p>
          <a:p>
            <a:r>
              <a:rPr lang="de-DE" dirty="0"/>
              <a:t>-&gt; gute Wahl der Parameter notwendig</a:t>
            </a:r>
          </a:p>
          <a:p>
            <a:endParaRPr lang="de-DE" dirty="0"/>
          </a:p>
          <a:p>
            <a:r>
              <a:rPr lang="de-DE" dirty="0"/>
              <a:t>CNN bringt wie erwartet bessere Ergebnisse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1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Handschriftliche Großbuchstaben</a:t>
            </a:r>
          </a:p>
          <a:p>
            <a:r>
              <a:rPr lang="de-DE" sz="2500" dirty="0"/>
              <a:t>Geordnet nach Klassen(Buchstaben)</a:t>
            </a:r>
          </a:p>
          <a:p>
            <a:r>
              <a:rPr lang="de-DE" sz="2500" dirty="0"/>
              <a:t>Bis zu 3600 Personen beteiligt</a:t>
            </a:r>
          </a:p>
          <a:p>
            <a:r>
              <a:rPr lang="de-DE" sz="2500" dirty="0"/>
              <a:t>Gesamtgröße etwa 65.000 Bilder im PNG-Format</a:t>
            </a:r>
          </a:p>
          <a:p>
            <a:r>
              <a:rPr lang="de-DE" sz="2500" dirty="0"/>
              <a:t>Anzahl der Bilder pro Klasse variiert von ~450 bis &gt;2000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BAEDC4-9176-43C3-AB29-1E0068A0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266"/>
            <a:ext cx="2712097" cy="2475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C3E429-80EE-425D-92DF-EE24B6FE6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55" y="3943748"/>
            <a:ext cx="2671688" cy="2475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837C69-F3FC-4DEF-8D6D-66EC7A7A7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89" y="1472266"/>
            <a:ext cx="2795093" cy="25493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0DA67D-F69C-45F6-9ADB-00F047C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98" y="3943749"/>
            <a:ext cx="2679240" cy="24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Formatierung von 128x128x4 PNG-Bildern auf 28x28x4 PNG-Bilder</a:t>
            </a:r>
          </a:p>
          <a:p>
            <a:r>
              <a:rPr lang="de-DE" sz="2500" dirty="0"/>
              <a:t>Kleinere Bilder =&gt; bessere Laufzeit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2B72CD-FE1A-4DF9-81C4-1E14B21925DB}"/>
              </a:ext>
            </a:extLst>
          </p:cNvPr>
          <p:cNvSpPr/>
          <p:nvPr/>
        </p:nvSpPr>
        <p:spPr>
          <a:xfrm>
            <a:off x="7206142" y="1027906"/>
            <a:ext cx="4315437" cy="220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NIST SD 19 Datensatz</a:t>
            </a:r>
          </a:p>
          <a:p>
            <a:pPr algn="ctr"/>
            <a:r>
              <a:rPr lang="de-DE" dirty="0"/>
              <a:t>(Raw)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2F33BDF-72D6-40A2-8DD1-42EBB1CC0FF1}"/>
              </a:ext>
            </a:extLst>
          </p:cNvPr>
          <p:cNvSpPr/>
          <p:nvPr/>
        </p:nvSpPr>
        <p:spPr>
          <a:xfrm rot="5400000">
            <a:off x="7369503" y="4881598"/>
            <a:ext cx="3988711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272D95-6542-4908-A758-7810E48F4199}"/>
              </a:ext>
            </a:extLst>
          </p:cNvPr>
          <p:cNvSpPr/>
          <p:nvPr/>
        </p:nvSpPr>
        <p:spPr>
          <a:xfrm>
            <a:off x="8113898" y="4580134"/>
            <a:ext cx="2499919" cy="12499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Formatierung von 128x128 zu 28x28</a:t>
            </a:r>
          </a:p>
          <a:p>
            <a:pPr algn="ctr"/>
            <a:r>
              <a:rPr lang="de-DE" sz="1500" dirty="0"/>
              <a:t>(4 Channel RGB)</a:t>
            </a:r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sz="2500" dirty="0"/>
              <a:t>Augmentation teilweise unausweichlich aufgrund der stark variierenden Anzahl an Bildern pro Klasse</a:t>
            </a:r>
          </a:p>
          <a:p>
            <a:r>
              <a:rPr lang="de-DE" sz="2500" dirty="0"/>
              <a:t>Augmentation mithilfe von Rotation um bis zu +/-10 Grad (Zufallsbasiert)</a:t>
            </a:r>
          </a:p>
          <a:p>
            <a:r>
              <a:rPr lang="de-DE" sz="2500" dirty="0"/>
              <a:t>Augmentation erzeugt einen Datensatz pro Klasse und speichert ihn als .</a:t>
            </a:r>
            <a:r>
              <a:rPr lang="de-DE" sz="2500" dirty="0" err="1"/>
              <a:t>npz</a:t>
            </a:r>
            <a:r>
              <a:rPr lang="de-DE" sz="2500" dirty="0"/>
              <a:t>-Datei ab. </a:t>
            </a:r>
          </a:p>
          <a:p>
            <a:r>
              <a:rPr lang="de-DE" sz="2500" dirty="0"/>
              <a:t>Vorteil: schnelles laden der Daten</a:t>
            </a:r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B13A0E0-9D24-4B1B-9A7E-71B78A93EB0C}"/>
              </a:ext>
            </a:extLst>
          </p:cNvPr>
          <p:cNvSpPr/>
          <p:nvPr/>
        </p:nvSpPr>
        <p:spPr>
          <a:xfrm rot="5400000">
            <a:off x="8893597" y="-45438"/>
            <a:ext cx="890186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C3145C-57C7-4A94-BC2B-58A51365D96B}"/>
              </a:ext>
            </a:extLst>
          </p:cNvPr>
          <p:cNvSpPr/>
          <p:nvPr/>
        </p:nvSpPr>
        <p:spPr>
          <a:xfrm>
            <a:off x="7885650" y="746623"/>
            <a:ext cx="2902591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Formatierter Datensatz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78E38DE4-E5B1-4A05-8A1A-1FFB066F848E}"/>
              </a:ext>
            </a:extLst>
          </p:cNvPr>
          <p:cNvSpPr/>
          <p:nvPr/>
        </p:nvSpPr>
        <p:spPr>
          <a:xfrm>
            <a:off x="8422545" y="2701665"/>
            <a:ext cx="1828802" cy="176475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Überprüfen der Bildanzahl pro Klasse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6E9255F-B964-40B4-996D-13E43FC1F7A8}"/>
              </a:ext>
            </a:extLst>
          </p:cNvPr>
          <p:cNvSpPr/>
          <p:nvPr/>
        </p:nvSpPr>
        <p:spPr>
          <a:xfrm rot="5400000">
            <a:off x="9022204" y="2187404"/>
            <a:ext cx="629480" cy="399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29C2F8-A838-44A1-8EAF-94F9BFD57F91}"/>
              </a:ext>
            </a:extLst>
          </p:cNvPr>
          <p:cNvSpPr/>
          <p:nvPr/>
        </p:nvSpPr>
        <p:spPr>
          <a:xfrm>
            <a:off x="8154094" y="5739984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48F0CA-A78D-4091-8998-CA47E01DC367}"/>
              </a:ext>
            </a:extLst>
          </p:cNvPr>
          <p:cNvSpPr/>
          <p:nvPr/>
        </p:nvSpPr>
        <p:spPr>
          <a:xfrm>
            <a:off x="10251345" y="4276811"/>
            <a:ext cx="1644245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Upscaling</a:t>
            </a:r>
            <a:r>
              <a:rPr lang="de-DE" sz="1200" dirty="0"/>
              <a:t> durch Augmentation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A4759-1701-415C-BCA4-D762A291D46B}"/>
              </a:ext>
            </a:extLst>
          </p:cNvPr>
          <p:cNvSpPr/>
          <p:nvPr/>
        </p:nvSpPr>
        <p:spPr>
          <a:xfrm>
            <a:off x="6711186" y="4276811"/>
            <a:ext cx="1644246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Downscaling</a:t>
            </a:r>
            <a:r>
              <a:rPr lang="de-DE" sz="1200" dirty="0"/>
              <a:t> durch Zufallsauswahl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B25862E-C892-48FB-AABE-BEF9ACFF0681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7533309" y="3584043"/>
            <a:ext cx="889236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26026D6-BAD1-409E-9497-A36C6FA2ABE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10251347" y="3584044"/>
            <a:ext cx="822121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C5B59B-F523-4E86-9D47-EFE6E7002590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rot="5400000">
            <a:off x="10283534" y="5387029"/>
            <a:ext cx="1026194" cy="5536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BE25897-F26B-4742-80CC-D5628ACFD34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7330604" y="5353473"/>
            <a:ext cx="1026194" cy="620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1346B5-6B27-49B7-8DF6-096F2F75DF0D}"/>
              </a:ext>
            </a:extLst>
          </p:cNvPr>
          <p:cNvSpPr txBox="1"/>
          <p:nvPr/>
        </p:nvSpPr>
        <p:spPr>
          <a:xfrm>
            <a:off x="7466202" y="3163597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genug Bilder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55ADA-CC7D-40B2-AA68-1DE01BAF3780}"/>
              </a:ext>
            </a:extLst>
          </p:cNvPr>
          <p:cNvSpPr txBox="1"/>
          <p:nvPr/>
        </p:nvSpPr>
        <p:spPr>
          <a:xfrm>
            <a:off x="10209401" y="2978931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nicht genug Bilder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45F52C-AA8D-4776-AE97-D70751BFA663}"/>
              </a:ext>
            </a:extLst>
          </p:cNvPr>
          <p:cNvSpPr/>
          <p:nvPr/>
        </p:nvSpPr>
        <p:spPr>
          <a:xfrm>
            <a:off x="8895883" y="4747516"/>
            <a:ext cx="882120" cy="453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Gewünschte Bildanzahl 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EDB4FD-7B28-4D3E-98A9-06F52BEFA6D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flipV="1">
            <a:off x="9336943" y="4466423"/>
            <a:ext cx="3" cy="281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Stapeln der Bildpixel auf einem Stapel mit anschließender Normalisierung</a:t>
            </a:r>
          </a:p>
          <a:p>
            <a:r>
              <a:rPr lang="de-DE" sz="2500" dirty="0"/>
              <a:t>Validierung durch </a:t>
            </a:r>
            <a:r>
              <a:rPr lang="de-DE" sz="2500" dirty="0" err="1"/>
              <a:t>stack</a:t>
            </a:r>
            <a:r>
              <a:rPr lang="de-DE" sz="2500" dirty="0"/>
              <a:t> – </a:t>
            </a:r>
            <a:r>
              <a:rPr lang="de-DE" sz="2500" dirty="0" err="1"/>
              <a:t>val_img</a:t>
            </a:r>
            <a:endParaRPr lang="de-DE" sz="2500" dirty="0"/>
          </a:p>
          <a:p>
            <a:r>
              <a:rPr lang="de-DE" sz="2500" dirty="0"/>
              <a:t>Vorteil: schnelle Laufzeit dank </a:t>
            </a:r>
            <a:r>
              <a:rPr lang="de-DE" sz="2500" dirty="0" err="1"/>
              <a:t>numpy-ndarrays</a:t>
            </a:r>
            <a:endParaRPr lang="de-DE" sz="2500" dirty="0"/>
          </a:p>
          <a:p>
            <a:r>
              <a:rPr lang="de-DE" sz="2500" dirty="0"/>
              <a:t>Genauigkeit: ~8-10%</a:t>
            </a:r>
          </a:p>
          <a:p>
            <a:r>
              <a:rPr lang="de-DE" sz="2500" dirty="0"/>
              <a:t>Verbesserungen: </a:t>
            </a:r>
            <a:r>
              <a:rPr lang="de-DE" sz="2500" dirty="0" err="1"/>
              <a:t>Bounding</a:t>
            </a:r>
            <a:r>
              <a:rPr lang="de-DE" sz="2500" dirty="0"/>
              <a:t>-Boxes, Rotation, </a:t>
            </a:r>
            <a:r>
              <a:rPr lang="de-DE" sz="2500" dirty="0" err="1"/>
              <a:t>Scaling</a:t>
            </a:r>
            <a:endParaRPr lang="de-DE" sz="2500" dirty="0"/>
          </a:p>
          <a:p>
            <a:endParaRPr lang="de-DE" sz="25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AA98BF9-EB05-4439-AECD-6B168343FDDD}"/>
              </a:ext>
            </a:extLst>
          </p:cNvPr>
          <p:cNvSpPr/>
          <p:nvPr/>
        </p:nvSpPr>
        <p:spPr>
          <a:xfrm>
            <a:off x="7951376" y="4001550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28x28x4 </a:t>
            </a:r>
          </a:p>
          <a:p>
            <a:pPr algn="ctr"/>
            <a:r>
              <a:rPr lang="de-DE" dirty="0" err="1"/>
              <a:t>ndarray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stack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44EA9B-D6D6-490C-84AD-5AAA0FF7BFAD}"/>
              </a:ext>
            </a:extLst>
          </p:cNvPr>
          <p:cNvSpPr/>
          <p:nvPr/>
        </p:nvSpPr>
        <p:spPr>
          <a:xfrm>
            <a:off x="7951376" y="2659057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297640-824A-45CB-8644-1D2B5CA88C74}"/>
              </a:ext>
            </a:extLst>
          </p:cNvPr>
          <p:cNvSpPr/>
          <p:nvPr/>
        </p:nvSpPr>
        <p:spPr>
          <a:xfrm>
            <a:off x="7951376" y="235845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E5D459-9780-41F0-B5F0-3BF7B44E3796}"/>
              </a:ext>
            </a:extLst>
          </p:cNvPr>
          <p:cNvSpPr/>
          <p:nvPr/>
        </p:nvSpPr>
        <p:spPr>
          <a:xfrm>
            <a:off x="7951376" y="2001081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525006-4C41-4A0E-9D3F-982B7AA52829}"/>
              </a:ext>
            </a:extLst>
          </p:cNvPr>
          <p:cNvSpPr/>
          <p:nvPr/>
        </p:nvSpPr>
        <p:spPr>
          <a:xfrm>
            <a:off x="7951375" y="152794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E1660-8D94-47C5-961E-8819A50208AB}"/>
              </a:ext>
            </a:extLst>
          </p:cNvPr>
          <p:cNvSpPr/>
          <p:nvPr/>
        </p:nvSpPr>
        <p:spPr>
          <a:xfrm>
            <a:off x="8186264" y="675518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0A0013F-4335-4960-A8BF-77A5F3B98A1D}"/>
              </a:ext>
            </a:extLst>
          </p:cNvPr>
          <p:cNvCxnSpPr>
            <a:cxnSpLocks/>
          </p:cNvCxnSpPr>
          <p:nvPr/>
        </p:nvCxnSpPr>
        <p:spPr>
          <a:xfrm>
            <a:off x="9478172" y="4378799"/>
            <a:ext cx="0" cy="746875"/>
          </a:xfrm>
          <a:prstGeom prst="straightConnector1">
            <a:avLst/>
          </a:prstGeom>
          <a:ln w="28575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4C3190-260D-4658-B1B4-A2F71F97CCFB}"/>
              </a:ext>
            </a:extLst>
          </p:cNvPr>
          <p:cNvSpPr txBox="1"/>
          <p:nvPr/>
        </p:nvSpPr>
        <p:spPr>
          <a:xfrm>
            <a:off x="9416162" y="4575042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Numpy</a:t>
            </a:r>
            <a:r>
              <a:rPr lang="de-DE" sz="1000" dirty="0"/>
              <a:t> +-operation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BC5372-B659-4E10-8DAA-0EFAD856AE09}"/>
              </a:ext>
            </a:extLst>
          </p:cNvPr>
          <p:cNvCxnSpPr>
            <a:stCxn id="12" idx="2"/>
          </p:cNvCxnSpPr>
          <p:nvPr/>
        </p:nvCxnSpPr>
        <p:spPr>
          <a:xfrm flipH="1">
            <a:off x="9369113" y="1549476"/>
            <a:ext cx="1" cy="69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0045C4-359D-4A04-95F7-AE1118A7DB4E}"/>
              </a:ext>
            </a:extLst>
          </p:cNvPr>
          <p:cNvSpPr txBox="1"/>
          <p:nvPr/>
        </p:nvSpPr>
        <p:spPr>
          <a:xfrm>
            <a:off x="9318050" y="1799387"/>
            <a:ext cx="203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Jede Klasse erhält einen Stack</a:t>
            </a:r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X-Y-Projektion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Erzeugen von X/Y-Histogrammen je Bild</a:t>
            </a:r>
          </a:p>
          <a:p>
            <a:r>
              <a:rPr lang="de-DE" dirty="0"/>
              <a:t>Validierung durch euklidische Distanz zwischen Validierungs- und Trainingsdaten</a:t>
            </a:r>
          </a:p>
          <a:p>
            <a:r>
              <a:rPr lang="de-DE" dirty="0"/>
              <a:t>Vorteil: Recht stabil verteilte X-Y-Histogramme je Buchstabe</a:t>
            </a:r>
          </a:p>
          <a:p>
            <a:r>
              <a:rPr lang="de-DE" dirty="0"/>
              <a:t>Genauigkeit: bis zu 82%</a:t>
            </a:r>
          </a:p>
          <a:p>
            <a:r>
              <a:rPr lang="de-DE" dirty="0"/>
              <a:t>Verbesserungen: Nutzung größerer Datensätze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FF4546-E864-44C8-ADA8-4181FE8ED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483302"/>
            <a:ext cx="3353251" cy="2801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300B16-BA57-4BC1-BA76-C7BA6AC75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25" y="3573508"/>
            <a:ext cx="3353251" cy="28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D35EC-60EA-4AE0-93F0-D0FEFAFE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1882" cy="942975"/>
          </a:xfrm>
        </p:spPr>
        <p:txBody>
          <a:bodyPr/>
          <a:lstStyle/>
          <a:p>
            <a:r>
              <a:rPr lang="de-DE" dirty="0"/>
              <a:t>Klassifikation mittels </a:t>
            </a:r>
            <a:r>
              <a:rPr lang="de-DE" dirty="0" err="1"/>
              <a:t>nearest-neighbour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1FEC4483-04FB-4FEE-B21B-C7E1B91F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Idee 2: X-Y-Projektion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90EE3BD-4084-4A98-84A6-73E0D561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18" y="2581275"/>
            <a:ext cx="2006071" cy="3911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273C689-49EC-4F6D-94D9-8876EA16D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5" y="2581275"/>
            <a:ext cx="1982649" cy="39116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62AA7F-58C2-4DD7-AD34-CA78F9C87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897" y="2581274"/>
            <a:ext cx="2036346" cy="39116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3F67700-2F35-454C-8712-9B1C537352E0}"/>
              </a:ext>
            </a:extLst>
          </p:cNvPr>
          <p:cNvSpPr txBox="1"/>
          <p:nvPr/>
        </p:nvSpPr>
        <p:spPr>
          <a:xfrm>
            <a:off x="5691471" y="2790825"/>
            <a:ext cx="271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 Korrekte Klassifizierung und der dazugehörige nächste Nachbar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2AF300-AD79-4F5D-A5E7-E3E11C5525B3}"/>
              </a:ext>
            </a:extLst>
          </p:cNvPr>
          <p:cNvSpPr txBox="1"/>
          <p:nvPr/>
        </p:nvSpPr>
        <p:spPr>
          <a:xfrm>
            <a:off x="5691470" y="3971925"/>
            <a:ext cx="2719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Falsche Klassifizierung und der dazugehörige nächste Nachbar		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67B971-BDD6-4814-9B84-935E19523FBF}"/>
              </a:ext>
            </a:extLst>
          </p:cNvPr>
          <p:cNvSpPr txBox="1"/>
          <p:nvPr/>
        </p:nvSpPr>
        <p:spPr>
          <a:xfrm>
            <a:off x="5691470" y="5127626"/>
            <a:ext cx="271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 Klassifizierung mittel KNN ergab keine merkbare Verbesserung im </a:t>
            </a:r>
            <a:r>
              <a:rPr lang="de-DE" dirty="0" err="1">
                <a:sym typeface="Wingdings" panose="05000000000000000000" pitchFamily="2" charset="2"/>
              </a:rPr>
              <a:t>Gesamtergebniss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753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– Model (1)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89E4B0-DA8C-411F-8E69-BF5D4BE4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264"/>
            <a:ext cx="8997530" cy="4351338"/>
          </a:xfrm>
        </p:spPr>
      </p:pic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– Model (2)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89E4B0-DA8C-411F-8E69-BF5D4BE4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264"/>
            <a:ext cx="899753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2C52F-4ED9-4A12-B2E4-7EC613C50DC7}"/>
              </a:ext>
            </a:extLst>
          </p:cNvPr>
          <p:cNvSpPr txBox="1"/>
          <p:nvPr/>
        </p:nvSpPr>
        <p:spPr>
          <a:xfrm>
            <a:off x="9835730" y="1461775"/>
            <a:ext cx="202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Activation:</a:t>
            </a:r>
          </a:p>
          <a:p>
            <a:pPr algn="ctr"/>
            <a:r>
              <a:rPr lang="en-US" sz="2800" b="1" dirty="0" err="1"/>
              <a:t>ReLu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7B357-BCF7-4BE1-BBE1-55FD9976234E}"/>
              </a:ext>
            </a:extLst>
          </p:cNvPr>
          <p:cNvSpPr txBox="1"/>
          <p:nvPr/>
        </p:nvSpPr>
        <p:spPr>
          <a:xfrm>
            <a:off x="10396134" y="3723933"/>
            <a:ext cx="907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ReLu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23A2D-499E-4375-8E83-7E51B079822B}"/>
              </a:ext>
            </a:extLst>
          </p:cNvPr>
          <p:cNvSpPr txBox="1"/>
          <p:nvPr/>
        </p:nvSpPr>
        <p:spPr>
          <a:xfrm>
            <a:off x="10141095" y="5134615"/>
            <a:ext cx="141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Softmax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808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Breitbild</PresentationFormat>
  <Paragraphs>94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Praktikum Computervision  </vt:lpstr>
      <vt:lpstr>Datensatz: NIST-Special Database 19 </vt:lpstr>
      <vt:lpstr>Datenformatierung</vt:lpstr>
      <vt:lpstr>Augmentation</vt:lpstr>
      <vt:lpstr>Idee 1: Image-Stack</vt:lpstr>
      <vt:lpstr>Idee 2: X-Y-Projektion</vt:lpstr>
      <vt:lpstr>Idee 2: X-Y-Projektion</vt:lpstr>
      <vt:lpstr>CNN – Model (1)</vt:lpstr>
      <vt:lpstr>CNN – Model (2)</vt:lpstr>
      <vt:lpstr>CNN- Parameter (am Ende)</vt:lpstr>
      <vt:lpstr>CNN- Probleme &amp; Optimierung</vt:lpstr>
      <vt:lpstr>CNN - 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Henrik Peters</cp:lastModifiedBy>
  <cp:revision>28</cp:revision>
  <dcterms:created xsi:type="dcterms:W3CDTF">2018-07-05T13:06:53Z</dcterms:created>
  <dcterms:modified xsi:type="dcterms:W3CDTF">2018-07-10T20:01:56Z</dcterms:modified>
</cp:coreProperties>
</file>