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</a:t>
            </a:r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BF29E-48F0-465A-903E-7B3496C0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Praktikum Computervision </vt:lpstr>
      <vt:lpstr>Datensatz: NIST-Special Database 19 </vt:lpstr>
      <vt:lpstr>Datenformatierung</vt:lpstr>
      <vt:lpstr>Augmentation</vt:lpstr>
      <vt:lpstr>Idee 1: Image-Stack</vt:lpstr>
      <vt:lpstr>Idee 2: x-y-Projection</vt:lpstr>
      <vt:lpstr>CNN: Aufbau</vt:lpstr>
      <vt:lpstr>CNN: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3</cp:revision>
  <dcterms:created xsi:type="dcterms:W3CDTF">2018-07-05T13:06:53Z</dcterms:created>
  <dcterms:modified xsi:type="dcterms:W3CDTF">2018-07-05T13:31:22Z</dcterms:modified>
</cp:coreProperties>
</file>