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C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 snapToObjects="1">
      <p:cViewPr>
        <p:scale>
          <a:sx n="128" d="100"/>
          <a:sy n="128" d="100"/>
        </p:scale>
        <p:origin x="-2216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32DFF-C922-0040-AFB8-9AC9E5B61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582B2C-3C7E-7148-B34D-C3154383D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977E74-FBA7-F540-8851-EE848981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034C-19BF-0E44-B527-3B81A5344855}" type="datetimeFigureOut">
              <a:rPr lang="de-DE" smtClean="0"/>
              <a:t>14.03.19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9E90A1-9F99-3947-90DF-538DE381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3E7F0-4D17-AA4F-BDB6-A02B9CEE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BBBE-1053-8B40-849B-852F79DCC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42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B41759-3E91-C545-B0EC-65D64FDD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D9C3BF-D53D-344B-975F-4A4EB0FC1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5E3029-CE3D-1345-B6E3-0AD94B4F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034C-19BF-0E44-B527-3B81A5344855}" type="datetimeFigureOut">
              <a:rPr lang="de-DE" smtClean="0"/>
              <a:t>14.03.19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EFA439-0912-9B42-9E00-B10C39A8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4EA628-2F67-4444-8E1D-BA0FA862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BBBE-1053-8B40-849B-852F79DCC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56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0EFADB7-8EDA-F94A-86CF-F77E847C9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F20089-A8BA-5E48-BC6F-61742CEAA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A98683-B417-A34B-99D2-1DD34275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034C-19BF-0E44-B527-3B81A5344855}" type="datetimeFigureOut">
              <a:rPr lang="de-DE" smtClean="0"/>
              <a:t>14.03.19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CBBF1B-9997-2041-A33A-341ED8DD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7BC861-AA24-E04B-91A4-04621C63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BBBE-1053-8B40-849B-852F79DCC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8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A81B1-7287-2543-A918-82D9A582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3F777-2104-C542-B6FD-4036903C6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18FB1-618D-6547-B7DE-B6469103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034C-19BF-0E44-B527-3B81A5344855}" type="datetimeFigureOut">
              <a:rPr lang="de-DE" smtClean="0"/>
              <a:t>14.03.19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C926FC-4038-364A-85F1-DDE499CE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C81520-2318-6A4D-933D-9C008FBF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BBBE-1053-8B40-849B-852F79DCC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12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79990-ABCA-6049-AF05-AF2D5172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EC10AB-8CC4-F943-9FB2-1C142ABCB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BF67D8-782A-8A47-B713-11CD6A11B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034C-19BF-0E44-B527-3B81A5344855}" type="datetimeFigureOut">
              <a:rPr lang="de-DE" smtClean="0"/>
              <a:t>14.03.19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58CB75-10ED-0340-A3DF-1547FD01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365854-8B96-2D41-AFFD-27C30F4F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BBBE-1053-8B40-849B-852F79DCC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54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D50E6-8C62-A04C-9480-FF690D79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A56C68-2DBE-FC44-A2F7-A2714D660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9147C1-8301-B34B-A168-4DA004836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4E65D9-7C27-2A43-9957-A5380FEC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034C-19BF-0E44-B527-3B81A5344855}" type="datetimeFigureOut">
              <a:rPr lang="de-DE" smtClean="0"/>
              <a:t>14.03.19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95AE13-0663-DF44-8C91-0DFA9D81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524409-39FC-AD42-AD70-2D82CE6F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BBBE-1053-8B40-849B-852F79DCC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51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10E91-DDB9-A543-8755-6C2FD6F6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C348E3-2927-F94D-BEEF-2FCEC8AFF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F320CC-E9DB-CA49-8006-F24CB9370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52C5E8-E0F7-F748-8561-2A6CDC214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895824-4F6A-1343-9798-5053E4826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C4CE67-E406-604F-8977-390484C1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034C-19BF-0E44-B527-3B81A5344855}" type="datetimeFigureOut">
              <a:rPr lang="de-DE" smtClean="0"/>
              <a:t>14.03.19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62991E-B088-4F4B-A9F8-336C7E85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611884-C61B-F745-AD95-4D68F82D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BBBE-1053-8B40-849B-852F79DCC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71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8C685-8422-664F-8C9F-8A625A0E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7EF1DE-780F-2645-A3EB-E692BB73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034C-19BF-0E44-B527-3B81A5344855}" type="datetimeFigureOut">
              <a:rPr lang="de-DE" smtClean="0"/>
              <a:t>14.03.19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B97C63-12A8-6340-82B8-C155B93C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F5ADB4-E9DA-5346-B5E9-9241C50B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BBBE-1053-8B40-849B-852F79DCC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764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28595C-6D71-E94A-A1F1-0EC14D88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034C-19BF-0E44-B527-3B81A5344855}" type="datetimeFigureOut">
              <a:rPr lang="de-DE" smtClean="0"/>
              <a:t>14.03.19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5AEB2E-6F6F-3E48-86B1-FE896B716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287941-E811-B04B-8EF8-E72C1F4F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BBBE-1053-8B40-849B-852F79DCC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013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7A90A-4F8C-3947-93BA-CB13EFB7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CED9FE-D009-0548-AC05-9DEFE04C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964290-E8EF-C048-9CCE-45F4C3505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2E7F47-0248-2643-8E2B-D8D87086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034C-19BF-0E44-B527-3B81A5344855}" type="datetimeFigureOut">
              <a:rPr lang="de-DE" smtClean="0"/>
              <a:t>14.03.19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29AF16-3CEB-BF4D-BAEF-30360165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6E6097-5FC7-BF45-AC73-BB95BB7FA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BBBE-1053-8B40-849B-852F79DCC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96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4CCDA-36E2-8D4C-AB64-CCF59527A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B8E833-8696-1D45-BB39-17F0DC13F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E5CF09-9FEA-EC45-A117-34E97413F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5B399A-57D1-E146-948E-5E4AB6E7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034C-19BF-0E44-B527-3B81A5344855}" type="datetimeFigureOut">
              <a:rPr lang="de-DE" smtClean="0"/>
              <a:t>14.03.19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0EF57F-D192-D043-A065-B79B92B1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1AD6CF-7352-6E48-99FE-B38164C6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8BBBE-1053-8B40-849B-852F79DCC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56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C4E2DF-B2DC-D844-96D2-3667F64B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F2A9B3-DFD9-1140-8056-C328C45F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90B85C-960F-F04C-967B-F3DF4E691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D034C-19BF-0E44-B527-3B81A5344855}" type="datetimeFigureOut">
              <a:rPr lang="de-DE" smtClean="0"/>
              <a:t>14.03.19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659791-A9CF-5640-9316-640101F16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819DA-95BC-8243-A330-35A699250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8BBBE-1053-8B40-849B-852F79DCCF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48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ihandform 40">
            <a:extLst>
              <a:ext uri="{FF2B5EF4-FFF2-40B4-BE49-F238E27FC236}">
                <a16:creationId xmlns:a16="http://schemas.microsoft.com/office/drawing/2014/main" id="{4BDAE335-7213-A644-A000-DF14897D8DDF}"/>
              </a:ext>
            </a:extLst>
          </p:cNvPr>
          <p:cNvSpPr/>
          <p:nvPr/>
        </p:nvSpPr>
        <p:spPr>
          <a:xfrm rot="21197733" flipV="1">
            <a:off x="4621420" y="2168258"/>
            <a:ext cx="1381950" cy="1527607"/>
          </a:xfrm>
          <a:custGeom>
            <a:avLst/>
            <a:gdLst>
              <a:gd name="connsiteX0" fmla="*/ 813304 w 1381950"/>
              <a:gd name="connsiteY0" fmla="*/ 1522476 h 1527607"/>
              <a:gd name="connsiteX1" fmla="*/ 1275622 w 1381950"/>
              <a:gd name="connsiteY1" fmla="*/ 1357907 h 1527607"/>
              <a:gd name="connsiteX2" fmla="*/ 1321629 w 1381950"/>
              <a:gd name="connsiteY2" fmla="*/ 1324126 h 1527607"/>
              <a:gd name="connsiteX3" fmla="*/ 1376993 w 1381950"/>
              <a:gd name="connsiteY3" fmla="*/ 842617 h 1527607"/>
              <a:gd name="connsiteX4" fmla="*/ 1374549 w 1381950"/>
              <a:gd name="connsiteY4" fmla="*/ 842585 h 1527607"/>
              <a:gd name="connsiteX5" fmla="*/ 1381937 w 1381950"/>
              <a:gd name="connsiteY5" fmla="*/ 766408 h 1527607"/>
              <a:gd name="connsiteX6" fmla="*/ 695235 w 1381950"/>
              <a:gd name="connsiteY6" fmla="*/ 10 h 1527607"/>
              <a:gd name="connsiteX7" fmla="*/ 14 w 1381950"/>
              <a:gd name="connsiteY7" fmla="*/ 758689 h 1527607"/>
              <a:gd name="connsiteX8" fmla="*/ 13193 w 1381950"/>
              <a:gd name="connsiteY8" fmla="*/ 912446 h 1527607"/>
              <a:gd name="connsiteX9" fmla="*/ 14495 w 1381950"/>
              <a:gd name="connsiteY9" fmla="*/ 917174 h 1527607"/>
              <a:gd name="connsiteX10" fmla="*/ 46745 w 1381950"/>
              <a:gd name="connsiteY10" fmla="*/ 1279070 h 1527607"/>
              <a:gd name="connsiteX11" fmla="*/ 144056 w 1381950"/>
              <a:gd name="connsiteY11" fmla="*/ 1357907 h 1527607"/>
              <a:gd name="connsiteX12" fmla="*/ 709839 w 1381950"/>
              <a:gd name="connsiteY12" fmla="*/ 1527607 h 1527607"/>
              <a:gd name="connsiteX13" fmla="*/ 813304 w 1381950"/>
              <a:gd name="connsiteY13" fmla="*/ 1522476 h 152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950" h="1527607">
                <a:moveTo>
                  <a:pt x="813304" y="1522476"/>
                </a:moveTo>
                <a:cubicBezTo>
                  <a:pt x="983395" y="1505515"/>
                  <a:pt x="1141034" y="1447190"/>
                  <a:pt x="1275622" y="1357907"/>
                </a:cubicBezTo>
                <a:lnTo>
                  <a:pt x="1321629" y="1324126"/>
                </a:lnTo>
                <a:lnTo>
                  <a:pt x="1376993" y="842617"/>
                </a:lnTo>
                <a:lnTo>
                  <a:pt x="1374549" y="842585"/>
                </a:lnTo>
                <a:lnTo>
                  <a:pt x="1381937" y="766408"/>
                </a:lnTo>
                <a:cubicBezTo>
                  <a:pt x="1384289" y="345270"/>
                  <a:pt x="1076842" y="2142"/>
                  <a:pt x="695235" y="10"/>
                </a:cubicBezTo>
                <a:cubicBezTo>
                  <a:pt x="313628" y="-2121"/>
                  <a:pt x="2367" y="337551"/>
                  <a:pt x="14" y="758689"/>
                </a:cubicBezTo>
                <a:cubicBezTo>
                  <a:pt x="-280" y="811331"/>
                  <a:pt x="4267" y="862754"/>
                  <a:pt x="13193" y="912446"/>
                </a:cubicBezTo>
                <a:lnTo>
                  <a:pt x="14495" y="917174"/>
                </a:lnTo>
                <a:lnTo>
                  <a:pt x="46745" y="1279070"/>
                </a:lnTo>
                <a:lnTo>
                  <a:pt x="144056" y="1357907"/>
                </a:lnTo>
                <a:cubicBezTo>
                  <a:pt x="305562" y="1465047"/>
                  <a:pt x="500260" y="1527607"/>
                  <a:pt x="709839" y="1527607"/>
                </a:cubicBezTo>
                <a:cubicBezTo>
                  <a:pt x="744769" y="1527607"/>
                  <a:pt x="779285" y="1525869"/>
                  <a:pt x="813304" y="152247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reihandform 38">
            <a:extLst>
              <a:ext uri="{FF2B5EF4-FFF2-40B4-BE49-F238E27FC236}">
                <a16:creationId xmlns:a16="http://schemas.microsoft.com/office/drawing/2014/main" id="{8DF4D04A-6868-E247-9932-C2DF88F96BA5}"/>
              </a:ext>
            </a:extLst>
          </p:cNvPr>
          <p:cNvSpPr/>
          <p:nvPr/>
        </p:nvSpPr>
        <p:spPr>
          <a:xfrm rot="21197733" flipV="1">
            <a:off x="4409682" y="2364237"/>
            <a:ext cx="2023873" cy="2670783"/>
          </a:xfrm>
          <a:custGeom>
            <a:avLst/>
            <a:gdLst>
              <a:gd name="connsiteX0" fmla="*/ 1623726 w 2023873"/>
              <a:gd name="connsiteY0" fmla="*/ 2670783 h 2670783"/>
              <a:gd name="connsiteX1" fmla="*/ 1655622 w 2023873"/>
              <a:gd name="connsiteY1" fmla="*/ 2647363 h 2670783"/>
              <a:gd name="connsiteX2" fmla="*/ 2023872 w 2023873"/>
              <a:gd name="connsiteY2" fmla="*/ 1880616 h 2670783"/>
              <a:gd name="connsiteX3" fmla="*/ 2021051 w 2023873"/>
              <a:gd name="connsiteY3" fmla="*/ 1825751 h 2670783"/>
              <a:gd name="connsiteX4" fmla="*/ 2023873 w 2023873"/>
              <a:gd name="connsiteY4" fmla="*/ 1825752 h 2670783"/>
              <a:gd name="connsiteX5" fmla="*/ 2019534 w 2023873"/>
              <a:gd name="connsiteY5" fmla="*/ 1796232 h 2670783"/>
              <a:gd name="connsiteX6" fmla="*/ 2018648 w 2023873"/>
              <a:gd name="connsiteY6" fmla="*/ 1779020 h 2670783"/>
              <a:gd name="connsiteX7" fmla="*/ 2003313 w 2023873"/>
              <a:gd name="connsiteY7" fmla="*/ 1680361 h 2670783"/>
              <a:gd name="connsiteX8" fmla="*/ 2001459 w 2023873"/>
              <a:gd name="connsiteY8" fmla="*/ 1673279 h 2670783"/>
              <a:gd name="connsiteX9" fmla="*/ 1815078 w 2023873"/>
              <a:gd name="connsiteY9" fmla="*/ 405383 h 2670783"/>
              <a:gd name="connsiteX10" fmla="*/ 1809634 w 2023873"/>
              <a:gd name="connsiteY10" fmla="*/ 405384 h 2670783"/>
              <a:gd name="connsiteX11" fmla="*/ 1800198 w 2023873"/>
              <a:gd name="connsiteY11" fmla="*/ 369926 h 2670783"/>
              <a:gd name="connsiteX12" fmla="*/ 1008888 w 2023873"/>
              <a:gd name="connsiteY12" fmla="*/ 0 h 2670783"/>
              <a:gd name="connsiteX13" fmla="*/ 205339 w 2023873"/>
              <a:gd name="connsiteY13" fmla="*/ 415927 h 2670783"/>
              <a:gd name="connsiteX14" fmla="*/ 202493 w 2023873"/>
              <a:gd name="connsiteY14" fmla="*/ 448251 h 2670783"/>
              <a:gd name="connsiteX15" fmla="*/ 22414 w 2023873"/>
              <a:gd name="connsiteY15" fmla="*/ 1673278 h 2670783"/>
              <a:gd name="connsiteX16" fmla="*/ 20559 w 2023873"/>
              <a:gd name="connsiteY16" fmla="*/ 1680360 h 2670783"/>
              <a:gd name="connsiteX17" fmla="*/ 5226 w 2023873"/>
              <a:gd name="connsiteY17" fmla="*/ 1779021 h 2670783"/>
              <a:gd name="connsiteX18" fmla="*/ 4340 w 2023873"/>
              <a:gd name="connsiteY18" fmla="*/ 1796232 h 2670783"/>
              <a:gd name="connsiteX19" fmla="*/ 1 w 2023873"/>
              <a:gd name="connsiteY19" fmla="*/ 1825752 h 2670783"/>
              <a:gd name="connsiteX20" fmla="*/ 2822 w 2023873"/>
              <a:gd name="connsiteY20" fmla="*/ 1825751 h 2670783"/>
              <a:gd name="connsiteX21" fmla="*/ 0 w 2023873"/>
              <a:gd name="connsiteY21" fmla="*/ 1880616 h 2670783"/>
              <a:gd name="connsiteX22" fmla="*/ 296389 w 2023873"/>
              <a:gd name="connsiteY22" fmla="*/ 2583231 h 2670783"/>
              <a:gd name="connsiteX23" fmla="*/ 348842 w 2023873"/>
              <a:gd name="connsiteY23" fmla="*/ 2625727 h 2670783"/>
              <a:gd name="connsiteX24" fmla="*/ 316592 w 2023873"/>
              <a:gd name="connsiteY24" fmla="*/ 2263831 h 2670783"/>
              <a:gd name="connsiteX25" fmla="*/ 315290 w 2023873"/>
              <a:gd name="connsiteY25" fmla="*/ 2259103 h 2670783"/>
              <a:gd name="connsiteX26" fmla="*/ 302111 w 2023873"/>
              <a:gd name="connsiteY26" fmla="*/ 2105346 h 2670783"/>
              <a:gd name="connsiteX27" fmla="*/ 997332 w 2023873"/>
              <a:gd name="connsiteY27" fmla="*/ 1346667 h 2670783"/>
              <a:gd name="connsiteX28" fmla="*/ 1684034 w 2023873"/>
              <a:gd name="connsiteY28" fmla="*/ 2113065 h 2670783"/>
              <a:gd name="connsiteX29" fmla="*/ 1676646 w 2023873"/>
              <a:gd name="connsiteY29" fmla="*/ 2189242 h 2670783"/>
              <a:gd name="connsiteX30" fmla="*/ 1679090 w 2023873"/>
              <a:gd name="connsiteY30" fmla="*/ 2189274 h 2670783"/>
              <a:gd name="connsiteX31" fmla="*/ 1623726 w 2023873"/>
              <a:gd name="connsiteY31" fmla="*/ 2670783 h 2670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023873" h="2670783">
                <a:moveTo>
                  <a:pt x="1623726" y="2670783"/>
                </a:moveTo>
                <a:lnTo>
                  <a:pt x="1655622" y="2647363"/>
                </a:lnTo>
                <a:cubicBezTo>
                  <a:pt x="1880521" y="2465114"/>
                  <a:pt x="2023872" y="2189303"/>
                  <a:pt x="2023872" y="1880616"/>
                </a:cubicBezTo>
                <a:lnTo>
                  <a:pt x="2021051" y="1825751"/>
                </a:lnTo>
                <a:lnTo>
                  <a:pt x="2023873" y="1825752"/>
                </a:lnTo>
                <a:lnTo>
                  <a:pt x="2019534" y="1796232"/>
                </a:lnTo>
                <a:lnTo>
                  <a:pt x="2018648" y="1779020"/>
                </a:lnTo>
                <a:cubicBezTo>
                  <a:pt x="2015193" y="1745617"/>
                  <a:pt x="2010053" y="1712702"/>
                  <a:pt x="2003313" y="1680361"/>
                </a:cubicBezTo>
                <a:lnTo>
                  <a:pt x="2001459" y="1673279"/>
                </a:lnTo>
                <a:lnTo>
                  <a:pt x="1815078" y="405383"/>
                </a:lnTo>
                <a:lnTo>
                  <a:pt x="1809634" y="405384"/>
                </a:lnTo>
                <a:lnTo>
                  <a:pt x="1800198" y="369926"/>
                </a:lnTo>
                <a:cubicBezTo>
                  <a:pt x="1724881" y="158809"/>
                  <a:pt x="1399218" y="0"/>
                  <a:pt x="1008888" y="0"/>
                </a:cubicBezTo>
                <a:cubicBezTo>
                  <a:pt x="590678" y="-1"/>
                  <a:pt x="246702" y="182306"/>
                  <a:pt x="205339" y="415927"/>
                </a:cubicBezTo>
                <a:lnTo>
                  <a:pt x="202493" y="448251"/>
                </a:lnTo>
                <a:lnTo>
                  <a:pt x="22414" y="1673278"/>
                </a:lnTo>
                <a:lnTo>
                  <a:pt x="20559" y="1680360"/>
                </a:lnTo>
                <a:cubicBezTo>
                  <a:pt x="13819" y="1712703"/>
                  <a:pt x="8680" y="1745618"/>
                  <a:pt x="5226" y="1779021"/>
                </a:cubicBezTo>
                <a:lnTo>
                  <a:pt x="4340" y="1796232"/>
                </a:lnTo>
                <a:lnTo>
                  <a:pt x="1" y="1825752"/>
                </a:lnTo>
                <a:lnTo>
                  <a:pt x="2822" y="1825751"/>
                </a:lnTo>
                <a:lnTo>
                  <a:pt x="0" y="1880616"/>
                </a:lnTo>
                <a:cubicBezTo>
                  <a:pt x="0" y="2155004"/>
                  <a:pt x="113265" y="2403416"/>
                  <a:pt x="296389" y="2583231"/>
                </a:cubicBezTo>
                <a:lnTo>
                  <a:pt x="348842" y="2625727"/>
                </a:lnTo>
                <a:lnTo>
                  <a:pt x="316592" y="2263831"/>
                </a:lnTo>
                <a:lnTo>
                  <a:pt x="315290" y="2259103"/>
                </a:lnTo>
                <a:cubicBezTo>
                  <a:pt x="306364" y="2209411"/>
                  <a:pt x="301817" y="2157988"/>
                  <a:pt x="302111" y="2105346"/>
                </a:cubicBezTo>
                <a:cubicBezTo>
                  <a:pt x="304464" y="1684208"/>
                  <a:pt x="615725" y="1344536"/>
                  <a:pt x="997332" y="1346667"/>
                </a:cubicBezTo>
                <a:cubicBezTo>
                  <a:pt x="1378939" y="1348799"/>
                  <a:pt x="1686386" y="1691927"/>
                  <a:pt x="1684034" y="2113065"/>
                </a:cubicBezTo>
                <a:lnTo>
                  <a:pt x="1676646" y="2189242"/>
                </a:lnTo>
                <a:lnTo>
                  <a:pt x="1679090" y="2189274"/>
                </a:lnTo>
                <a:lnTo>
                  <a:pt x="1623726" y="267078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reihandform 20">
            <a:extLst>
              <a:ext uri="{FF2B5EF4-FFF2-40B4-BE49-F238E27FC236}">
                <a16:creationId xmlns:a16="http://schemas.microsoft.com/office/drawing/2014/main" id="{82D81F7E-08CD-0344-88D2-7AE1392E2137}"/>
              </a:ext>
            </a:extLst>
          </p:cNvPr>
          <p:cNvSpPr/>
          <p:nvPr/>
        </p:nvSpPr>
        <p:spPr>
          <a:xfrm rot="415608" flipV="1">
            <a:off x="6520389" y="2456477"/>
            <a:ext cx="1088136" cy="2494878"/>
          </a:xfrm>
          <a:custGeom>
            <a:avLst/>
            <a:gdLst>
              <a:gd name="connsiteX0" fmla="*/ 544068 w 1088136"/>
              <a:gd name="connsiteY0" fmla="*/ 2179702 h 2179702"/>
              <a:gd name="connsiteX1" fmla="*/ 1088136 w 1088136"/>
              <a:gd name="connsiteY1" fmla="*/ 1673353 h 2179702"/>
              <a:gd name="connsiteX2" fmla="*/ 1083514 w 1088136"/>
              <a:gd name="connsiteY2" fmla="*/ 1630681 h 2179702"/>
              <a:gd name="connsiteX3" fmla="*/ 1088136 w 1088136"/>
              <a:gd name="connsiteY3" fmla="*/ 1630681 h 2179702"/>
              <a:gd name="connsiteX4" fmla="*/ 928628 w 1088136"/>
              <a:gd name="connsiteY4" fmla="*/ 210313 h 2179702"/>
              <a:gd name="connsiteX5" fmla="*/ 926850 w 1088136"/>
              <a:gd name="connsiteY5" fmla="*/ 210313 h 2179702"/>
              <a:gd name="connsiteX6" fmla="*/ 924746 w 1088136"/>
              <a:gd name="connsiteY6" fmla="*/ 197131 h 2179702"/>
              <a:gd name="connsiteX7" fmla="*/ 541782 w 1088136"/>
              <a:gd name="connsiteY7" fmla="*/ 0 h 2179702"/>
              <a:gd name="connsiteX8" fmla="*/ 150876 w 1088136"/>
              <a:gd name="connsiteY8" fmla="*/ 246888 h 2179702"/>
              <a:gd name="connsiteX9" fmla="*/ 155323 w 1088136"/>
              <a:gd name="connsiteY9" fmla="*/ 274745 h 2179702"/>
              <a:gd name="connsiteX10" fmla="*/ 3050 w 1088136"/>
              <a:gd name="connsiteY10" fmla="*/ 1630681 h 2179702"/>
              <a:gd name="connsiteX11" fmla="*/ 4622 w 1088136"/>
              <a:gd name="connsiteY11" fmla="*/ 1630681 h 2179702"/>
              <a:gd name="connsiteX12" fmla="*/ 0 w 1088136"/>
              <a:gd name="connsiteY12" fmla="*/ 1673353 h 2179702"/>
              <a:gd name="connsiteX13" fmla="*/ 544068 w 1088136"/>
              <a:gd name="connsiteY13" fmla="*/ 2179702 h 217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8136" h="2179702">
                <a:moveTo>
                  <a:pt x="544068" y="2179702"/>
                </a:moveTo>
                <a:cubicBezTo>
                  <a:pt x="844548" y="2179702"/>
                  <a:pt x="1088136" y="1953002"/>
                  <a:pt x="1088136" y="1673353"/>
                </a:cubicBezTo>
                <a:lnTo>
                  <a:pt x="1083514" y="1630681"/>
                </a:lnTo>
                <a:lnTo>
                  <a:pt x="1088136" y="1630681"/>
                </a:lnTo>
                <a:lnTo>
                  <a:pt x="928628" y="210313"/>
                </a:lnTo>
                <a:lnTo>
                  <a:pt x="926850" y="210313"/>
                </a:lnTo>
                <a:lnTo>
                  <a:pt x="924746" y="197131"/>
                </a:lnTo>
                <a:cubicBezTo>
                  <a:pt x="888296" y="84629"/>
                  <a:pt x="730687" y="0"/>
                  <a:pt x="541782" y="0"/>
                </a:cubicBezTo>
                <a:cubicBezTo>
                  <a:pt x="325891" y="0"/>
                  <a:pt x="150876" y="110536"/>
                  <a:pt x="150876" y="246888"/>
                </a:cubicBezTo>
                <a:lnTo>
                  <a:pt x="155323" y="274745"/>
                </a:lnTo>
                <a:lnTo>
                  <a:pt x="3050" y="1630681"/>
                </a:lnTo>
                <a:lnTo>
                  <a:pt x="4622" y="1630681"/>
                </a:lnTo>
                <a:lnTo>
                  <a:pt x="0" y="1673353"/>
                </a:lnTo>
                <a:cubicBezTo>
                  <a:pt x="0" y="1953002"/>
                  <a:pt x="243588" y="2179702"/>
                  <a:pt x="544068" y="217970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/>
          </a:p>
        </p:txBody>
      </p:sp>
      <p:sp>
        <p:nvSpPr>
          <p:cNvPr id="23" name="Freihandform 22">
            <a:extLst>
              <a:ext uri="{FF2B5EF4-FFF2-40B4-BE49-F238E27FC236}">
                <a16:creationId xmlns:a16="http://schemas.microsoft.com/office/drawing/2014/main" id="{0D4C993B-A9EC-704C-8B24-D8DE1A9913CD}"/>
              </a:ext>
            </a:extLst>
          </p:cNvPr>
          <p:cNvSpPr/>
          <p:nvPr/>
        </p:nvSpPr>
        <p:spPr>
          <a:xfrm rot="664784" flipV="1">
            <a:off x="7664094" y="2811276"/>
            <a:ext cx="932969" cy="2312661"/>
          </a:xfrm>
          <a:custGeom>
            <a:avLst/>
            <a:gdLst>
              <a:gd name="connsiteX0" fmla="*/ 544068 w 1088136"/>
              <a:gd name="connsiteY0" fmla="*/ 2179702 h 2179702"/>
              <a:gd name="connsiteX1" fmla="*/ 1088136 w 1088136"/>
              <a:gd name="connsiteY1" fmla="*/ 1673353 h 2179702"/>
              <a:gd name="connsiteX2" fmla="*/ 1083514 w 1088136"/>
              <a:gd name="connsiteY2" fmla="*/ 1630681 h 2179702"/>
              <a:gd name="connsiteX3" fmla="*/ 1088136 w 1088136"/>
              <a:gd name="connsiteY3" fmla="*/ 1630681 h 2179702"/>
              <a:gd name="connsiteX4" fmla="*/ 928628 w 1088136"/>
              <a:gd name="connsiteY4" fmla="*/ 210313 h 2179702"/>
              <a:gd name="connsiteX5" fmla="*/ 926850 w 1088136"/>
              <a:gd name="connsiteY5" fmla="*/ 210313 h 2179702"/>
              <a:gd name="connsiteX6" fmla="*/ 924746 w 1088136"/>
              <a:gd name="connsiteY6" fmla="*/ 197131 h 2179702"/>
              <a:gd name="connsiteX7" fmla="*/ 541782 w 1088136"/>
              <a:gd name="connsiteY7" fmla="*/ 0 h 2179702"/>
              <a:gd name="connsiteX8" fmla="*/ 150876 w 1088136"/>
              <a:gd name="connsiteY8" fmla="*/ 246888 h 2179702"/>
              <a:gd name="connsiteX9" fmla="*/ 155323 w 1088136"/>
              <a:gd name="connsiteY9" fmla="*/ 274745 h 2179702"/>
              <a:gd name="connsiteX10" fmla="*/ 3050 w 1088136"/>
              <a:gd name="connsiteY10" fmla="*/ 1630681 h 2179702"/>
              <a:gd name="connsiteX11" fmla="*/ 4622 w 1088136"/>
              <a:gd name="connsiteY11" fmla="*/ 1630681 h 2179702"/>
              <a:gd name="connsiteX12" fmla="*/ 0 w 1088136"/>
              <a:gd name="connsiteY12" fmla="*/ 1673353 h 2179702"/>
              <a:gd name="connsiteX13" fmla="*/ 544068 w 1088136"/>
              <a:gd name="connsiteY13" fmla="*/ 2179702 h 217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8136" h="2179702">
                <a:moveTo>
                  <a:pt x="544068" y="2179702"/>
                </a:moveTo>
                <a:cubicBezTo>
                  <a:pt x="844548" y="2179702"/>
                  <a:pt x="1088136" y="1953002"/>
                  <a:pt x="1088136" y="1673353"/>
                </a:cubicBezTo>
                <a:lnTo>
                  <a:pt x="1083514" y="1630681"/>
                </a:lnTo>
                <a:lnTo>
                  <a:pt x="1088136" y="1630681"/>
                </a:lnTo>
                <a:lnTo>
                  <a:pt x="928628" y="210313"/>
                </a:lnTo>
                <a:lnTo>
                  <a:pt x="926850" y="210313"/>
                </a:lnTo>
                <a:lnTo>
                  <a:pt x="924746" y="197131"/>
                </a:lnTo>
                <a:cubicBezTo>
                  <a:pt x="888296" y="84629"/>
                  <a:pt x="730687" y="0"/>
                  <a:pt x="541782" y="0"/>
                </a:cubicBezTo>
                <a:cubicBezTo>
                  <a:pt x="325891" y="0"/>
                  <a:pt x="150876" y="110536"/>
                  <a:pt x="150876" y="246888"/>
                </a:cubicBezTo>
                <a:lnTo>
                  <a:pt x="155323" y="274745"/>
                </a:lnTo>
                <a:lnTo>
                  <a:pt x="3050" y="1630681"/>
                </a:lnTo>
                <a:lnTo>
                  <a:pt x="4622" y="1630681"/>
                </a:lnTo>
                <a:lnTo>
                  <a:pt x="0" y="1673353"/>
                </a:lnTo>
                <a:cubicBezTo>
                  <a:pt x="0" y="1953002"/>
                  <a:pt x="243588" y="2179702"/>
                  <a:pt x="544068" y="217970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/>
          </a:p>
        </p:txBody>
      </p:sp>
      <p:sp>
        <p:nvSpPr>
          <p:cNvPr id="24" name="Freihandform 23">
            <a:extLst>
              <a:ext uri="{FF2B5EF4-FFF2-40B4-BE49-F238E27FC236}">
                <a16:creationId xmlns:a16="http://schemas.microsoft.com/office/drawing/2014/main" id="{2AF8E258-DA18-5249-89D4-3390B16BE9B2}"/>
              </a:ext>
            </a:extLst>
          </p:cNvPr>
          <p:cNvSpPr/>
          <p:nvPr/>
        </p:nvSpPr>
        <p:spPr>
          <a:xfrm rot="1003543" flipV="1">
            <a:off x="8614171" y="3256325"/>
            <a:ext cx="855275" cy="2048966"/>
          </a:xfrm>
          <a:custGeom>
            <a:avLst/>
            <a:gdLst>
              <a:gd name="connsiteX0" fmla="*/ 544068 w 1088136"/>
              <a:gd name="connsiteY0" fmla="*/ 2179702 h 2179702"/>
              <a:gd name="connsiteX1" fmla="*/ 1088136 w 1088136"/>
              <a:gd name="connsiteY1" fmla="*/ 1673353 h 2179702"/>
              <a:gd name="connsiteX2" fmla="*/ 1083514 w 1088136"/>
              <a:gd name="connsiteY2" fmla="*/ 1630681 h 2179702"/>
              <a:gd name="connsiteX3" fmla="*/ 1088136 w 1088136"/>
              <a:gd name="connsiteY3" fmla="*/ 1630681 h 2179702"/>
              <a:gd name="connsiteX4" fmla="*/ 928628 w 1088136"/>
              <a:gd name="connsiteY4" fmla="*/ 210313 h 2179702"/>
              <a:gd name="connsiteX5" fmla="*/ 926850 w 1088136"/>
              <a:gd name="connsiteY5" fmla="*/ 210313 h 2179702"/>
              <a:gd name="connsiteX6" fmla="*/ 924746 w 1088136"/>
              <a:gd name="connsiteY6" fmla="*/ 197131 h 2179702"/>
              <a:gd name="connsiteX7" fmla="*/ 541782 w 1088136"/>
              <a:gd name="connsiteY7" fmla="*/ 0 h 2179702"/>
              <a:gd name="connsiteX8" fmla="*/ 150876 w 1088136"/>
              <a:gd name="connsiteY8" fmla="*/ 246888 h 2179702"/>
              <a:gd name="connsiteX9" fmla="*/ 155323 w 1088136"/>
              <a:gd name="connsiteY9" fmla="*/ 274745 h 2179702"/>
              <a:gd name="connsiteX10" fmla="*/ 3050 w 1088136"/>
              <a:gd name="connsiteY10" fmla="*/ 1630681 h 2179702"/>
              <a:gd name="connsiteX11" fmla="*/ 4622 w 1088136"/>
              <a:gd name="connsiteY11" fmla="*/ 1630681 h 2179702"/>
              <a:gd name="connsiteX12" fmla="*/ 0 w 1088136"/>
              <a:gd name="connsiteY12" fmla="*/ 1673353 h 2179702"/>
              <a:gd name="connsiteX13" fmla="*/ 544068 w 1088136"/>
              <a:gd name="connsiteY13" fmla="*/ 2179702 h 217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8136" h="2179702">
                <a:moveTo>
                  <a:pt x="544068" y="2179702"/>
                </a:moveTo>
                <a:cubicBezTo>
                  <a:pt x="844548" y="2179702"/>
                  <a:pt x="1088136" y="1953002"/>
                  <a:pt x="1088136" y="1673353"/>
                </a:cubicBezTo>
                <a:lnTo>
                  <a:pt x="1083514" y="1630681"/>
                </a:lnTo>
                <a:lnTo>
                  <a:pt x="1088136" y="1630681"/>
                </a:lnTo>
                <a:lnTo>
                  <a:pt x="928628" y="210313"/>
                </a:lnTo>
                <a:lnTo>
                  <a:pt x="926850" y="210313"/>
                </a:lnTo>
                <a:lnTo>
                  <a:pt x="924746" y="197131"/>
                </a:lnTo>
                <a:cubicBezTo>
                  <a:pt x="888296" y="84629"/>
                  <a:pt x="730687" y="0"/>
                  <a:pt x="541782" y="0"/>
                </a:cubicBezTo>
                <a:cubicBezTo>
                  <a:pt x="325891" y="0"/>
                  <a:pt x="150876" y="110536"/>
                  <a:pt x="150876" y="246888"/>
                </a:cubicBezTo>
                <a:lnTo>
                  <a:pt x="155323" y="274745"/>
                </a:lnTo>
                <a:lnTo>
                  <a:pt x="3050" y="1630681"/>
                </a:lnTo>
                <a:lnTo>
                  <a:pt x="4622" y="1630681"/>
                </a:lnTo>
                <a:lnTo>
                  <a:pt x="0" y="1673353"/>
                </a:lnTo>
                <a:cubicBezTo>
                  <a:pt x="0" y="1953002"/>
                  <a:pt x="243588" y="2179702"/>
                  <a:pt x="544068" y="217970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/>
          </a:p>
        </p:txBody>
      </p:sp>
      <p:sp>
        <p:nvSpPr>
          <p:cNvPr id="25" name="Freihandform 24">
            <a:extLst>
              <a:ext uri="{FF2B5EF4-FFF2-40B4-BE49-F238E27FC236}">
                <a16:creationId xmlns:a16="http://schemas.microsoft.com/office/drawing/2014/main" id="{B11C2C0F-3B51-2C4A-A95D-73CAAEDCCBAF}"/>
              </a:ext>
            </a:extLst>
          </p:cNvPr>
          <p:cNvSpPr/>
          <p:nvPr/>
        </p:nvSpPr>
        <p:spPr>
          <a:xfrm rot="1683930" flipV="1">
            <a:off x="9407036" y="3932836"/>
            <a:ext cx="685534" cy="1724719"/>
          </a:xfrm>
          <a:custGeom>
            <a:avLst/>
            <a:gdLst>
              <a:gd name="connsiteX0" fmla="*/ 544068 w 1088136"/>
              <a:gd name="connsiteY0" fmla="*/ 2179702 h 2179702"/>
              <a:gd name="connsiteX1" fmla="*/ 1088136 w 1088136"/>
              <a:gd name="connsiteY1" fmla="*/ 1673353 h 2179702"/>
              <a:gd name="connsiteX2" fmla="*/ 1083514 w 1088136"/>
              <a:gd name="connsiteY2" fmla="*/ 1630681 h 2179702"/>
              <a:gd name="connsiteX3" fmla="*/ 1088136 w 1088136"/>
              <a:gd name="connsiteY3" fmla="*/ 1630681 h 2179702"/>
              <a:gd name="connsiteX4" fmla="*/ 928628 w 1088136"/>
              <a:gd name="connsiteY4" fmla="*/ 210313 h 2179702"/>
              <a:gd name="connsiteX5" fmla="*/ 926850 w 1088136"/>
              <a:gd name="connsiteY5" fmla="*/ 210313 h 2179702"/>
              <a:gd name="connsiteX6" fmla="*/ 924746 w 1088136"/>
              <a:gd name="connsiteY6" fmla="*/ 197131 h 2179702"/>
              <a:gd name="connsiteX7" fmla="*/ 541782 w 1088136"/>
              <a:gd name="connsiteY7" fmla="*/ 0 h 2179702"/>
              <a:gd name="connsiteX8" fmla="*/ 150876 w 1088136"/>
              <a:gd name="connsiteY8" fmla="*/ 246888 h 2179702"/>
              <a:gd name="connsiteX9" fmla="*/ 155323 w 1088136"/>
              <a:gd name="connsiteY9" fmla="*/ 274745 h 2179702"/>
              <a:gd name="connsiteX10" fmla="*/ 3050 w 1088136"/>
              <a:gd name="connsiteY10" fmla="*/ 1630681 h 2179702"/>
              <a:gd name="connsiteX11" fmla="*/ 4622 w 1088136"/>
              <a:gd name="connsiteY11" fmla="*/ 1630681 h 2179702"/>
              <a:gd name="connsiteX12" fmla="*/ 0 w 1088136"/>
              <a:gd name="connsiteY12" fmla="*/ 1673353 h 2179702"/>
              <a:gd name="connsiteX13" fmla="*/ 544068 w 1088136"/>
              <a:gd name="connsiteY13" fmla="*/ 2179702 h 217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88136" h="2179702">
                <a:moveTo>
                  <a:pt x="544068" y="2179702"/>
                </a:moveTo>
                <a:cubicBezTo>
                  <a:pt x="844548" y="2179702"/>
                  <a:pt x="1088136" y="1953002"/>
                  <a:pt x="1088136" y="1673353"/>
                </a:cubicBezTo>
                <a:lnTo>
                  <a:pt x="1083514" y="1630681"/>
                </a:lnTo>
                <a:lnTo>
                  <a:pt x="1088136" y="1630681"/>
                </a:lnTo>
                <a:lnTo>
                  <a:pt x="928628" y="210313"/>
                </a:lnTo>
                <a:lnTo>
                  <a:pt x="926850" y="210313"/>
                </a:lnTo>
                <a:lnTo>
                  <a:pt x="924746" y="197131"/>
                </a:lnTo>
                <a:cubicBezTo>
                  <a:pt x="888296" y="84629"/>
                  <a:pt x="730687" y="0"/>
                  <a:pt x="541782" y="0"/>
                </a:cubicBezTo>
                <a:cubicBezTo>
                  <a:pt x="325891" y="0"/>
                  <a:pt x="150876" y="110536"/>
                  <a:pt x="150876" y="246888"/>
                </a:cubicBezTo>
                <a:lnTo>
                  <a:pt x="155323" y="274745"/>
                </a:lnTo>
                <a:lnTo>
                  <a:pt x="3050" y="1630681"/>
                </a:lnTo>
                <a:lnTo>
                  <a:pt x="4622" y="1630681"/>
                </a:lnTo>
                <a:lnTo>
                  <a:pt x="0" y="1673353"/>
                </a:lnTo>
                <a:cubicBezTo>
                  <a:pt x="0" y="1953002"/>
                  <a:pt x="243588" y="2179702"/>
                  <a:pt x="544068" y="217970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3E358C7-5120-AF42-BE2F-3858D5DECF78}"/>
              </a:ext>
            </a:extLst>
          </p:cNvPr>
          <p:cNvSpPr/>
          <p:nvPr/>
        </p:nvSpPr>
        <p:spPr>
          <a:xfrm rot="318442">
            <a:off x="4871995" y="5165966"/>
            <a:ext cx="4658821" cy="155833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 41">
            <a:extLst>
              <a:ext uri="{FF2B5EF4-FFF2-40B4-BE49-F238E27FC236}">
                <a16:creationId xmlns:a16="http://schemas.microsoft.com/office/drawing/2014/main" id="{F932A5FE-AE67-EA46-8F84-AFBEAA26E91F}"/>
              </a:ext>
            </a:extLst>
          </p:cNvPr>
          <p:cNvSpPr/>
          <p:nvPr/>
        </p:nvSpPr>
        <p:spPr>
          <a:xfrm rot="547301" flipV="1">
            <a:off x="6803445" y="2535358"/>
            <a:ext cx="730648" cy="691844"/>
          </a:xfrm>
          <a:custGeom>
            <a:avLst/>
            <a:gdLst>
              <a:gd name="connsiteX0" fmla="*/ 813304 w 1381950"/>
              <a:gd name="connsiteY0" fmla="*/ 1522476 h 1527607"/>
              <a:gd name="connsiteX1" fmla="*/ 1275622 w 1381950"/>
              <a:gd name="connsiteY1" fmla="*/ 1357907 h 1527607"/>
              <a:gd name="connsiteX2" fmla="*/ 1321629 w 1381950"/>
              <a:gd name="connsiteY2" fmla="*/ 1324126 h 1527607"/>
              <a:gd name="connsiteX3" fmla="*/ 1376993 w 1381950"/>
              <a:gd name="connsiteY3" fmla="*/ 842617 h 1527607"/>
              <a:gd name="connsiteX4" fmla="*/ 1374549 w 1381950"/>
              <a:gd name="connsiteY4" fmla="*/ 842585 h 1527607"/>
              <a:gd name="connsiteX5" fmla="*/ 1381937 w 1381950"/>
              <a:gd name="connsiteY5" fmla="*/ 766408 h 1527607"/>
              <a:gd name="connsiteX6" fmla="*/ 695235 w 1381950"/>
              <a:gd name="connsiteY6" fmla="*/ 10 h 1527607"/>
              <a:gd name="connsiteX7" fmla="*/ 14 w 1381950"/>
              <a:gd name="connsiteY7" fmla="*/ 758689 h 1527607"/>
              <a:gd name="connsiteX8" fmla="*/ 13193 w 1381950"/>
              <a:gd name="connsiteY8" fmla="*/ 912446 h 1527607"/>
              <a:gd name="connsiteX9" fmla="*/ 14495 w 1381950"/>
              <a:gd name="connsiteY9" fmla="*/ 917174 h 1527607"/>
              <a:gd name="connsiteX10" fmla="*/ 46745 w 1381950"/>
              <a:gd name="connsiteY10" fmla="*/ 1279070 h 1527607"/>
              <a:gd name="connsiteX11" fmla="*/ 144056 w 1381950"/>
              <a:gd name="connsiteY11" fmla="*/ 1357907 h 1527607"/>
              <a:gd name="connsiteX12" fmla="*/ 709839 w 1381950"/>
              <a:gd name="connsiteY12" fmla="*/ 1527607 h 1527607"/>
              <a:gd name="connsiteX13" fmla="*/ 813304 w 1381950"/>
              <a:gd name="connsiteY13" fmla="*/ 1522476 h 152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950" h="1527607">
                <a:moveTo>
                  <a:pt x="813304" y="1522476"/>
                </a:moveTo>
                <a:cubicBezTo>
                  <a:pt x="983395" y="1505515"/>
                  <a:pt x="1141034" y="1447190"/>
                  <a:pt x="1275622" y="1357907"/>
                </a:cubicBezTo>
                <a:lnTo>
                  <a:pt x="1321629" y="1324126"/>
                </a:lnTo>
                <a:lnTo>
                  <a:pt x="1376993" y="842617"/>
                </a:lnTo>
                <a:lnTo>
                  <a:pt x="1374549" y="842585"/>
                </a:lnTo>
                <a:lnTo>
                  <a:pt x="1381937" y="766408"/>
                </a:lnTo>
                <a:cubicBezTo>
                  <a:pt x="1384289" y="345270"/>
                  <a:pt x="1076842" y="2142"/>
                  <a:pt x="695235" y="10"/>
                </a:cubicBezTo>
                <a:cubicBezTo>
                  <a:pt x="313628" y="-2121"/>
                  <a:pt x="2367" y="337551"/>
                  <a:pt x="14" y="758689"/>
                </a:cubicBezTo>
                <a:cubicBezTo>
                  <a:pt x="-280" y="811331"/>
                  <a:pt x="4267" y="862754"/>
                  <a:pt x="13193" y="912446"/>
                </a:cubicBezTo>
                <a:lnTo>
                  <a:pt x="14495" y="917174"/>
                </a:lnTo>
                <a:lnTo>
                  <a:pt x="46745" y="1279070"/>
                </a:lnTo>
                <a:lnTo>
                  <a:pt x="144056" y="1357907"/>
                </a:lnTo>
                <a:cubicBezTo>
                  <a:pt x="305562" y="1465047"/>
                  <a:pt x="500260" y="1527607"/>
                  <a:pt x="709839" y="1527607"/>
                </a:cubicBezTo>
                <a:cubicBezTo>
                  <a:pt x="744769" y="1527607"/>
                  <a:pt x="779285" y="1525869"/>
                  <a:pt x="813304" y="152247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reihandform 42">
            <a:extLst>
              <a:ext uri="{FF2B5EF4-FFF2-40B4-BE49-F238E27FC236}">
                <a16:creationId xmlns:a16="http://schemas.microsoft.com/office/drawing/2014/main" id="{F4D1F158-B00F-594A-BC9E-A58DA12AE683}"/>
              </a:ext>
            </a:extLst>
          </p:cNvPr>
          <p:cNvSpPr/>
          <p:nvPr/>
        </p:nvSpPr>
        <p:spPr>
          <a:xfrm rot="842972" flipV="1">
            <a:off x="8004126" y="2918265"/>
            <a:ext cx="574684" cy="538183"/>
          </a:xfrm>
          <a:custGeom>
            <a:avLst/>
            <a:gdLst>
              <a:gd name="connsiteX0" fmla="*/ 813304 w 1381950"/>
              <a:gd name="connsiteY0" fmla="*/ 1522476 h 1527607"/>
              <a:gd name="connsiteX1" fmla="*/ 1275622 w 1381950"/>
              <a:gd name="connsiteY1" fmla="*/ 1357907 h 1527607"/>
              <a:gd name="connsiteX2" fmla="*/ 1321629 w 1381950"/>
              <a:gd name="connsiteY2" fmla="*/ 1324126 h 1527607"/>
              <a:gd name="connsiteX3" fmla="*/ 1376993 w 1381950"/>
              <a:gd name="connsiteY3" fmla="*/ 842617 h 1527607"/>
              <a:gd name="connsiteX4" fmla="*/ 1374549 w 1381950"/>
              <a:gd name="connsiteY4" fmla="*/ 842585 h 1527607"/>
              <a:gd name="connsiteX5" fmla="*/ 1381937 w 1381950"/>
              <a:gd name="connsiteY5" fmla="*/ 766408 h 1527607"/>
              <a:gd name="connsiteX6" fmla="*/ 695235 w 1381950"/>
              <a:gd name="connsiteY6" fmla="*/ 10 h 1527607"/>
              <a:gd name="connsiteX7" fmla="*/ 14 w 1381950"/>
              <a:gd name="connsiteY7" fmla="*/ 758689 h 1527607"/>
              <a:gd name="connsiteX8" fmla="*/ 13193 w 1381950"/>
              <a:gd name="connsiteY8" fmla="*/ 912446 h 1527607"/>
              <a:gd name="connsiteX9" fmla="*/ 14495 w 1381950"/>
              <a:gd name="connsiteY9" fmla="*/ 917174 h 1527607"/>
              <a:gd name="connsiteX10" fmla="*/ 46745 w 1381950"/>
              <a:gd name="connsiteY10" fmla="*/ 1279070 h 1527607"/>
              <a:gd name="connsiteX11" fmla="*/ 144056 w 1381950"/>
              <a:gd name="connsiteY11" fmla="*/ 1357907 h 1527607"/>
              <a:gd name="connsiteX12" fmla="*/ 709839 w 1381950"/>
              <a:gd name="connsiteY12" fmla="*/ 1527607 h 1527607"/>
              <a:gd name="connsiteX13" fmla="*/ 813304 w 1381950"/>
              <a:gd name="connsiteY13" fmla="*/ 1522476 h 152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950" h="1527607">
                <a:moveTo>
                  <a:pt x="813304" y="1522476"/>
                </a:moveTo>
                <a:cubicBezTo>
                  <a:pt x="983395" y="1505515"/>
                  <a:pt x="1141034" y="1447190"/>
                  <a:pt x="1275622" y="1357907"/>
                </a:cubicBezTo>
                <a:lnTo>
                  <a:pt x="1321629" y="1324126"/>
                </a:lnTo>
                <a:lnTo>
                  <a:pt x="1376993" y="842617"/>
                </a:lnTo>
                <a:lnTo>
                  <a:pt x="1374549" y="842585"/>
                </a:lnTo>
                <a:lnTo>
                  <a:pt x="1381937" y="766408"/>
                </a:lnTo>
                <a:cubicBezTo>
                  <a:pt x="1384289" y="345270"/>
                  <a:pt x="1076842" y="2142"/>
                  <a:pt x="695235" y="10"/>
                </a:cubicBezTo>
                <a:cubicBezTo>
                  <a:pt x="313628" y="-2121"/>
                  <a:pt x="2367" y="337551"/>
                  <a:pt x="14" y="758689"/>
                </a:cubicBezTo>
                <a:cubicBezTo>
                  <a:pt x="-280" y="811331"/>
                  <a:pt x="4267" y="862754"/>
                  <a:pt x="13193" y="912446"/>
                </a:cubicBezTo>
                <a:lnTo>
                  <a:pt x="14495" y="917174"/>
                </a:lnTo>
                <a:lnTo>
                  <a:pt x="46745" y="1279070"/>
                </a:lnTo>
                <a:lnTo>
                  <a:pt x="144056" y="1357907"/>
                </a:lnTo>
                <a:cubicBezTo>
                  <a:pt x="305562" y="1465047"/>
                  <a:pt x="500260" y="1527607"/>
                  <a:pt x="709839" y="1527607"/>
                </a:cubicBezTo>
                <a:cubicBezTo>
                  <a:pt x="744769" y="1527607"/>
                  <a:pt x="779285" y="1525869"/>
                  <a:pt x="813304" y="152247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reihandform 43">
            <a:extLst>
              <a:ext uri="{FF2B5EF4-FFF2-40B4-BE49-F238E27FC236}">
                <a16:creationId xmlns:a16="http://schemas.microsoft.com/office/drawing/2014/main" id="{3ABDBC3C-49EF-5F45-86C2-ED2F8568EB64}"/>
              </a:ext>
            </a:extLst>
          </p:cNvPr>
          <p:cNvSpPr/>
          <p:nvPr/>
        </p:nvSpPr>
        <p:spPr>
          <a:xfrm rot="997377" flipV="1">
            <a:off x="8969181" y="3355662"/>
            <a:ext cx="547627" cy="510524"/>
          </a:xfrm>
          <a:custGeom>
            <a:avLst/>
            <a:gdLst>
              <a:gd name="connsiteX0" fmla="*/ 813304 w 1381950"/>
              <a:gd name="connsiteY0" fmla="*/ 1522476 h 1527607"/>
              <a:gd name="connsiteX1" fmla="*/ 1275622 w 1381950"/>
              <a:gd name="connsiteY1" fmla="*/ 1357907 h 1527607"/>
              <a:gd name="connsiteX2" fmla="*/ 1321629 w 1381950"/>
              <a:gd name="connsiteY2" fmla="*/ 1324126 h 1527607"/>
              <a:gd name="connsiteX3" fmla="*/ 1376993 w 1381950"/>
              <a:gd name="connsiteY3" fmla="*/ 842617 h 1527607"/>
              <a:gd name="connsiteX4" fmla="*/ 1374549 w 1381950"/>
              <a:gd name="connsiteY4" fmla="*/ 842585 h 1527607"/>
              <a:gd name="connsiteX5" fmla="*/ 1381937 w 1381950"/>
              <a:gd name="connsiteY5" fmla="*/ 766408 h 1527607"/>
              <a:gd name="connsiteX6" fmla="*/ 695235 w 1381950"/>
              <a:gd name="connsiteY6" fmla="*/ 10 h 1527607"/>
              <a:gd name="connsiteX7" fmla="*/ 14 w 1381950"/>
              <a:gd name="connsiteY7" fmla="*/ 758689 h 1527607"/>
              <a:gd name="connsiteX8" fmla="*/ 13193 w 1381950"/>
              <a:gd name="connsiteY8" fmla="*/ 912446 h 1527607"/>
              <a:gd name="connsiteX9" fmla="*/ 14495 w 1381950"/>
              <a:gd name="connsiteY9" fmla="*/ 917174 h 1527607"/>
              <a:gd name="connsiteX10" fmla="*/ 46745 w 1381950"/>
              <a:gd name="connsiteY10" fmla="*/ 1279070 h 1527607"/>
              <a:gd name="connsiteX11" fmla="*/ 144056 w 1381950"/>
              <a:gd name="connsiteY11" fmla="*/ 1357907 h 1527607"/>
              <a:gd name="connsiteX12" fmla="*/ 709839 w 1381950"/>
              <a:gd name="connsiteY12" fmla="*/ 1527607 h 1527607"/>
              <a:gd name="connsiteX13" fmla="*/ 813304 w 1381950"/>
              <a:gd name="connsiteY13" fmla="*/ 1522476 h 152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950" h="1527607">
                <a:moveTo>
                  <a:pt x="813304" y="1522476"/>
                </a:moveTo>
                <a:cubicBezTo>
                  <a:pt x="983395" y="1505515"/>
                  <a:pt x="1141034" y="1447190"/>
                  <a:pt x="1275622" y="1357907"/>
                </a:cubicBezTo>
                <a:lnTo>
                  <a:pt x="1321629" y="1324126"/>
                </a:lnTo>
                <a:lnTo>
                  <a:pt x="1376993" y="842617"/>
                </a:lnTo>
                <a:lnTo>
                  <a:pt x="1374549" y="842585"/>
                </a:lnTo>
                <a:lnTo>
                  <a:pt x="1381937" y="766408"/>
                </a:lnTo>
                <a:cubicBezTo>
                  <a:pt x="1384289" y="345270"/>
                  <a:pt x="1076842" y="2142"/>
                  <a:pt x="695235" y="10"/>
                </a:cubicBezTo>
                <a:cubicBezTo>
                  <a:pt x="313628" y="-2121"/>
                  <a:pt x="2367" y="337551"/>
                  <a:pt x="14" y="758689"/>
                </a:cubicBezTo>
                <a:cubicBezTo>
                  <a:pt x="-280" y="811331"/>
                  <a:pt x="4267" y="862754"/>
                  <a:pt x="13193" y="912446"/>
                </a:cubicBezTo>
                <a:lnTo>
                  <a:pt x="14495" y="917174"/>
                </a:lnTo>
                <a:lnTo>
                  <a:pt x="46745" y="1279070"/>
                </a:lnTo>
                <a:lnTo>
                  <a:pt x="144056" y="1357907"/>
                </a:lnTo>
                <a:cubicBezTo>
                  <a:pt x="305562" y="1465047"/>
                  <a:pt x="500260" y="1527607"/>
                  <a:pt x="709839" y="1527607"/>
                </a:cubicBezTo>
                <a:cubicBezTo>
                  <a:pt x="744769" y="1527607"/>
                  <a:pt x="779285" y="1525869"/>
                  <a:pt x="813304" y="152247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reihandform 44">
            <a:extLst>
              <a:ext uri="{FF2B5EF4-FFF2-40B4-BE49-F238E27FC236}">
                <a16:creationId xmlns:a16="http://schemas.microsoft.com/office/drawing/2014/main" id="{1D09E5A2-CF9E-DF43-8C05-297F3D621B8F}"/>
              </a:ext>
            </a:extLst>
          </p:cNvPr>
          <p:cNvSpPr/>
          <p:nvPr/>
        </p:nvSpPr>
        <p:spPr>
          <a:xfrm rot="1765689" flipV="1">
            <a:off x="9793317" y="4081047"/>
            <a:ext cx="456682" cy="399521"/>
          </a:xfrm>
          <a:custGeom>
            <a:avLst/>
            <a:gdLst>
              <a:gd name="connsiteX0" fmla="*/ 813304 w 1381950"/>
              <a:gd name="connsiteY0" fmla="*/ 1522476 h 1527607"/>
              <a:gd name="connsiteX1" fmla="*/ 1275622 w 1381950"/>
              <a:gd name="connsiteY1" fmla="*/ 1357907 h 1527607"/>
              <a:gd name="connsiteX2" fmla="*/ 1321629 w 1381950"/>
              <a:gd name="connsiteY2" fmla="*/ 1324126 h 1527607"/>
              <a:gd name="connsiteX3" fmla="*/ 1376993 w 1381950"/>
              <a:gd name="connsiteY3" fmla="*/ 842617 h 1527607"/>
              <a:gd name="connsiteX4" fmla="*/ 1374549 w 1381950"/>
              <a:gd name="connsiteY4" fmla="*/ 842585 h 1527607"/>
              <a:gd name="connsiteX5" fmla="*/ 1381937 w 1381950"/>
              <a:gd name="connsiteY5" fmla="*/ 766408 h 1527607"/>
              <a:gd name="connsiteX6" fmla="*/ 695235 w 1381950"/>
              <a:gd name="connsiteY6" fmla="*/ 10 h 1527607"/>
              <a:gd name="connsiteX7" fmla="*/ 14 w 1381950"/>
              <a:gd name="connsiteY7" fmla="*/ 758689 h 1527607"/>
              <a:gd name="connsiteX8" fmla="*/ 13193 w 1381950"/>
              <a:gd name="connsiteY8" fmla="*/ 912446 h 1527607"/>
              <a:gd name="connsiteX9" fmla="*/ 14495 w 1381950"/>
              <a:gd name="connsiteY9" fmla="*/ 917174 h 1527607"/>
              <a:gd name="connsiteX10" fmla="*/ 46745 w 1381950"/>
              <a:gd name="connsiteY10" fmla="*/ 1279070 h 1527607"/>
              <a:gd name="connsiteX11" fmla="*/ 144056 w 1381950"/>
              <a:gd name="connsiteY11" fmla="*/ 1357907 h 1527607"/>
              <a:gd name="connsiteX12" fmla="*/ 709839 w 1381950"/>
              <a:gd name="connsiteY12" fmla="*/ 1527607 h 1527607"/>
              <a:gd name="connsiteX13" fmla="*/ 813304 w 1381950"/>
              <a:gd name="connsiteY13" fmla="*/ 1522476 h 1527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1950" h="1527607">
                <a:moveTo>
                  <a:pt x="813304" y="1522476"/>
                </a:moveTo>
                <a:cubicBezTo>
                  <a:pt x="983395" y="1505515"/>
                  <a:pt x="1141034" y="1447190"/>
                  <a:pt x="1275622" y="1357907"/>
                </a:cubicBezTo>
                <a:lnTo>
                  <a:pt x="1321629" y="1324126"/>
                </a:lnTo>
                <a:lnTo>
                  <a:pt x="1376993" y="842617"/>
                </a:lnTo>
                <a:lnTo>
                  <a:pt x="1374549" y="842585"/>
                </a:lnTo>
                <a:lnTo>
                  <a:pt x="1381937" y="766408"/>
                </a:lnTo>
                <a:cubicBezTo>
                  <a:pt x="1384289" y="345270"/>
                  <a:pt x="1076842" y="2142"/>
                  <a:pt x="695235" y="10"/>
                </a:cubicBezTo>
                <a:cubicBezTo>
                  <a:pt x="313628" y="-2121"/>
                  <a:pt x="2367" y="337551"/>
                  <a:pt x="14" y="758689"/>
                </a:cubicBezTo>
                <a:cubicBezTo>
                  <a:pt x="-280" y="811331"/>
                  <a:pt x="4267" y="862754"/>
                  <a:pt x="13193" y="912446"/>
                </a:cubicBezTo>
                <a:lnTo>
                  <a:pt x="14495" y="917174"/>
                </a:lnTo>
                <a:lnTo>
                  <a:pt x="46745" y="1279070"/>
                </a:lnTo>
                <a:lnTo>
                  <a:pt x="144056" y="1357907"/>
                </a:lnTo>
                <a:cubicBezTo>
                  <a:pt x="305562" y="1465047"/>
                  <a:pt x="500260" y="1527607"/>
                  <a:pt x="709839" y="1527607"/>
                </a:cubicBezTo>
                <a:cubicBezTo>
                  <a:pt x="744769" y="1527607"/>
                  <a:pt x="779285" y="1525869"/>
                  <a:pt x="813304" y="152247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9A91D10-C539-3048-AAA2-4514B41216FB}"/>
              </a:ext>
            </a:extLst>
          </p:cNvPr>
          <p:cNvSpPr/>
          <p:nvPr/>
        </p:nvSpPr>
        <p:spPr>
          <a:xfrm rot="263433">
            <a:off x="5761241" y="5233003"/>
            <a:ext cx="29154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Down">
              <a:avLst>
                <a:gd name="adj" fmla="val 1735186"/>
              </a:avLst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de-DE" sz="8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1F50B05-BD0E-1C4A-B672-AA99E27C821B}"/>
              </a:ext>
            </a:extLst>
          </p:cNvPr>
          <p:cNvSpPr/>
          <p:nvPr/>
        </p:nvSpPr>
        <p:spPr>
          <a:xfrm rot="604959">
            <a:off x="5419568" y="1806437"/>
            <a:ext cx="4323471" cy="1366239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1627289"/>
              </a:avLst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de-DE" sz="9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 TAC</a:t>
            </a:r>
          </a:p>
        </p:txBody>
      </p:sp>
    </p:spTree>
    <p:extLst>
      <p:ext uri="{BB962C8B-B14F-4D97-AF65-F5344CB8AC3E}">
        <p14:creationId xmlns:p14="http://schemas.microsoft.com/office/powerpoint/2010/main" val="337113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Henrik Peters</dc:creator>
  <cp:lastModifiedBy>Henrik Peters</cp:lastModifiedBy>
  <cp:revision>3</cp:revision>
  <dcterms:created xsi:type="dcterms:W3CDTF">2019-03-14T12:13:47Z</dcterms:created>
  <dcterms:modified xsi:type="dcterms:W3CDTF">2019-03-14T12:40:25Z</dcterms:modified>
</cp:coreProperties>
</file>