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ela M" initials="AM" lastIdx="1" clrIdx="0">
    <p:extLst>
      <p:ext uri="{19B8F6BF-5375-455C-9EA6-DF929625EA0E}">
        <p15:presenceInfo xmlns:p15="http://schemas.microsoft.com/office/powerpoint/2012/main" userId="b1124574ed212f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4T14:50:25.04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2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75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541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19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98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17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6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9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66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2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6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7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14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9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EA18-8A63-4E32-9F61-32EF918D205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E7AB-3B73-4B6B-9771-A4871EDFD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57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226C-D834-44A5-892C-8C895CF7B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58A62-933B-4699-96C6-45F8B0B06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3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EAA879-B5F4-4906-8744-8D7555F82E7A}"/>
              </a:ext>
            </a:extLst>
          </p:cNvPr>
          <p:cNvSpPr/>
          <p:nvPr/>
        </p:nvSpPr>
        <p:spPr>
          <a:xfrm>
            <a:off x="988380" y="593455"/>
            <a:ext cx="108011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 A 4 layered semiconductor rectifier in which flow of current between 2 electrodes is triggered by a signal at a 3</a:t>
            </a:r>
            <a:r>
              <a:rPr lang="en-IN" sz="6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electrode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47129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88"/>
    </mc:Choice>
    <mc:Fallback>
      <p:transition spd="slow" advTm="209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5AF52-5AF8-401C-9C16-EA32778D912B}"/>
              </a:ext>
            </a:extLst>
          </p:cNvPr>
          <p:cNvSpPr/>
          <p:nvPr/>
        </p:nvSpPr>
        <p:spPr>
          <a:xfrm>
            <a:off x="793727" y="675577"/>
            <a:ext cx="10125592" cy="23202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0" lvl="0" indent="-1143000">
              <a:lnSpc>
                <a:spcPct val="107000"/>
              </a:lnSpc>
              <a:spcAft>
                <a:spcPts val="800"/>
              </a:spcAft>
              <a:buAutoNum type="arabicPeriod" startAt="10"/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sinusoidal waveform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generator is called?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6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73"/>
    </mc:Choice>
    <mc:Fallback>
      <p:transition spd="slow" advTm="211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2886DB-F535-44C0-BBCE-944F762FB955}"/>
              </a:ext>
            </a:extLst>
          </p:cNvPr>
          <p:cNvSpPr/>
          <p:nvPr/>
        </p:nvSpPr>
        <p:spPr>
          <a:xfrm>
            <a:off x="668785" y="562908"/>
            <a:ext cx="10694632" cy="4391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 Amplifier which is exclusively used in measurement and test equipment?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0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02"/>
    </mc:Choice>
    <mc:Fallback>
      <p:transition spd="slow" advTm="2120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F2661F-C0BD-4BE4-86FE-088DDDEA336C}"/>
              </a:ext>
            </a:extLst>
          </p:cNvPr>
          <p:cNvSpPr/>
          <p:nvPr/>
        </p:nvSpPr>
        <p:spPr>
          <a:xfrm>
            <a:off x="1038368" y="820730"/>
            <a:ext cx="99965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 The SR latch is also called as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56649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68"/>
    </mc:Choice>
    <mc:Fallback>
      <p:transition spd="slow" advTm="216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E7101C-6A13-48AB-8636-24A34E451482}"/>
              </a:ext>
            </a:extLst>
          </p:cNvPr>
          <p:cNvSpPr/>
          <p:nvPr/>
        </p:nvSpPr>
        <p:spPr>
          <a:xfrm>
            <a:off x="580007" y="642806"/>
            <a:ext cx="11111884" cy="4391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 The reverse saturation current in a Silicon Diode is _____ than that of Germanium Diode.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3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93"/>
    </mc:Choice>
    <mc:Fallback>
      <p:transition spd="slow" advTm="2079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F55E2-1823-4846-9A3E-469DB096D162}"/>
              </a:ext>
            </a:extLst>
          </p:cNvPr>
          <p:cNvSpPr/>
          <p:nvPr/>
        </p:nvSpPr>
        <p:spPr>
          <a:xfrm>
            <a:off x="695418" y="554029"/>
            <a:ext cx="11395968" cy="4391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 A form of semiconductor diode in which at a critical reverse voltage , a large reverse current can flow.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2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64"/>
    </mc:Choice>
    <mc:Fallback>
      <p:transition spd="slow" advTm="2156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8DB47B-4A5F-4913-8BE5-FF5FC056C7FD}"/>
              </a:ext>
            </a:extLst>
          </p:cNvPr>
          <p:cNvSpPr/>
          <p:nvPr/>
        </p:nvSpPr>
        <p:spPr>
          <a:xfrm>
            <a:off x="491230" y="793727"/>
            <a:ext cx="10845553" cy="4391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 By how much degrees rise in temperature does the reverse saturation current of diode increases?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1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91"/>
    </mc:Choice>
    <mc:Fallback>
      <p:transition spd="slow" advTm="205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25BA72-87DF-440F-8F08-CDA25C155557}"/>
              </a:ext>
            </a:extLst>
          </p:cNvPr>
          <p:cNvSpPr/>
          <p:nvPr/>
        </p:nvSpPr>
        <p:spPr>
          <a:xfrm>
            <a:off x="1048748" y="1875421"/>
            <a:ext cx="10536610" cy="330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6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using what resistor the gain of an amplifier can be controlled? </a:t>
            </a:r>
            <a:endParaRPr lang="en-IN" sz="6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3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24"/>
    </mc:Choice>
    <mc:Fallback>
      <p:transition spd="slow" advTm="208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0640BE-E8B0-4690-9973-E65F8351561D}"/>
              </a:ext>
            </a:extLst>
          </p:cNvPr>
          <p:cNvSpPr/>
          <p:nvPr/>
        </p:nvSpPr>
        <p:spPr>
          <a:xfrm>
            <a:off x="934720" y="1172803"/>
            <a:ext cx="10769600" cy="330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What is the duty cycle of the output of astable multivibrator?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8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98"/>
    </mc:Choice>
    <mc:Fallback>
      <p:transition spd="slow" advTm="211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990512-8CE3-42B0-AAEC-475382C4E9FF}"/>
              </a:ext>
            </a:extLst>
          </p:cNvPr>
          <p:cNvSpPr/>
          <p:nvPr/>
        </p:nvSpPr>
        <p:spPr>
          <a:xfrm>
            <a:off x="619760" y="847682"/>
            <a:ext cx="10952480" cy="330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By using which law the sum of several voltages in a closed circuit can be obtained ?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9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61"/>
    </mc:Choice>
    <mc:Fallback>
      <p:transition spd="slow" advTm="209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90357-F812-470A-B708-83EDEAC3A5AC}"/>
              </a:ext>
            </a:extLst>
          </p:cNvPr>
          <p:cNvSpPr/>
          <p:nvPr/>
        </p:nvSpPr>
        <p:spPr>
          <a:xfrm>
            <a:off x="914400" y="1122003"/>
            <a:ext cx="9773920" cy="4391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A DC-DC converter that has output voltage either greater than or less than input voltage.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5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82"/>
    </mc:Choice>
    <mc:Fallback>
      <p:transition spd="slow" advTm="210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049DEB-9FDF-4E55-914A-FE8EA3FC978C}"/>
              </a:ext>
            </a:extLst>
          </p:cNvPr>
          <p:cNvSpPr/>
          <p:nvPr/>
        </p:nvSpPr>
        <p:spPr>
          <a:xfrm>
            <a:off x="741680" y="831581"/>
            <a:ext cx="10922000" cy="547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By replacing the feedback resistor in an inverting amplifier with a capacitor / inductor we obtain the __________ circuit.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1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86"/>
    </mc:Choice>
    <mc:Fallback>
      <p:transition spd="slow" advTm="2148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E817D8-7E3B-4BC9-9E07-BEF3E9CB18AB}"/>
              </a:ext>
            </a:extLst>
          </p:cNvPr>
          <p:cNvSpPr/>
          <p:nvPr/>
        </p:nvSpPr>
        <p:spPr>
          <a:xfrm>
            <a:off x="985520" y="705443"/>
            <a:ext cx="9662160" cy="330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Clamping circuits are the ones which inserts a _________ in the signal.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8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31"/>
    </mc:Choice>
    <mc:Fallback>
      <p:transition spd="slow" advTm="2113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625B07-3FB1-454E-98E0-EEA0117B9A14}"/>
              </a:ext>
            </a:extLst>
          </p:cNvPr>
          <p:cNvSpPr/>
          <p:nvPr/>
        </p:nvSpPr>
        <p:spPr>
          <a:xfrm>
            <a:off x="1018894" y="934904"/>
            <a:ext cx="9293506" cy="2410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Number  of terminals in a SCR diode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2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85"/>
    </mc:Choice>
    <mc:Fallback>
      <p:transition spd="slow" advTm="2178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A09E2-D570-435F-9187-7EF35445A6E6}"/>
              </a:ext>
            </a:extLst>
          </p:cNvPr>
          <p:cNvSpPr/>
          <p:nvPr/>
        </p:nvSpPr>
        <p:spPr>
          <a:xfrm>
            <a:off x="1087120" y="917694"/>
            <a:ext cx="99478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 The ASCII equivalent of $ 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50949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55"/>
    </mc:Choice>
    <mc:Fallback>
      <p:transition spd="slow" advTm="21355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229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Agela M</dc:creator>
  <cp:lastModifiedBy>Agela M</cp:lastModifiedBy>
  <cp:revision>5</cp:revision>
  <dcterms:created xsi:type="dcterms:W3CDTF">2019-09-24T08:53:19Z</dcterms:created>
  <dcterms:modified xsi:type="dcterms:W3CDTF">2019-09-24T09:32:46Z</dcterms:modified>
</cp:coreProperties>
</file>