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9" r:id="rId3"/>
    <p:sldId id="257" r:id="rId4"/>
    <p:sldId id="258" r:id="rId5"/>
    <p:sldId id="260" r:id="rId6"/>
    <p:sldId id="261" r:id="rId7"/>
    <p:sldId id="262" r:id="rId8"/>
    <p:sldId id="263" r:id="rId9"/>
    <p:sldId id="269" r:id="rId10"/>
    <p:sldId id="265" r:id="rId11"/>
    <p:sldId id="266" r:id="rId12"/>
    <p:sldId id="268" r:id="rId13"/>
    <p:sldId id="267"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67071" autoAdjust="0"/>
  </p:normalViewPr>
  <p:slideViewPr>
    <p:cSldViewPr snapToGrid="0">
      <p:cViewPr varScale="1">
        <p:scale>
          <a:sx n="77" d="100"/>
          <a:sy n="77" d="100"/>
        </p:scale>
        <p:origin x="16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9/6/2017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how</a:t>
            </a:r>
            <a:r>
              <a:rPr lang="en-US" baseline="0" dirty="0" smtClean="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smtClean="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2</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four basic “layers” to what I will be calling</a:t>
            </a:r>
            <a:r>
              <a:rPr lang="en-US" baseline="0" dirty="0" smtClean="0"/>
              <a:t> the “web technology stack” (and arguably more if you consider user research and design its own layer). </a:t>
            </a:r>
          </a:p>
          <a:p>
            <a:r>
              <a:rPr lang="en-US" baseline="0" dirty="0" smtClean="0"/>
              <a:t>Each layer in the stack has its own technologies and considerations. Each layer gains more and more solutions, libraries, modules, languages, and packages every year. It’s crazy to imagine where the web will be in a few years from now.</a:t>
            </a:r>
          </a:p>
          <a:p>
            <a:r>
              <a:rPr lang="en-US" baseline="0" dirty="0" smtClean="0"/>
              <a:t>Each layer is it’s own universe of complexity. I tend to develop mostly in the frontend and a little on backend and </a:t>
            </a:r>
            <a:r>
              <a:rPr lang="en-US" baseline="0" dirty="0" err="1" smtClean="0"/>
              <a:t>db</a:t>
            </a:r>
            <a:r>
              <a:rPr lang="en-US" baseline="0" dirty="0" smtClean="0"/>
              <a:t> services.</a:t>
            </a:r>
          </a:p>
          <a:p>
            <a:r>
              <a:rPr lang="en-US" baseline="0" dirty="0" smtClean="0"/>
              <a:t>So, how do I make this workshop relevant to someone who will want to do something using web technology and not have to relearn things every time they want to visualize data, web scrape, or just edit their portfolio or CV website?</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251252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hit the basics</a:t>
            </a:r>
            <a:r>
              <a:rPr lang="en-US" baseline="0" dirty="0" smtClean="0"/>
              <a:t> here. There is a lot to unpack, really. But we will start with these three technologies. In 5 years, these may change a little but the basics will most likely be the same.</a:t>
            </a:r>
          </a:p>
          <a:p>
            <a:r>
              <a:rPr lang="en-US" baseline="0" dirty="0" smtClean="0"/>
              <a:t>We have HTML 5, </a:t>
            </a:r>
            <a:r>
              <a:rPr lang="en-US" baseline="0" dirty="0" err="1" smtClean="0"/>
              <a:t>Javascript</a:t>
            </a:r>
            <a:r>
              <a:rPr lang="en-US" baseline="0" dirty="0" smtClean="0"/>
              <a:t>, and CSS 3</a:t>
            </a:r>
          </a:p>
          <a:p>
            <a:r>
              <a:rPr lang="en-US" baseline="0" dirty="0" smtClean="0"/>
              <a:t>HTML has been around since the beginning and CSS isn’t going anywhere either.</a:t>
            </a:r>
          </a:p>
          <a:p>
            <a:r>
              <a:rPr lang="en-US" baseline="0" dirty="0" smtClean="0"/>
              <a:t>JavaScript has become a respectably robust and formidable development language in the past decade especially.</a:t>
            </a:r>
          </a:p>
          <a:p>
            <a:r>
              <a:rPr lang="en-US" baseline="0" dirty="0" smtClean="0"/>
              <a:t>These technologies evolved out of a need for a ubiquitous and portable experience across the internet</a:t>
            </a:r>
          </a:p>
          <a:p>
            <a:r>
              <a:rPr lang="en-US" baseline="0" dirty="0" smtClean="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5</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brief bit of history here:</a:t>
            </a:r>
          </a:p>
          <a:p>
            <a:r>
              <a:rPr lang="en-US" dirty="0" smtClean="0"/>
              <a:t>Mosaic was the first browser</a:t>
            </a:r>
            <a:r>
              <a:rPr lang="en-US" baseline="0" dirty="0" smtClean="0"/>
              <a:t> to believe in the possibility of a uniform web experience between mac and windows users.</a:t>
            </a:r>
          </a:p>
          <a:p>
            <a:r>
              <a:rPr lang="en-US" baseline="0" dirty="0" smtClean="0"/>
              <a:t>Mosaic also implemented HTML 2.0</a:t>
            </a:r>
          </a:p>
          <a:p>
            <a:r>
              <a:rPr lang="en-US" baseline="0" dirty="0" smtClean="0"/>
              <a:t>HTML’s initial kinks and awkwardness were beginning to iron out, and the web was ready to reach a broader audience</a:t>
            </a:r>
          </a:p>
          <a:p>
            <a:r>
              <a:rPr lang="en-US" baseline="0" dirty="0" smtClean="0"/>
              <a:t>Of course, Mosaic evolved into Netscape Navigator, and long story short: a multitude of web browsers were born</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283164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Browsers interpret HTML, CSS, and JavaScript</a:t>
            </a:r>
          </a:p>
          <a:p>
            <a:r>
              <a:rPr lang="en-US" dirty="0" smtClean="0"/>
              <a:t>Browsers simply</a:t>
            </a:r>
            <a:r>
              <a:rPr lang="en-US" baseline="0" dirty="0" smtClean="0"/>
              <a:t> read the markup and display whatever the HTML and CSS says to</a:t>
            </a:r>
            <a:endParaRPr lang="en-US" dirty="0" smtClean="0"/>
          </a:p>
          <a:p>
            <a:r>
              <a:rPr lang="en-US" dirty="0" smtClean="0"/>
              <a:t>Despite this, uniformity</a:t>
            </a:r>
            <a:r>
              <a:rPr lang="en-US" baseline="0" dirty="0" smtClean="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meme from the show Rick</a:t>
            </a:r>
            <a:r>
              <a:rPr lang="en-US" baseline="0" dirty="0" smtClean="0"/>
              <a:t> and </a:t>
            </a:r>
            <a:r>
              <a:rPr lang="en-US" baseline="0" dirty="0" err="1" smtClean="0"/>
              <a:t>Morty</a:t>
            </a:r>
            <a:r>
              <a:rPr lang="en-US" baseline="0" dirty="0" smtClean="0"/>
              <a:t>, but instead of a butter </a:t>
            </a:r>
            <a:r>
              <a:rPr lang="en-US" baseline="0" dirty="0" err="1" smtClean="0"/>
              <a:t>ai</a:t>
            </a:r>
            <a:r>
              <a:rPr lang="en-US" baseline="0" dirty="0" smtClean="0"/>
              <a:t> realizing it exists to grab butter, this is Microsoft edge realizing it only exists to install chrome</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8</a:t>
            </a:fld>
            <a:endParaRPr lang="en-US"/>
          </a:p>
        </p:txBody>
      </p:sp>
    </p:spTree>
    <p:extLst>
      <p:ext uri="{BB962C8B-B14F-4D97-AF65-F5344CB8AC3E}">
        <p14:creationId xmlns:p14="http://schemas.microsoft.com/office/powerpoint/2010/main" val="120659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a:t>
            </a:r>
            <a:r>
              <a:rPr lang="en-US" baseline="0" dirty="0" smtClean="0"/>
              <a:t> up dual screen: development environment is shown and these bullet points are meant to be read by the presenter on their own screen]</a:t>
            </a:r>
            <a:endParaRPr lang="en-US" dirty="0" smtClean="0"/>
          </a:p>
          <a:p>
            <a:r>
              <a:rPr lang="en-US" dirty="0" smtClean="0"/>
              <a:t>Now that I’ve talked a lot, I’ll show you how you can create a web page so</a:t>
            </a:r>
            <a:r>
              <a:rPr lang="en-US" baseline="0" dirty="0" smtClean="0"/>
              <a:t> that you can see the components involved in their most basic form.</a:t>
            </a:r>
            <a:endParaRPr lang="en-US" dirty="0" smtClean="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10</a:t>
            </a:fld>
            <a:endParaRPr lang="en-US"/>
          </a:p>
        </p:txBody>
      </p:sp>
    </p:spTree>
    <p:extLst>
      <p:ext uri="{BB962C8B-B14F-4D97-AF65-F5344CB8AC3E}">
        <p14:creationId xmlns:p14="http://schemas.microsoft.com/office/powerpoint/2010/main" val="4126095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9/6/2017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9/6/2017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9/6/2017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Unlocking the mysteries of</a:t>
            </a:r>
            <a:r>
              <a:rPr lang="en-US" sz="4900" dirty="0" smtClean="0"/>
              <a:t/>
            </a:r>
            <a:br>
              <a:rPr lang="en-US" sz="4900" dirty="0" smtClean="0"/>
            </a:br>
            <a:r>
              <a:rPr lang="en-US" sz="8000" b="1" dirty="0" smtClean="0"/>
              <a:t>Web Technology</a:t>
            </a:r>
            <a:endParaRPr lang="en-US" sz="6700" b="1" dirty="0"/>
          </a:p>
        </p:txBody>
      </p:sp>
      <p:sp>
        <p:nvSpPr>
          <p:cNvPr id="3" name="Subtitle 2"/>
          <p:cNvSpPr>
            <a:spLocks noGrp="1"/>
          </p:cNvSpPr>
          <p:nvPr>
            <p:ph type="subTitle" idx="1"/>
          </p:nvPr>
        </p:nvSpPr>
        <p:spPr/>
        <p:txBody>
          <a:bodyPr/>
          <a:lstStyle/>
          <a:p>
            <a:r>
              <a:rPr lang="en-US" dirty="0" smtClean="0"/>
              <a:t>An introductory course in the basic components of a </a:t>
            </a:r>
            <a:r>
              <a:rPr lang="en-US" dirty="0" smtClean="0"/>
              <a:t>webpage</a:t>
            </a:r>
            <a:endParaRPr lang="en-US" dirty="0"/>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Basics</a:t>
            </a:r>
            <a:endParaRPr lang="en-US" dirty="0"/>
          </a:p>
        </p:txBody>
      </p:sp>
      <p:sp>
        <p:nvSpPr>
          <p:cNvPr id="3" name="Content Placeholder 2"/>
          <p:cNvSpPr>
            <a:spLocks noGrp="1"/>
          </p:cNvSpPr>
          <p:nvPr>
            <p:ph idx="1"/>
          </p:nvPr>
        </p:nvSpPr>
        <p:spPr/>
        <p:txBody>
          <a:bodyPr/>
          <a:lstStyle/>
          <a:p>
            <a:r>
              <a:rPr lang="en-US" dirty="0" smtClean="0"/>
              <a:t>Using a text editor to create a file that the browser can read</a:t>
            </a:r>
          </a:p>
          <a:p>
            <a:r>
              <a:rPr lang="en-US" dirty="0" smtClean="0"/>
              <a:t>Inspecting the element in the browser, explaining elements</a:t>
            </a:r>
          </a:p>
          <a:p>
            <a:r>
              <a:rPr lang="en-US" dirty="0" smtClean="0"/>
              <a:t>Recreating the file, this time with actual markup!</a:t>
            </a:r>
          </a:p>
          <a:p>
            <a:r>
              <a:rPr lang="en-US" dirty="0" smtClean="0"/>
              <a:t>Inspecting the element again, showing how it is the same</a:t>
            </a:r>
          </a:p>
          <a:p>
            <a:r>
              <a:rPr lang="en-US" dirty="0" smtClean="0"/>
              <a:t>Explaining what HTML stands for and what its purpose is</a:t>
            </a:r>
          </a:p>
          <a:p>
            <a:r>
              <a:rPr lang="en-US" dirty="0" smtClean="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a:t>
            </a:r>
            <a:endParaRPr lang="en-US" dirty="0"/>
          </a:p>
        </p:txBody>
      </p:sp>
      <p:sp>
        <p:nvSpPr>
          <p:cNvPr id="3" name="Content Placeholder 2"/>
          <p:cNvSpPr>
            <a:spLocks noGrp="1"/>
          </p:cNvSpPr>
          <p:nvPr>
            <p:ph idx="1"/>
          </p:nvPr>
        </p:nvSpPr>
        <p:spPr/>
        <p:txBody>
          <a:bodyPr/>
          <a:lstStyle/>
          <a:p>
            <a:r>
              <a:rPr lang="en-US" dirty="0"/>
              <a:t>Manipulating the style of an element </a:t>
            </a:r>
            <a:r>
              <a:rPr lang="en-US" dirty="0" smtClean="0"/>
              <a:t>directly</a:t>
            </a:r>
          </a:p>
          <a:p>
            <a:r>
              <a:rPr lang="en-US" dirty="0" smtClean="0"/>
              <a:t>Discussing why styling is best when applied broadly</a:t>
            </a:r>
            <a:endParaRPr lang="en-US" dirty="0"/>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a:t>
            </a:r>
            <a:r>
              <a:rPr lang="en-US" dirty="0" smtClean="0"/>
              <a:t>file</a:t>
            </a:r>
          </a:p>
          <a:p>
            <a:r>
              <a:rPr lang="en-US" dirty="0" smtClean="0"/>
              <a:t>Discussion about why all of these options exist</a:t>
            </a:r>
          </a:p>
          <a:p>
            <a:r>
              <a:rPr lang="en-US" dirty="0" smtClean="0"/>
              <a:t>Showing a hover element</a:t>
            </a:r>
          </a:p>
          <a:p>
            <a:r>
              <a:rPr lang="en-US" dirty="0" smtClean="0"/>
              <a:t>Explaining what CSS stands for and what its purpose is</a:t>
            </a:r>
            <a:endParaRPr lang="en-US" dirty="0"/>
          </a:p>
        </p:txBody>
      </p:sp>
    </p:spTree>
    <p:extLst>
      <p:ext uri="{BB962C8B-B14F-4D97-AF65-F5344CB8AC3E}">
        <p14:creationId xmlns:p14="http://schemas.microsoft.com/office/powerpoint/2010/main" val="272346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 2.0</a:t>
            </a:r>
            <a:endParaRPr lang="en-US" dirty="0"/>
          </a:p>
        </p:txBody>
      </p:sp>
      <p:sp>
        <p:nvSpPr>
          <p:cNvPr id="3" name="Content Placeholder 2"/>
          <p:cNvSpPr>
            <a:spLocks noGrp="1"/>
          </p:cNvSpPr>
          <p:nvPr>
            <p:ph idx="1"/>
          </p:nvPr>
        </p:nvSpPr>
        <p:spPr/>
        <p:txBody>
          <a:bodyPr/>
          <a:lstStyle/>
          <a:p>
            <a:r>
              <a:rPr lang="en-US" dirty="0" smtClean="0"/>
              <a:t>All in one file: explain each element, one at a time</a:t>
            </a:r>
          </a:p>
          <a:p>
            <a:r>
              <a:rPr lang="en-US" dirty="0" smtClean="0"/>
              <a:t>Showing how the cascading works: parent is styled one way and the child is also styled</a:t>
            </a:r>
          </a:p>
          <a:p>
            <a:r>
              <a:rPr lang="en-US" dirty="0" smtClean="0"/>
              <a:t>Showing how child with different styling will not inherit</a:t>
            </a:r>
          </a:p>
          <a:p>
            <a:r>
              <a:rPr lang="en-US" dirty="0" smtClean="0"/>
              <a:t>Showing how an in-line styling overrides the </a:t>
            </a:r>
            <a:r>
              <a:rPr lang="en-US" dirty="0" err="1" smtClean="0"/>
              <a:t>css</a:t>
            </a:r>
            <a:endParaRPr lang="en-US" dirty="0" smtClean="0"/>
          </a:p>
          <a:p>
            <a:r>
              <a:rPr lang="en-US" dirty="0" smtClean="0"/>
              <a:t>Showing how an ID element overrides the </a:t>
            </a:r>
            <a:r>
              <a:rPr lang="en-US" dirty="0" err="1" smtClean="0"/>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Basics</a:t>
            </a:r>
            <a:endParaRPr lang="en-US" dirty="0"/>
          </a:p>
        </p:txBody>
      </p:sp>
      <p:sp>
        <p:nvSpPr>
          <p:cNvPr id="3" name="Content Placeholder 2"/>
          <p:cNvSpPr>
            <a:spLocks noGrp="1"/>
          </p:cNvSpPr>
          <p:nvPr>
            <p:ph idx="1"/>
          </p:nvPr>
        </p:nvSpPr>
        <p:spPr/>
        <p:txBody>
          <a:bodyPr/>
          <a:lstStyle/>
          <a:p>
            <a:r>
              <a:rPr lang="en-US" dirty="0" smtClean="0"/>
              <a:t>Showing how easy it is to “extract” html data</a:t>
            </a:r>
          </a:p>
          <a:p>
            <a:r>
              <a:rPr lang="en-US" dirty="0" smtClean="0"/>
              <a:t>Showing how easy it is to “extract” </a:t>
            </a:r>
            <a:r>
              <a:rPr lang="en-US" dirty="0" err="1" smtClean="0"/>
              <a:t>css</a:t>
            </a:r>
            <a:r>
              <a:rPr lang="en-US" dirty="0" smtClean="0"/>
              <a:t> data</a:t>
            </a:r>
          </a:p>
          <a:p>
            <a:r>
              <a:rPr lang="en-US" dirty="0" smtClean="0"/>
              <a:t>Show how to manipulate </a:t>
            </a:r>
            <a:r>
              <a:rPr lang="en-US" dirty="0" err="1" smtClean="0"/>
              <a:t>css</a:t>
            </a:r>
            <a:r>
              <a:rPr lang="en-US" dirty="0" smtClean="0"/>
              <a:t> or html directly through the DOM</a:t>
            </a:r>
            <a:endParaRPr lang="en-US" dirty="0"/>
          </a:p>
        </p:txBody>
      </p:sp>
    </p:spTree>
    <p:extLst>
      <p:ext uri="{BB962C8B-B14F-4D97-AF65-F5344CB8AC3E}">
        <p14:creationId xmlns:p14="http://schemas.microsoft.com/office/powerpoint/2010/main" val="344833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DOM and Console: your best friends</a:t>
            </a:r>
            <a:endParaRPr lang="en-US" dirty="0"/>
          </a:p>
        </p:txBody>
      </p:sp>
      <p:sp>
        <p:nvSpPr>
          <p:cNvPr id="3" name="Content Placeholder 2"/>
          <p:cNvSpPr>
            <a:spLocks noGrp="1"/>
          </p:cNvSpPr>
          <p:nvPr>
            <p:ph idx="1"/>
          </p:nvPr>
        </p:nvSpPr>
        <p:spPr/>
        <p:txBody>
          <a:bodyPr/>
          <a:lstStyle/>
          <a:p>
            <a:r>
              <a:rPr lang="en-US" dirty="0" smtClean="0"/>
              <a:t>Show the inspection properties for an element and talk about what that means</a:t>
            </a:r>
          </a:p>
          <a:p>
            <a:r>
              <a:rPr lang="en-US" dirty="0" smtClean="0"/>
              <a:t>Show where the console is</a:t>
            </a:r>
            <a:endParaRPr lang="en-US" dirty="0"/>
          </a:p>
        </p:txBody>
      </p:sp>
    </p:spTree>
    <p:extLst>
      <p:ext uri="{BB962C8B-B14F-4D97-AF65-F5344CB8AC3E}">
        <p14:creationId xmlns:p14="http://schemas.microsoft.com/office/powerpoint/2010/main" val="52891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Basics</a:t>
            </a:r>
            <a:endParaRPr lang="en-US" dirty="0"/>
          </a:p>
        </p:txBody>
      </p:sp>
      <p:sp>
        <p:nvSpPr>
          <p:cNvPr id="3" name="Content Placeholder 2"/>
          <p:cNvSpPr>
            <a:spLocks noGrp="1"/>
          </p:cNvSpPr>
          <p:nvPr>
            <p:ph idx="1"/>
          </p:nvPr>
        </p:nvSpPr>
        <p:spPr/>
        <p:txBody>
          <a:bodyPr>
            <a:normAutofit/>
          </a:bodyPr>
          <a:lstStyle/>
          <a:p>
            <a:r>
              <a:rPr lang="en-US" dirty="0" smtClean="0"/>
              <a:t>JS documentation is deep and varied, and different browser companies will document their own usage</a:t>
            </a:r>
          </a:p>
          <a:p>
            <a:r>
              <a:rPr lang="en-US" dirty="0" smtClean="0"/>
              <a:t>The best for web standards is Mozilla’s documentation at MDN (they show references to ECMAScript)</a:t>
            </a:r>
          </a:p>
          <a:p>
            <a:r>
              <a:rPr lang="en-US" dirty="0" err="1" smtClean="0"/>
              <a:t>Javascript</a:t>
            </a:r>
            <a:r>
              <a:rPr lang="en-US" dirty="0" smtClean="0"/>
              <a:t> is used in Node, electron, adobe acrobat, and Apache’s </a:t>
            </a:r>
            <a:r>
              <a:rPr lang="en-US" dirty="0" err="1" smtClean="0"/>
              <a:t>CouchDB</a:t>
            </a:r>
            <a:r>
              <a:rPr lang="en-US" dirty="0" smtClean="0"/>
              <a:t> (not just web pages!)</a:t>
            </a:r>
          </a:p>
          <a:p>
            <a:r>
              <a:rPr lang="en-US" dirty="0" err="1" smtClean="0"/>
              <a:t>JSFiddle</a:t>
            </a:r>
            <a:r>
              <a:rPr lang="en-US" dirty="0" smtClean="0"/>
              <a:t> (or </a:t>
            </a:r>
            <a:r>
              <a:rPr lang="en-US" dirty="0" err="1" smtClean="0"/>
              <a:t>JSBin</a:t>
            </a:r>
            <a:r>
              <a:rPr lang="en-US" dirty="0" smtClean="0"/>
              <a:t>) are the best for live-testing </a:t>
            </a:r>
            <a:r>
              <a:rPr lang="en-US" dirty="0" err="1" smtClean="0"/>
              <a:t>js</a:t>
            </a:r>
            <a:r>
              <a:rPr lang="en-US" dirty="0" smtClean="0"/>
              <a:t> in small functions or </a:t>
            </a:r>
            <a:r>
              <a:rPr lang="en-US" dirty="0" smtClean="0"/>
              <a:t>snippets</a:t>
            </a:r>
          </a:p>
        </p:txBody>
      </p:sp>
    </p:spTree>
    <p:extLst>
      <p:ext uri="{BB962C8B-B14F-4D97-AF65-F5344CB8AC3E}">
        <p14:creationId xmlns:p14="http://schemas.microsoft.com/office/powerpoint/2010/main" val="174095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basics 2.0</a:t>
            </a:r>
            <a:endParaRPr lang="en-US" dirty="0"/>
          </a:p>
        </p:txBody>
      </p:sp>
      <p:sp>
        <p:nvSpPr>
          <p:cNvPr id="3" name="Content Placeholder 2"/>
          <p:cNvSpPr>
            <a:spLocks noGrp="1"/>
          </p:cNvSpPr>
          <p:nvPr>
            <p:ph idx="1"/>
          </p:nvPr>
        </p:nvSpPr>
        <p:spPr/>
        <p:txBody>
          <a:bodyPr/>
          <a:lstStyle/>
          <a:p>
            <a:r>
              <a:rPr lang="en-US" dirty="0"/>
              <a:t>Show basic buttons and looping and the differences of html-triggered JS, event binding, and event listening</a:t>
            </a:r>
          </a:p>
          <a:p>
            <a:r>
              <a:rPr lang="en-US" dirty="0"/>
              <a:t>Show event triggers passing as parameters</a:t>
            </a:r>
          </a:p>
          <a:p>
            <a:r>
              <a:rPr lang="en-US" dirty="0"/>
              <a:t>Explain how </a:t>
            </a:r>
            <a:r>
              <a:rPr lang="en-US" dirty="0" err="1"/>
              <a:t>Javascript</a:t>
            </a:r>
            <a:r>
              <a:rPr lang="en-US" dirty="0"/>
              <a:t> passes some parameters explicitly (you just have to learn what these are</a:t>
            </a:r>
          </a:p>
          <a:p>
            <a:r>
              <a:rPr lang="en-US" dirty="0"/>
              <a:t>Show the problem with triggering events on parent elements</a:t>
            </a:r>
          </a:p>
        </p:txBody>
      </p:sp>
    </p:spTree>
    <p:extLst>
      <p:ext uri="{BB962C8B-B14F-4D97-AF65-F5344CB8AC3E}">
        <p14:creationId xmlns:p14="http://schemas.microsoft.com/office/powerpoint/2010/main" val="276320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the heck is web technology?</a:t>
            </a:r>
            <a:endParaRPr lang="en-US" dirty="0"/>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6571" y="483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frontend to the website you see</a:t>
            </a:r>
            <a:endParaRPr lang="en-US" sz="3600" b="1" dirty="0"/>
          </a:p>
        </p:txBody>
      </p:sp>
      <p:sp>
        <p:nvSpPr>
          <p:cNvPr id="5" name="Rectangle 4"/>
          <p:cNvSpPr/>
          <p:nvPr/>
        </p:nvSpPr>
        <p:spPr>
          <a:xfrm>
            <a:off x="1961530" y="2007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backend logic and web services</a:t>
            </a:r>
            <a:endParaRPr lang="en-US" sz="3600" b="1" dirty="0"/>
          </a:p>
        </p:txBody>
      </p:sp>
      <p:sp>
        <p:nvSpPr>
          <p:cNvPr id="6" name="Rectangle 5"/>
          <p:cNvSpPr/>
          <p:nvPr/>
        </p:nvSpPr>
        <p:spPr>
          <a:xfrm>
            <a:off x="2256489" y="3531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Server logic and data retrieval</a:t>
            </a:r>
            <a:endParaRPr lang="en-US" sz="3600" b="1" dirty="0"/>
          </a:p>
        </p:txBody>
      </p:sp>
      <p:sp>
        <p:nvSpPr>
          <p:cNvPr id="7" name="Rectangle 6"/>
          <p:cNvSpPr/>
          <p:nvPr/>
        </p:nvSpPr>
        <p:spPr>
          <a:xfrm>
            <a:off x="2551449" y="5055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physical infrastructure</a:t>
            </a:r>
            <a:endParaRPr lang="en-US" sz="3600" b="1" dirty="0"/>
          </a:p>
        </p:txBody>
      </p:sp>
    </p:spTree>
    <p:extLst>
      <p:ext uri="{BB962C8B-B14F-4D97-AF65-F5344CB8AC3E}">
        <p14:creationId xmlns:p14="http://schemas.microsoft.com/office/powerpoint/2010/main" val="389348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2554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5416"/>
          <a:stretch/>
        </p:blipFill>
        <p:spPr>
          <a:xfrm>
            <a:off x="2817845" y="43929"/>
            <a:ext cx="6830008" cy="6744308"/>
          </a:xfrm>
          <a:prstGeom prst="rect">
            <a:avLst/>
          </a:prstGeom>
        </p:spPr>
      </p:pic>
    </p:spTree>
    <p:extLst>
      <p:ext uri="{BB962C8B-B14F-4D97-AF65-F5344CB8AC3E}">
        <p14:creationId xmlns:p14="http://schemas.microsoft.com/office/powerpoint/2010/main" val="200631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smtClean="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1290</TotalTime>
  <Words>1069</Words>
  <Application>Microsoft Office PowerPoint</Application>
  <PresentationFormat>Widescreen</PresentationFormat>
  <Paragraphs>79</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Palatino Linotype</vt:lpstr>
      <vt:lpstr>My Glorious Default Custom Theme</vt:lpstr>
      <vt:lpstr>Unlocking the mysteries of Web Technology</vt:lpstr>
      <vt:lpstr>What the heck is web technology?</vt:lpstr>
      <vt:lpstr>PowerPoint Presentation</vt:lpstr>
      <vt:lpstr>PowerPoint Presentation</vt:lpstr>
      <vt:lpstr>PowerPoint Presentation</vt:lpstr>
      <vt:lpstr>PowerPoint Presentation</vt:lpstr>
      <vt:lpstr>PowerPoint Presentation</vt:lpstr>
      <vt:lpstr>PowerPoint Presentation</vt:lpstr>
      <vt:lpstr>Walkthrough</vt:lpstr>
      <vt:lpstr>HTML Basics</vt:lpstr>
      <vt:lpstr>CSS Basics</vt:lpstr>
      <vt:lpstr>CSS Basics 2.0</vt:lpstr>
      <vt:lpstr>Scraping Basics</vt:lpstr>
      <vt:lpstr>Explain the DOM and Console: your best friends</vt:lpstr>
      <vt:lpstr>JavaScript Basics</vt:lpstr>
      <vt:lpstr>Javascript basics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Frank Josiah Elavsky</cp:lastModifiedBy>
  <cp:revision>24</cp:revision>
  <dcterms:created xsi:type="dcterms:W3CDTF">2017-09-04T13:48:57Z</dcterms:created>
  <dcterms:modified xsi:type="dcterms:W3CDTF">2017-09-07T03:29:44Z</dcterms:modified>
</cp:coreProperties>
</file>