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0" r:id="rId3"/>
    <p:sldId id="263" r:id="rId4"/>
    <p:sldId id="304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Some SVG theory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line/polyline, path/clip-path, </a:t>
            </a:r>
            <a:r>
              <a:rPr lang="en-US" dirty="0" err="1"/>
              <a:t>r</a:t>
            </a:r>
            <a:r>
              <a:rPr lang="en-US" dirty="0" err="1" smtClean="0"/>
              <a:t>ect</a:t>
            </a:r>
            <a:r>
              <a:rPr lang="en-US" dirty="0" smtClean="0"/>
              <a:t>, circle, ellipse, polygon</a:t>
            </a:r>
          </a:p>
          <a:p>
            <a:pPr algn="l"/>
            <a:r>
              <a:rPr lang="en-US" dirty="0" smtClean="0"/>
              <a:t>	Attributes: fill, stroke, points, x/cx, y/cy, r/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ry</a:t>
            </a:r>
            <a:r>
              <a:rPr lang="en-US" dirty="0" smtClean="0"/>
              <a:t>, d</a:t>
            </a:r>
          </a:p>
          <a:p>
            <a:pPr algn="l"/>
            <a:r>
              <a:rPr lang="en-US" dirty="0" smtClean="0"/>
              <a:t>	XML, Illustrator, and other stuff</a:t>
            </a:r>
          </a:p>
          <a:p>
            <a:pPr algn="l"/>
            <a:r>
              <a:rPr lang="en-US" b="1" dirty="0" smtClean="0"/>
              <a:t>Interactivity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Clicking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Tooltips</a:t>
            </a:r>
          </a:p>
          <a:p>
            <a:pPr algn="l"/>
            <a:r>
              <a:rPr lang="en-US" b="1" dirty="0" smtClean="0"/>
              <a:t>Animation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Updating the view visually, based on new data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“primitives”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Path</a:t>
            </a:r>
            <a:r>
              <a:rPr lang="en-US" dirty="0" smtClean="0"/>
              <a:t> </a:t>
            </a:r>
            <a:r>
              <a:rPr lang="en-US" dirty="0" smtClean="0"/>
              <a:t>(line, polyline, path, clip-path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d = “M-6,450.5H0.5V0.5H-6“</a:t>
            </a:r>
          </a:p>
          <a:p>
            <a:r>
              <a:rPr lang="en-US" b="1" dirty="0" smtClean="0"/>
              <a:t>Circle</a:t>
            </a:r>
            <a:r>
              <a:rPr lang="en-US" dirty="0" smtClean="0"/>
              <a:t> &amp; </a:t>
            </a:r>
            <a:r>
              <a:rPr lang="en-US" b="1" dirty="0" smtClean="0"/>
              <a:t>Ellipse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 = “5” cx = “32” cy = “11”</a:t>
            </a:r>
          </a:p>
          <a:p>
            <a:r>
              <a:rPr lang="en-US" b="1" dirty="0" err="1" smtClean="0"/>
              <a:t>Rect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width = “15” height = “15” x = “0” y = “18”</a:t>
            </a:r>
          </a:p>
          <a:p>
            <a:r>
              <a:rPr lang="en-US" b="1" dirty="0" smtClean="0"/>
              <a:t>Polygon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points = “10,15  32,11  62,44  18,18”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Let’s just </a:t>
            </a:r>
            <a:r>
              <a:rPr lang="en-US" i="1" dirty="0" smtClean="0"/>
              <a:t>look </a:t>
            </a:r>
            <a:r>
              <a:rPr lang="en-US" dirty="0" smtClean="0"/>
              <a:t>at these instead!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4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“Example” folder and files:</a:t>
            </a:r>
          </a:p>
          <a:p>
            <a:endParaRPr lang="en-US" dirty="0" smtClean="0"/>
          </a:p>
          <a:p>
            <a:r>
              <a:rPr lang="en-US" dirty="0" smtClean="0"/>
              <a:t>Give your </a:t>
            </a:r>
            <a:r>
              <a:rPr lang="en-US" dirty="0" err="1" smtClean="0"/>
              <a:t>barchart</a:t>
            </a:r>
            <a:r>
              <a:rPr lang="en-US" dirty="0" smtClean="0"/>
              <a:t> a tooltip that displays the “Letter” and “Frequency” for the bar being hovered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your </a:t>
            </a:r>
            <a:r>
              <a:rPr lang="en-US" dirty="0" err="1"/>
              <a:t>barchart</a:t>
            </a:r>
            <a:r>
              <a:rPr lang="en-US" dirty="0"/>
              <a:t> an animation (of choice), either on a click event or somehow triggered from user interaction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EASY</a:t>
            </a:r>
            <a:r>
              <a:rPr lang="en-US" dirty="0" smtClean="0"/>
              <a:t>] Change </a:t>
            </a:r>
            <a:r>
              <a:rPr lang="en-US" dirty="0"/>
              <a:t>the color of the </a:t>
            </a:r>
            <a:r>
              <a:rPr lang="en-US" dirty="0" smtClean="0"/>
              <a:t>bars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MEDIUM</a:t>
            </a:r>
            <a:r>
              <a:rPr lang="en-US" dirty="0" smtClean="0"/>
              <a:t>] Sort the data + have the </a:t>
            </a:r>
            <a:r>
              <a:rPr lang="en-US" dirty="0" err="1" smtClean="0"/>
              <a:t>barchart</a:t>
            </a:r>
            <a:r>
              <a:rPr lang="en-US" dirty="0" smtClean="0"/>
              <a:t> sort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HARD</a:t>
            </a:r>
            <a:r>
              <a:rPr lang="en-US" dirty="0" smtClean="0"/>
              <a:t>] Make the bars “grow” or “shrink”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X HARD</a:t>
            </a:r>
            <a:r>
              <a:rPr lang="en-US" dirty="0" smtClean="0"/>
              <a:t>] Apply a random math function to the frequency of each letter and then redraw the y axis and bars to match the new frequencies</a:t>
            </a:r>
          </a:p>
        </p:txBody>
      </p:sp>
    </p:spTree>
    <p:extLst>
      <p:ext uri="{BB962C8B-B14F-4D97-AF65-F5344CB8AC3E}">
        <p14:creationId xmlns:p14="http://schemas.microsoft.com/office/powerpoint/2010/main" val="1822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A: Assign color to the bars using a d3.scale, either linear (based on frequency) or ordinal (based on color)</a:t>
            </a:r>
          </a:p>
          <a:p>
            <a:r>
              <a:rPr lang="en-US" dirty="0"/>
              <a:t>Challenge B: Give your bars an SVG filter (screen/multiply) so that if they overlap during the animation, something happens!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14055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883</TotalTime>
  <Words>271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are we covering?</vt:lpstr>
      <vt:lpstr>SVG “primitives”</vt:lpstr>
      <vt:lpstr>Exercise 1:</vt:lpstr>
      <vt:lpstr>Exercise 2</vt:lpstr>
      <vt:lpstr>Extra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82</cp:revision>
  <dcterms:created xsi:type="dcterms:W3CDTF">2017-09-07T10:10:19Z</dcterms:created>
  <dcterms:modified xsi:type="dcterms:W3CDTF">2018-02-27T19:12:23Z</dcterms:modified>
</cp:coreProperties>
</file>