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5175" cy="6858000"/>
  <p:notesSz cx="6858000" cy="9144000"/>
  <p:defaultTextStyle>
    <a:defPPr>
      <a:defRPr lang="en-US"/>
    </a:defPPr>
    <a:lvl1pPr marL="0" algn="l" defTabSz="610545" rtl="0" eaLnBrk="1" latinLnBrk="0" hangingPunct="1">
      <a:defRPr sz="2404" kern="1200">
        <a:solidFill>
          <a:schemeClr val="tx1"/>
        </a:solidFill>
        <a:latin typeface="+mn-lt"/>
        <a:ea typeface="+mn-ea"/>
        <a:cs typeface="+mn-cs"/>
      </a:defRPr>
    </a:lvl1pPr>
    <a:lvl2pPr marL="610545" algn="l" defTabSz="610545" rtl="0" eaLnBrk="1" latinLnBrk="0" hangingPunct="1">
      <a:defRPr sz="2404" kern="1200">
        <a:solidFill>
          <a:schemeClr val="tx1"/>
        </a:solidFill>
        <a:latin typeface="+mn-lt"/>
        <a:ea typeface="+mn-ea"/>
        <a:cs typeface="+mn-cs"/>
      </a:defRPr>
    </a:lvl2pPr>
    <a:lvl3pPr marL="1221090" algn="l" defTabSz="610545" rtl="0" eaLnBrk="1" latinLnBrk="0" hangingPunct="1">
      <a:defRPr sz="2404" kern="1200">
        <a:solidFill>
          <a:schemeClr val="tx1"/>
        </a:solidFill>
        <a:latin typeface="+mn-lt"/>
        <a:ea typeface="+mn-ea"/>
        <a:cs typeface="+mn-cs"/>
      </a:defRPr>
    </a:lvl3pPr>
    <a:lvl4pPr marL="1831635" algn="l" defTabSz="610545" rtl="0" eaLnBrk="1" latinLnBrk="0" hangingPunct="1">
      <a:defRPr sz="2404" kern="1200">
        <a:solidFill>
          <a:schemeClr val="tx1"/>
        </a:solidFill>
        <a:latin typeface="+mn-lt"/>
        <a:ea typeface="+mn-ea"/>
        <a:cs typeface="+mn-cs"/>
      </a:defRPr>
    </a:lvl4pPr>
    <a:lvl5pPr marL="2442180" algn="l" defTabSz="610545" rtl="0" eaLnBrk="1" latinLnBrk="0" hangingPunct="1">
      <a:defRPr sz="2404" kern="1200">
        <a:solidFill>
          <a:schemeClr val="tx1"/>
        </a:solidFill>
        <a:latin typeface="+mn-lt"/>
        <a:ea typeface="+mn-ea"/>
        <a:cs typeface="+mn-cs"/>
      </a:defRPr>
    </a:lvl5pPr>
    <a:lvl6pPr marL="3052724" algn="l" defTabSz="610545" rtl="0" eaLnBrk="1" latinLnBrk="0" hangingPunct="1">
      <a:defRPr sz="2404" kern="1200">
        <a:solidFill>
          <a:schemeClr val="tx1"/>
        </a:solidFill>
        <a:latin typeface="+mn-lt"/>
        <a:ea typeface="+mn-ea"/>
        <a:cs typeface="+mn-cs"/>
      </a:defRPr>
    </a:lvl6pPr>
    <a:lvl7pPr marL="3663269" algn="l" defTabSz="610545" rtl="0" eaLnBrk="1" latinLnBrk="0" hangingPunct="1">
      <a:defRPr sz="2404" kern="1200">
        <a:solidFill>
          <a:schemeClr val="tx1"/>
        </a:solidFill>
        <a:latin typeface="+mn-lt"/>
        <a:ea typeface="+mn-ea"/>
        <a:cs typeface="+mn-cs"/>
      </a:defRPr>
    </a:lvl7pPr>
    <a:lvl8pPr marL="4273814" algn="l" defTabSz="610545" rtl="0" eaLnBrk="1" latinLnBrk="0" hangingPunct="1">
      <a:defRPr sz="2404" kern="1200">
        <a:solidFill>
          <a:schemeClr val="tx1"/>
        </a:solidFill>
        <a:latin typeface="+mn-lt"/>
        <a:ea typeface="+mn-ea"/>
        <a:cs typeface="+mn-cs"/>
      </a:defRPr>
    </a:lvl8pPr>
    <a:lvl9pPr marL="4884359" algn="l" defTabSz="610545" rtl="0" eaLnBrk="1" latinLnBrk="0" hangingPunct="1">
      <a:defRPr sz="2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14" d="100"/>
          <a:sy n="114" d="100"/>
        </p:scale>
        <p:origin x="432" y="84"/>
      </p:cViewPr>
      <p:guideLst>
        <p:guide orient="horz" pos="2161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86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9FD06-671B-4C35-9B2C-E057E1F0FB63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5F132-67C8-404F-9A7E-987E2F8F1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76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1090" rtl="0" eaLnBrk="1" latinLnBrk="0" hangingPunct="1">
      <a:defRPr sz="1602" kern="1200">
        <a:solidFill>
          <a:schemeClr val="tx1"/>
        </a:solidFill>
        <a:latin typeface="+mn-lt"/>
        <a:ea typeface="+mn-ea"/>
        <a:cs typeface="+mn-cs"/>
      </a:defRPr>
    </a:lvl1pPr>
    <a:lvl2pPr marL="610545" algn="l" defTabSz="1221090" rtl="0" eaLnBrk="1" latinLnBrk="0" hangingPunct="1">
      <a:defRPr sz="1602" kern="1200">
        <a:solidFill>
          <a:schemeClr val="tx1"/>
        </a:solidFill>
        <a:latin typeface="+mn-lt"/>
        <a:ea typeface="+mn-ea"/>
        <a:cs typeface="+mn-cs"/>
      </a:defRPr>
    </a:lvl2pPr>
    <a:lvl3pPr marL="1221090" algn="l" defTabSz="1221090" rtl="0" eaLnBrk="1" latinLnBrk="0" hangingPunct="1">
      <a:defRPr sz="1602" kern="1200">
        <a:solidFill>
          <a:schemeClr val="tx1"/>
        </a:solidFill>
        <a:latin typeface="+mn-lt"/>
        <a:ea typeface="+mn-ea"/>
        <a:cs typeface="+mn-cs"/>
      </a:defRPr>
    </a:lvl3pPr>
    <a:lvl4pPr marL="1831635" algn="l" defTabSz="1221090" rtl="0" eaLnBrk="1" latinLnBrk="0" hangingPunct="1">
      <a:defRPr sz="1602" kern="1200">
        <a:solidFill>
          <a:schemeClr val="tx1"/>
        </a:solidFill>
        <a:latin typeface="+mn-lt"/>
        <a:ea typeface="+mn-ea"/>
        <a:cs typeface="+mn-cs"/>
      </a:defRPr>
    </a:lvl4pPr>
    <a:lvl5pPr marL="2442180" algn="l" defTabSz="1221090" rtl="0" eaLnBrk="1" latinLnBrk="0" hangingPunct="1">
      <a:defRPr sz="1602" kern="1200">
        <a:solidFill>
          <a:schemeClr val="tx1"/>
        </a:solidFill>
        <a:latin typeface="+mn-lt"/>
        <a:ea typeface="+mn-ea"/>
        <a:cs typeface="+mn-cs"/>
      </a:defRPr>
    </a:lvl5pPr>
    <a:lvl6pPr marL="3052724" algn="l" defTabSz="1221090" rtl="0" eaLnBrk="1" latinLnBrk="0" hangingPunct="1">
      <a:defRPr sz="1602" kern="1200">
        <a:solidFill>
          <a:schemeClr val="tx1"/>
        </a:solidFill>
        <a:latin typeface="+mn-lt"/>
        <a:ea typeface="+mn-ea"/>
        <a:cs typeface="+mn-cs"/>
      </a:defRPr>
    </a:lvl6pPr>
    <a:lvl7pPr marL="3663269" algn="l" defTabSz="1221090" rtl="0" eaLnBrk="1" latinLnBrk="0" hangingPunct="1">
      <a:defRPr sz="1602" kern="1200">
        <a:solidFill>
          <a:schemeClr val="tx1"/>
        </a:solidFill>
        <a:latin typeface="+mn-lt"/>
        <a:ea typeface="+mn-ea"/>
        <a:cs typeface="+mn-cs"/>
      </a:defRPr>
    </a:lvl7pPr>
    <a:lvl8pPr marL="4273814" algn="l" defTabSz="1221090" rtl="0" eaLnBrk="1" latinLnBrk="0" hangingPunct="1">
      <a:defRPr sz="1602" kern="1200">
        <a:solidFill>
          <a:schemeClr val="tx1"/>
        </a:solidFill>
        <a:latin typeface="+mn-lt"/>
        <a:ea typeface="+mn-ea"/>
        <a:cs typeface="+mn-cs"/>
      </a:defRPr>
    </a:lvl8pPr>
    <a:lvl9pPr marL="4884359" algn="l" defTabSz="1221090" rtl="0" eaLnBrk="1" latinLnBrk="0" hangingPunct="1">
      <a:defRPr sz="16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25BB774-E6EF-8C04-0E1C-334D3581A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850" y="245534"/>
            <a:ext cx="7363100" cy="318346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93A3C52-144D-EDA1-59A9-FA54BE320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477" y="3609976"/>
            <a:ext cx="3641974" cy="18287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11" indent="0" algn="ctr">
              <a:buNone/>
              <a:defRPr sz="2667"/>
            </a:lvl2pPr>
            <a:lvl3pPr marL="1219223" indent="0" algn="ctr">
              <a:buNone/>
              <a:defRPr sz="2400"/>
            </a:lvl3pPr>
            <a:lvl4pPr marL="1828834" indent="0" algn="ctr">
              <a:buNone/>
              <a:defRPr sz="2134"/>
            </a:lvl4pPr>
            <a:lvl5pPr marL="2438445" indent="0" algn="ctr">
              <a:buNone/>
              <a:defRPr sz="2134"/>
            </a:lvl5pPr>
            <a:lvl6pPr marL="3048055" indent="0" algn="ctr">
              <a:buNone/>
              <a:defRPr sz="2134"/>
            </a:lvl6pPr>
            <a:lvl7pPr marL="3657667" indent="0" algn="ctr">
              <a:buNone/>
              <a:defRPr sz="2134"/>
            </a:lvl7pPr>
            <a:lvl8pPr marL="4267278" indent="0" algn="ctr">
              <a:buNone/>
              <a:defRPr sz="2134"/>
            </a:lvl8pPr>
            <a:lvl9pPr marL="4876889" indent="0" algn="ctr">
              <a:buNone/>
              <a:defRPr sz="2134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2" name="Picture 1" descr="Schematic&#10;&#10;Description automatically generated">
            <a:extLst>
              <a:ext uri="{FF2B5EF4-FFF2-40B4-BE49-F238E27FC236}">
                <a16:creationId xmlns:a16="http://schemas.microsoft.com/office/drawing/2014/main" id="{4D4E488B-4284-C169-456B-24774B8A40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84" r="36679" b="8253"/>
          <a:stretch/>
        </p:blipFill>
        <p:spPr>
          <a:xfrm>
            <a:off x="4606613" y="1160924"/>
            <a:ext cx="7550720" cy="568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117A0E-7BBF-9964-4526-11EBC9A527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57872" y="168926"/>
            <a:ext cx="2047398" cy="918764"/>
          </a:xfrm>
          <a:prstGeom prst="rect">
            <a:avLst/>
          </a:prstGeom>
        </p:spPr>
      </p:pic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6CAA68A-3205-0069-CEE3-AF0685F969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6" t="17153" r="16903" b="22689"/>
          <a:stretch/>
        </p:blipFill>
        <p:spPr>
          <a:xfrm>
            <a:off x="30181" y="5976273"/>
            <a:ext cx="2710783" cy="74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759" y="1600202"/>
            <a:ext cx="10975658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6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9876" y="6356351"/>
            <a:ext cx="2845541" cy="365126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1502" y="274638"/>
            <a:ext cx="2743915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759" y="274638"/>
            <a:ext cx="802849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6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9876" y="6356351"/>
            <a:ext cx="2845541" cy="365126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6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5B45F7-FCA4-133A-8386-46A094D1C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87" y="11376"/>
            <a:ext cx="10244751" cy="12447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D64C24A-E5E4-CCC3-FAD2-C88EA8FF5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788" y="1387142"/>
            <a:ext cx="11446459" cy="4897619"/>
          </a:xfrm>
          <a:prstGeom prst="rect">
            <a:avLst/>
          </a:prstGeom>
        </p:spPr>
        <p:txBody>
          <a:bodyPr/>
          <a:lstStyle>
            <a:lvl1pPr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6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CAB9090-367F-32BC-95BC-A0BAAF4C6CC5}"/>
              </a:ext>
            </a:extLst>
          </p:cNvPr>
          <p:cNvGrpSpPr/>
          <p:nvPr userDrawn="1"/>
        </p:nvGrpSpPr>
        <p:grpSpPr>
          <a:xfrm>
            <a:off x="0" y="5604761"/>
            <a:ext cx="3685310" cy="1258653"/>
            <a:chOff x="0" y="5587971"/>
            <a:chExt cx="3685310" cy="125865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F259A45-F4BC-0B3B-6AF7-61EA8327787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55" y="5587971"/>
              <a:ext cx="3671455" cy="1244798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CEF642-BBCC-0472-0954-7D1D7C62E996}"/>
                </a:ext>
              </a:extLst>
            </p:cNvPr>
            <p:cNvSpPr/>
            <p:nvPr userDrawn="1"/>
          </p:nvSpPr>
          <p:spPr>
            <a:xfrm>
              <a:off x="0" y="6359237"/>
              <a:ext cx="1229181" cy="4873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20F575-406C-770B-0FAF-C248CCBCB881}"/>
                </a:ext>
              </a:extLst>
            </p:cNvPr>
            <p:cNvSpPr/>
            <p:nvPr userDrawn="1"/>
          </p:nvSpPr>
          <p:spPr>
            <a:xfrm>
              <a:off x="585283" y="6122427"/>
              <a:ext cx="601012" cy="4873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348192-1D73-B376-4BD1-F28E8E8E460E}"/>
              </a:ext>
            </a:extLst>
          </p:cNvPr>
          <p:cNvGrpSpPr/>
          <p:nvPr userDrawn="1"/>
        </p:nvGrpSpPr>
        <p:grpSpPr>
          <a:xfrm>
            <a:off x="8523638" y="-320055"/>
            <a:ext cx="3712849" cy="1612327"/>
            <a:chOff x="8500554" y="-352722"/>
            <a:chExt cx="3712849" cy="161232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773812D-4F12-DAC3-35D7-86A0862D6A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rot="10800000">
              <a:off x="8500554" y="14807"/>
              <a:ext cx="3671455" cy="1244798"/>
            </a:xfrm>
            <a:prstGeom prst="rect">
              <a:avLst/>
            </a:prstGeom>
          </p:spPr>
        </p:pic>
        <p:sp>
          <p:nvSpPr>
            <p:cNvPr id="20" name="Chord 19">
              <a:extLst>
                <a:ext uri="{FF2B5EF4-FFF2-40B4-BE49-F238E27FC236}">
                  <a16:creationId xmlns:a16="http://schemas.microsoft.com/office/drawing/2014/main" id="{9B9387D3-D369-9ACE-757A-75CBB306C069}"/>
                </a:ext>
              </a:extLst>
            </p:cNvPr>
            <p:cNvSpPr/>
            <p:nvPr userDrawn="1"/>
          </p:nvSpPr>
          <p:spPr>
            <a:xfrm rot="17571333">
              <a:off x="11001754" y="-377912"/>
              <a:ext cx="1186460" cy="1236839"/>
            </a:xfrm>
            <a:prstGeom prst="chor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A44C240-3B98-C62C-3EF7-A9458F3964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858202" y="143418"/>
              <a:ext cx="1143060" cy="512945"/>
            </a:xfrm>
            <a:prstGeom prst="rect">
              <a:avLst/>
            </a:prstGeom>
          </p:spPr>
        </p:pic>
      </p:grpSp>
      <p:pic>
        <p:nvPicPr>
          <p:cNvPr id="22" name="Picture 2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E8E7CA1-887B-CA67-FF97-D4AB69F96B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8" t="9814" r="16386" b="17616"/>
          <a:stretch/>
        </p:blipFill>
        <p:spPr>
          <a:xfrm>
            <a:off x="13855" y="6250878"/>
            <a:ext cx="1507606" cy="48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D095EAD5-2669-337F-0DD9-D4C676441D4C}"/>
              </a:ext>
            </a:extLst>
          </p:cNvPr>
          <p:cNvGrpSpPr/>
          <p:nvPr userDrawn="1"/>
        </p:nvGrpSpPr>
        <p:grpSpPr>
          <a:xfrm>
            <a:off x="-146811" y="-11111"/>
            <a:ext cx="12338811" cy="6970417"/>
            <a:chOff x="-146811" y="-11111"/>
            <a:chExt cx="12338811" cy="697041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F216C8E-6EA9-4F51-0A14-0D30989F84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0" y="-11111"/>
              <a:ext cx="12192000" cy="6859585"/>
            </a:xfrm>
            <a:prstGeom prst="rect">
              <a:avLst/>
            </a:prstGeom>
          </p:spPr>
        </p:pic>
        <p:pic>
          <p:nvPicPr>
            <p:cNvPr id="16" name="Picture 15" descr="Schematic&#10;&#10;Description automatically generated">
              <a:extLst>
                <a:ext uri="{FF2B5EF4-FFF2-40B4-BE49-F238E27FC236}">
                  <a16:creationId xmlns:a16="http://schemas.microsoft.com/office/drawing/2014/main" id="{7DE2703E-70D7-3134-EE4C-B20E27954F5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84" r="36679" b="8253"/>
            <a:stretch/>
          </p:blipFill>
          <p:spPr>
            <a:xfrm>
              <a:off x="4608856" y="1168400"/>
              <a:ext cx="7550720" cy="56896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A6D8B3F-6F79-5F1C-9374-CFE680587F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323" y="258874"/>
              <a:ext cx="1651852" cy="723285"/>
            </a:xfrm>
            <a:prstGeom prst="rect">
              <a:avLst/>
            </a:prstGeom>
          </p:spPr>
        </p:pic>
        <p:pic>
          <p:nvPicPr>
            <p:cNvPr id="20" name="Picture 19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60758081-16E6-8150-D498-5BAC355810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6811" y="5772935"/>
              <a:ext cx="3388776" cy="1186371"/>
            </a:xfrm>
            <a:prstGeom prst="rect">
              <a:avLst/>
            </a:prstGeom>
          </p:spPr>
        </p:pic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2D0F7416-32A4-B74B-5665-CF8EBE6CC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225" y="245534"/>
            <a:ext cx="7315200" cy="318346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E5E67155-2E44-B27C-0195-BC589328F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226" y="3540656"/>
            <a:ext cx="3848100" cy="22076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611" indent="0" algn="ctr">
              <a:buNone/>
              <a:defRPr sz="2667"/>
            </a:lvl2pPr>
            <a:lvl3pPr marL="1219223" indent="0" algn="ctr">
              <a:buNone/>
              <a:defRPr sz="2400"/>
            </a:lvl3pPr>
            <a:lvl4pPr marL="1828834" indent="0" algn="ctr">
              <a:buNone/>
              <a:defRPr sz="2134"/>
            </a:lvl4pPr>
            <a:lvl5pPr marL="2438445" indent="0" algn="ctr">
              <a:buNone/>
              <a:defRPr sz="2134"/>
            </a:lvl5pPr>
            <a:lvl6pPr marL="3048055" indent="0" algn="ctr">
              <a:buNone/>
              <a:defRPr sz="2134"/>
            </a:lvl6pPr>
            <a:lvl7pPr marL="3657667" indent="0" algn="ctr">
              <a:buNone/>
              <a:defRPr sz="2134"/>
            </a:lvl7pPr>
            <a:lvl8pPr marL="4267278" indent="0" algn="ctr">
              <a:buNone/>
              <a:defRPr sz="2134"/>
            </a:lvl8pPr>
            <a:lvl9pPr marL="4876889" indent="0" algn="ctr">
              <a:buNone/>
              <a:defRPr sz="2134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F5A456A6-F1F3-5D06-92C8-6D5873B0B1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6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6FBB31D-40B8-C392-8136-69115F88B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88" y="136523"/>
            <a:ext cx="6777632" cy="7386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64EDE54D-58D5-E7B9-D9C6-EF3D6E780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782" y="1093221"/>
            <a:ext cx="5618805" cy="5145079"/>
          </a:xfrm>
          <a:prstGeom prst="rect">
            <a:avLst/>
          </a:prstGeom>
        </p:spPr>
        <p:txBody>
          <a:bodyPr/>
          <a:lstStyle>
            <a:lvl1pPr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6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F864A98-3821-5C17-CD2C-4A24977F62B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93444" y="1093222"/>
            <a:ext cx="5618805" cy="5149677"/>
          </a:xfrm>
          <a:prstGeom prst="rect">
            <a:avLst/>
          </a:prstGeom>
        </p:spPr>
        <p:txBody>
          <a:bodyPr/>
          <a:lstStyle>
            <a:lvl1pPr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6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2BBC073-EE74-8E7A-F2C6-C47E7CA7A693}"/>
              </a:ext>
            </a:extLst>
          </p:cNvPr>
          <p:cNvGrpSpPr/>
          <p:nvPr userDrawn="1"/>
        </p:nvGrpSpPr>
        <p:grpSpPr>
          <a:xfrm>
            <a:off x="0" y="5604761"/>
            <a:ext cx="3685310" cy="1258653"/>
            <a:chOff x="0" y="5587971"/>
            <a:chExt cx="3685310" cy="125865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170545A-FFEE-8B1D-3CA6-F864B8B8CC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55" y="5587971"/>
              <a:ext cx="3671455" cy="1244798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DAC8F36-0E55-1A21-77B3-C3E137C7FF80}"/>
                </a:ext>
              </a:extLst>
            </p:cNvPr>
            <p:cNvSpPr/>
            <p:nvPr userDrawn="1"/>
          </p:nvSpPr>
          <p:spPr>
            <a:xfrm>
              <a:off x="0" y="6359237"/>
              <a:ext cx="1229181" cy="4873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8FE88FF-9F93-B4E6-791E-13F18A2131B9}"/>
                </a:ext>
              </a:extLst>
            </p:cNvPr>
            <p:cNvSpPr/>
            <p:nvPr userDrawn="1"/>
          </p:nvSpPr>
          <p:spPr>
            <a:xfrm>
              <a:off x="585283" y="6122427"/>
              <a:ext cx="601012" cy="4873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D955307-027F-73A0-2462-918F35284DB9}"/>
              </a:ext>
            </a:extLst>
          </p:cNvPr>
          <p:cNvGrpSpPr/>
          <p:nvPr userDrawn="1"/>
        </p:nvGrpSpPr>
        <p:grpSpPr>
          <a:xfrm>
            <a:off x="8523638" y="-320055"/>
            <a:ext cx="3712849" cy="1612327"/>
            <a:chOff x="8500554" y="-352722"/>
            <a:chExt cx="3712849" cy="161232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7286932-3F24-6561-19DE-B0D731A3727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rot="10800000">
              <a:off x="8500554" y="14807"/>
              <a:ext cx="3671455" cy="1244798"/>
            </a:xfrm>
            <a:prstGeom prst="rect">
              <a:avLst/>
            </a:prstGeom>
          </p:spPr>
        </p:pic>
        <p:sp>
          <p:nvSpPr>
            <p:cNvPr id="8" name="Chord 7">
              <a:extLst>
                <a:ext uri="{FF2B5EF4-FFF2-40B4-BE49-F238E27FC236}">
                  <a16:creationId xmlns:a16="http://schemas.microsoft.com/office/drawing/2014/main" id="{D016187D-635C-0330-65C5-D4FCA8C03579}"/>
                </a:ext>
              </a:extLst>
            </p:cNvPr>
            <p:cNvSpPr/>
            <p:nvPr userDrawn="1"/>
          </p:nvSpPr>
          <p:spPr>
            <a:xfrm rot="17571333">
              <a:off x="11001754" y="-377912"/>
              <a:ext cx="1186460" cy="1236839"/>
            </a:xfrm>
            <a:prstGeom prst="chor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D20F72E-9E64-7FB5-7E5A-7B8AA07F70D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858202" y="143418"/>
              <a:ext cx="1143060" cy="512945"/>
            </a:xfrm>
            <a:prstGeom prst="rect">
              <a:avLst/>
            </a:prstGeom>
          </p:spPr>
        </p:pic>
      </p:grp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8EF1AE1-A0A6-52B9-64A4-DFEB62F531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8" t="9814" r="16386" b="17616"/>
          <a:stretch/>
        </p:blipFill>
        <p:spPr>
          <a:xfrm>
            <a:off x="13855" y="6250878"/>
            <a:ext cx="1507606" cy="48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6" indent="0">
              <a:buNone/>
              <a:defRPr sz="1800" b="1"/>
            </a:lvl3pPr>
            <a:lvl4pPr marL="1371625" indent="0">
              <a:buNone/>
              <a:defRPr sz="1600" b="1"/>
            </a:lvl4pPr>
            <a:lvl5pPr marL="1828834" indent="0">
              <a:buNone/>
              <a:defRPr sz="1600" b="1"/>
            </a:lvl5pPr>
            <a:lvl6pPr marL="2286042" indent="0">
              <a:buNone/>
              <a:defRPr sz="1600" b="1"/>
            </a:lvl6pPr>
            <a:lvl7pPr marL="2743250" indent="0">
              <a:buNone/>
              <a:defRPr sz="1600" b="1"/>
            </a:lvl7pPr>
            <a:lvl8pPr marL="3200459" indent="0">
              <a:buNone/>
              <a:defRPr sz="1600" b="1"/>
            </a:lvl8pPr>
            <a:lvl9pPr marL="365766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  <a:prstGeom prst="rect">
            <a:avLst/>
          </a:prstGeom>
        </p:spPr>
        <p:txBody>
          <a:bodyPr/>
          <a:lstStyle>
            <a:lvl1pPr>
              <a:defRPr sz="2134"/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982" y="1535113"/>
            <a:ext cx="5390436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6" indent="0">
              <a:buNone/>
              <a:defRPr sz="1800" b="1"/>
            </a:lvl3pPr>
            <a:lvl4pPr marL="1371625" indent="0">
              <a:buNone/>
              <a:defRPr sz="1600" b="1"/>
            </a:lvl4pPr>
            <a:lvl5pPr marL="1828834" indent="0">
              <a:buNone/>
              <a:defRPr sz="1600" b="1"/>
            </a:lvl5pPr>
            <a:lvl6pPr marL="2286042" indent="0">
              <a:buNone/>
              <a:defRPr sz="1600" b="1"/>
            </a:lvl6pPr>
            <a:lvl7pPr marL="2743250" indent="0">
              <a:buNone/>
              <a:defRPr sz="1600" b="1"/>
            </a:lvl7pPr>
            <a:lvl8pPr marL="3200459" indent="0">
              <a:buNone/>
              <a:defRPr sz="1600" b="1"/>
            </a:lvl8pPr>
            <a:lvl9pPr marL="365766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982" y="2174875"/>
            <a:ext cx="5390436" cy="3951288"/>
          </a:xfrm>
          <a:prstGeom prst="rect">
            <a:avLst/>
          </a:prstGeom>
        </p:spPr>
        <p:txBody>
          <a:bodyPr/>
          <a:lstStyle>
            <a:lvl1pPr>
              <a:defRPr sz="2134"/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6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9876" y="6356351"/>
            <a:ext cx="2845541" cy="365126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6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9876" y="6356351"/>
            <a:ext cx="2845541" cy="365126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6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9876" y="6356351"/>
            <a:ext cx="2845541" cy="365126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761" y="273049"/>
            <a:ext cx="4012128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975" y="273051"/>
            <a:ext cx="681744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761" y="1435102"/>
            <a:ext cx="4012128" cy="46910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9" indent="0">
              <a:buNone/>
              <a:defRPr sz="1200"/>
            </a:lvl2pPr>
            <a:lvl3pPr marL="914416" indent="0">
              <a:buNone/>
              <a:defRPr sz="1000"/>
            </a:lvl3pPr>
            <a:lvl4pPr marL="1371625" indent="0">
              <a:buNone/>
              <a:defRPr sz="900"/>
            </a:lvl4pPr>
            <a:lvl5pPr marL="1828834" indent="0">
              <a:buNone/>
              <a:defRPr sz="900"/>
            </a:lvl5pPr>
            <a:lvl6pPr marL="2286042" indent="0">
              <a:buNone/>
              <a:defRPr sz="900"/>
            </a:lvl6pPr>
            <a:lvl7pPr marL="2743250" indent="0">
              <a:buNone/>
              <a:defRPr sz="900"/>
            </a:lvl7pPr>
            <a:lvl8pPr marL="3200459" indent="0">
              <a:buNone/>
              <a:defRPr sz="900"/>
            </a:lvl8pPr>
            <a:lvl9pPr marL="365766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6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9876" y="6356351"/>
            <a:ext cx="2845541" cy="365126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340" y="4800599"/>
            <a:ext cx="7317105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6" indent="0">
              <a:buNone/>
              <a:defRPr sz="2400"/>
            </a:lvl3pPr>
            <a:lvl4pPr marL="1371625" indent="0">
              <a:buNone/>
              <a:defRPr sz="2000"/>
            </a:lvl4pPr>
            <a:lvl5pPr marL="1828834" indent="0">
              <a:buNone/>
              <a:defRPr sz="2000"/>
            </a:lvl5pPr>
            <a:lvl6pPr marL="2286042" indent="0">
              <a:buNone/>
              <a:defRPr sz="2000"/>
            </a:lvl6pPr>
            <a:lvl7pPr marL="2743250" indent="0">
              <a:buNone/>
              <a:defRPr sz="2000"/>
            </a:lvl7pPr>
            <a:lvl8pPr marL="3200459" indent="0">
              <a:buNone/>
              <a:defRPr sz="2000"/>
            </a:lvl8pPr>
            <a:lvl9pPr marL="365766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340" y="5367339"/>
            <a:ext cx="7317105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9" indent="0">
              <a:buNone/>
              <a:defRPr sz="1200"/>
            </a:lvl2pPr>
            <a:lvl3pPr marL="914416" indent="0">
              <a:buNone/>
              <a:defRPr sz="1000"/>
            </a:lvl3pPr>
            <a:lvl4pPr marL="1371625" indent="0">
              <a:buNone/>
              <a:defRPr sz="900"/>
            </a:lvl4pPr>
            <a:lvl5pPr marL="1828834" indent="0">
              <a:buNone/>
              <a:defRPr sz="900"/>
            </a:lvl5pPr>
            <a:lvl6pPr marL="2286042" indent="0">
              <a:buNone/>
              <a:defRPr sz="900"/>
            </a:lvl6pPr>
            <a:lvl7pPr marL="2743250" indent="0">
              <a:buNone/>
              <a:defRPr sz="900"/>
            </a:lvl7pPr>
            <a:lvl8pPr marL="3200459" indent="0">
              <a:buNone/>
              <a:defRPr sz="900"/>
            </a:lvl8pPr>
            <a:lvl9pPr marL="365766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759" y="6356351"/>
            <a:ext cx="2845541" cy="365126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6685" y="6356351"/>
            <a:ext cx="3861805" cy="36512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9876" y="6356351"/>
            <a:ext cx="2845541" cy="365126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9" indent="-457209" algn="l" defTabSz="45720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16" indent="-457209" algn="l" defTabSz="45720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25" indent="-457209" algn="l" defTabSz="45720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34" indent="-457209" algn="l" defTabSz="45720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42" indent="-457209" algn="l" defTabSz="45720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50" indent="-457209" algn="l" defTabSz="45720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59" indent="-457209" algn="l" defTabSz="45720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67" indent="-457209" algn="l" defTabSz="45720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875" indent="-457209" algn="l" defTabSz="45720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6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5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4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2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0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9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7" algn="l" defTabSz="4572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3FC7-FAF3-4DA6-2C91-46C0C48FD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87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804BF-A2F7-DA17-631D-C0D8F0664DD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830388" y="3886200"/>
            <a:ext cx="8534400" cy="17526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239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32565"/>
      </a:accent1>
      <a:accent2>
        <a:srgbClr val="BC2280"/>
      </a:accent2>
      <a:accent3>
        <a:srgbClr val="4CB6AD"/>
      </a:accent3>
      <a:accent4>
        <a:srgbClr val="1AB1D4"/>
      </a:accent4>
      <a:accent5>
        <a:srgbClr val="FFFFFF"/>
      </a:accent5>
      <a:accent6>
        <a:srgbClr val="525355"/>
      </a:accent6>
      <a:hlink>
        <a:srgbClr val="4CB6AD"/>
      </a:hlink>
      <a:folHlink>
        <a:srgbClr val="008A5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I’m an opensource girl in an excel world - the benefits of openxslx and openxlsx2</dc:title>
  <dc:creator/>
  <cp:keywords/>
  <cp:lastModifiedBy>KEANE, Ruth (NHS ARDEN AND GREATER EAST MIDLANDS COMMISSIONING SUPPORT UNIT)</cp:lastModifiedBy>
  <cp:revision>15</cp:revision>
  <dcterms:created xsi:type="dcterms:W3CDTF">2024-10-25T12:24:33Z</dcterms:created>
  <dcterms:modified xsi:type="dcterms:W3CDTF">2024-11-13T12:56:45Z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