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1BC"/>
    <a:srgbClr val="F4F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FCD3-652E-4E05-B546-7CFDA4618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9D774-08A7-4948-A966-A8838B6C8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C10B-A797-40BD-8CB8-631B6739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FAA9-81B3-4F44-93B1-CB37169811A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DD7C-4A4B-4DDB-9B7D-4E264DE3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0B2C-9711-4236-A6B0-4B1E7439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EEF2-FFBE-4A20-B708-7B37FE59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9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9468-4721-4EB4-BF68-A3A98411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9AA4F-9FC5-4077-B466-EE195795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42B1-0E7F-47B5-8541-0C13A52D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FAA9-81B3-4F44-93B1-CB37169811A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E362-14C8-4975-AE26-8AB9E910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4DEA2-3C43-4586-B4A9-93DD87A0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EEF2-FFBE-4A20-B708-7B37FE59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EE0B3-8441-498F-AF5F-FD0BBE590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1B34-E5F3-488A-B43C-DDA6DA35E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41CDF-7F2F-48E3-954E-12FF037B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FAA9-81B3-4F44-93B1-CB37169811A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2A6F6-8F5C-4797-9ED0-93D51D15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BA5D-689E-4219-9C63-8CA9E178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EEF2-FFBE-4A20-B708-7B37FE59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6E9F-14FD-41E8-9AA8-7ADFD38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8CA2-0028-4663-AE0F-A4EF80EF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B502-1805-46DA-BA78-E46850B9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FAA9-81B3-4F44-93B1-CB37169811A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E36F-11EB-4865-AD96-9123EEA0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EBF7-C94C-41A8-B5BC-81D33B35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EEF2-FFBE-4A20-B708-7B37FE59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7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56AC-EE62-4E37-A81B-F9CA9968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0665-DF03-45B0-A223-7221C7862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5EF6-3EA0-4CB0-9039-06517986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FAA9-81B3-4F44-93B1-CB37169811A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88E6-4F8A-4655-8EDC-A282986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67E3-5FFC-4940-BE2E-33D5776F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EEF2-FFBE-4A20-B708-7B37FE59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6E9D-81F3-4B57-84FA-D5517B53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AB672-EA70-4CE0-8F0D-0173C6B90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752DC-E12C-4120-9F83-4E9A0C504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4C6DA-52B3-4F9F-BAE6-A358EB1A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FAA9-81B3-4F44-93B1-CB37169811A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63744-5575-4C4D-929C-D81EE0B9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8561B-FECA-4011-9647-2D6BC8CF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EEF2-FFBE-4A20-B708-7B37FE59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30D7-21B1-4252-B6E1-3BACCA25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1A0D2-5946-4363-A1D5-D383581E7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9494-6C15-473B-A7AF-FC0D82C1B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00C61-1FB5-4ED7-83D9-1EA0EC2BC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8B1C9-47E4-4B60-8B2D-2DBFDEE48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FDB49-1263-4FDD-A0E1-F090B016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FAA9-81B3-4F44-93B1-CB37169811A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E5ACE-BCED-4B76-A064-A0435DBC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EDD84-62FB-43A5-925B-6E32CC65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EEF2-FFBE-4A20-B708-7B37FE59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1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163F-3BDB-4E0F-9ABC-8D26B971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F12E-4278-43F8-9824-8FC38E7C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FAA9-81B3-4F44-93B1-CB37169811A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51884-6174-448D-B5DB-6994F580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27EAF-3F71-4532-B51D-55D65FB3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EEF2-FFBE-4A20-B708-7B37FE59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974FE-7FF7-4448-9085-16BC3E7D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FAA9-81B3-4F44-93B1-CB37169811A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6C614-B5B5-4507-B95E-4EF22CB7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73915-273A-472D-8493-47A98070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EEF2-FFBE-4A20-B708-7B37FE59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6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CD5-3B94-4D2C-A0EF-21E6D178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5CFE-9969-4BA8-A115-35FB53E8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4F9EA-7E8C-47F0-9D35-4E8F5EF76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DF0EE-B5AF-4FB1-9B6A-51FFD428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FAA9-81B3-4F44-93B1-CB37169811A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E6D8C-E230-4860-90A2-8463C683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6B436-DEA0-435F-ABE5-93F32800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EEF2-FFBE-4A20-B708-7B37FE59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3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9C1C-8875-469D-B9FA-D28EC7E0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886BB-917E-40E1-8F71-4BD3F9E89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FD71A-998B-4630-9E5E-39A0FBF8C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37C50-302A-4BFA-B390-6CB78A57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FAA9-81B3-4F44-93B1-CB37169811A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FDAB-8BD6-4A06-9F01-EC30E0A7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9244A-A3E4-427D-9165-1CDF482C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EEF2-FFBE-4A20-B708-7B37FE59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40FD7-180D-48C3-9859-B8A26915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E2374-EE47-438A-8F58-0C9410A19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13F7-6520-48DA-906E-28C26877C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FAA9-81B3-4F44-93B1-CB37169811A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1635E-800B-444B-BAC2-0DCFF453F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3870-7CDA-4D39-A434-EC265A453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EEF2-FFBE-4A20-B708-7B37FE59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4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1499-D558-4780-A3F9-5B155CC6D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358" y="847196"/>
            <a:ext cx="9144000" cy="2387600"/>
          </a:xfrm>
        </p:spPr>
        <p:txBody>
          <a:bodyPr/>
          <a:lstStyle/>
          <a:p>
            <a:r>
              <a:rPr lang="en-US" dirty="0"/>
              <a:t>International Engineering Project Weeks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E1B94-1288-4889-9280-7E01F34CA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4171"/>
            <a:ext cx="9144000" cy="1655762"/>
          </a:xfrm>
        </p:spPr>
        <p:txBody>
          <a:bodyPr/>
          <a:lstStyle/>
          <a:p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IEPW – Autumn 2024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C00B20E-D2BF-4891-AC17-F05609209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055" y="4455583"/>
            <a:ext cx="5191125" cy="173355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6A0786B-0A83-42B9-B05D-F38752807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1977" y="4969933"/>
            <a:ext cx="4127502" cy="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5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A4339-A370-495B-B4A1-959441B9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452966"/>
            <a:ext cx="3932237" cy="1600200"/>
          </a:xfrm>
        </p:spPr>
        <p:txBody>
          <a:bodyPr/>
          <a:lstStyle/>
          <a:p>
            <a:r>
              <a:rPr lang="en-US" dirty="0"/>
              <a:t>Preliminary programme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E6E057-C52F-4C21-AA38-4C084C9F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388" y="964352"/>
            <a:ext cx="3473979" cy="48736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Machine learning principles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Machine learning in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Energy systems 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Energy systems control, Part 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Energy systems control, Part II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75E0DF-A014-4150-BB00-4E6CE8B1B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2269066"/>
            <a:ext cx="3893079" cy="3595687"/>
          </a:xfrm>
        </p:spPr>
        <p:txBody>
          <a:bodyPr/>
          <a:lstStyle/>
          <a:p>
            <a:r>
              <a:rPr lang="en-US" sz="2000" b="1" dirty="0"/>
              <a:t>Three main projects: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PV model  (Week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Energy system forecast (Week 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Energy system control (Week 4)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82439A-F960-42E8-9CFA-A8B0F9574170}"/>
              </a:ext>
            </a:extLst>
          </p:cNvPr>
          <p:cNvCxnSpPr/>
          <p:nvPr/>
        </p:nvCxnSpPr>
        <p:spPr>
          <a:xfrm>
            <a:off x="823912" y="2053166"/>
            <a:ext cx="3935413" cy="0"/>
          </a:xfrm>
          <a:prstGeom prst="line">
            <a:avLst/>
          </a:prstGeom>
          <a:ln w="38100">
            <a:solidFill>
              <a:srgbClr val="F4F1B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itle 3">
            <a:extLst>
              <a:ext uri="{FF2B5EF4-FFF2-40B4-BE49-F238E27FC236}">
                <a16:creationId xmlns:a16="http://schemas.microsoft.com/office/drawing/2014/main" id="{AC98095D-8998-489A-9869-44CB7A603572}"/>
              </a:ext>
            </a:extLst>
          </p:cNvPr>
          <p:cNvSpPr txBox="1">
            <a:spLocks/>
          </p:cNvSpPr>
          <p:nvPr/>
        </p:nvSpPr>
        <p:spPr>
          <a:xfrm>
            <a:off x="5202238" y="-617009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Lectures content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B00408-3B2B-4024-8BC5-FEA4C96D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324"/>
              </p:ext>
            </p:extLst>
          </p:nvPr>
        </p:nvGraphicFramePr>
        <p:xfrm>
          <a:off x="5369978" y="2772833"/>
          <a:ext cx="5697020" cy="2965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122">
                  <a:extLst>
                    <a:ext uri="{9D8B030D-6E8A-4147-A177-3AD203B41FA5}">
                      <a16:colId xmlns:a16="http://schemas.microsoft.com/office/drawing/2014/main" val="41889128"/>
                    </a:ext>
                  </a:extLst>
                </a:gridCol>
                <a:gridCol w="625122">
                  <a:extLst>
                    <a:ext uri="{9D8B030D-6E8A-4147-A177-3AD203B41FA5}">
                      <a16:colId xmlns:a16="http://schemas.microsoft.com/office/drawing/2014/main" val="1872666753"/>
                    </a:ext>
                  </a:extLst>
                </a:gridCol>
                <a:gridCol w="625122">
                  <a:extLst>
                    <a:ext uri="{9D8B030D-6E8A-4147-A177-3AD203B41FA5}">
                      <a16:colId xmlns:a16="http://schemas.microsoft.com/office/drawing/2014/main" val="3941199840"/>
                    </a:ext>
                  </a:extLst>
                </a:gridCol>
                <a:gridCol w="1299634">
                  <a:extLst>
                    <a:ext uri="{9D8B030D-6E8A-4147-A177-3AD203B41FA5}">
                      <a16:colId xmlns:a16="http://schemas.microsoft.com/office/drawing/2014/main" val="2318187304"/>
                    </a:ext>
                  </a:extLst>
                </a:gridCol>
                <a:gridCol w="1299634">
                  <a:extLst>
                    <a:ext uri="{9D8B030D-6E8A-4147-A177-3AD203B41FA5}">
                      <a16:colId xmlns:a16="http://schemas.microsoft.com/office/drawing/2014/main" val="764340942"/>
                    </a:ext>
                  </a:extLst>
                </a:gridCol>
                <a:gridCol w="1222386">
                  <a:extLst>
                    <a:ext uri="{9D8B030D-6E8A-4147-A177-3AD203B41FA5}">
                      <a16:colId xmlns:a16="http://schemas.microsoft.com/office/drawing/2014/main" val="3163356108"/>
                    </a:ext>
                  </a:extLst>
                </a:gridCol>
              </a:tblGrid>
              <a:tr h="4008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384580"/>
                  </a:ext>
                </a:extLst>
              </a:tr>
              <a:tr h="4008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Solo work (PV model)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Python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459862"/>
                  </a:ext>
                </a:extLst>
              </a:tr>
              <a:tr h="4008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Solo work (ML Forecast)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1058"/>
                  </a:ext>
                </a:extLst>
              </a:tr>
              <a:tr h="4887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½ Final project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578546"/>
                  </a:ext>
                </a:extLst>
              </a:tr>
              <a:tr h="4887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Final project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presentation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8478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l"/>
                      <a:endParaRPr lang="en-US" sz="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47165"/>
                  </a:ext>
                </a:extLst>
              </a:tr>
              <a:tr h="304800">
                <a:tc gridSpan="6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 = Lecture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86436"/>
                  </a:ext>
                </a:extLst>
              </a:tr>
              <a:tr h="268822">
                <a:tc gridSpan="6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 = </a:t>
                      </a:r>
                      <a:r>
                        <a:rPr lang="en-US" sz="1400" noProof="0" dirty="0"/>
                        <a:t>Practice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12442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245B890-0B59-4345-B9E4-05D7D21FB1E7}"/>
              </a:ext>
            </a:extLst>
          </p:cNvPr>
          <p:cNvSpPr txBox="1">
            <a:spLocks/>
          </p:cNvSpPr>
          <p:nvPr/>
        </p:nvSpPr>
        <p:spPr>
          <a:xfrm>
            <a:off x="8496301" y="983191"/>
            <a:ext cx="3584046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dirty="0"/>
              <a:t>Basic python – building PV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ML from data to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ML postprocessing and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Energy system 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Energy system controls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85710DE8-B209-4BC2-AE49-49D6BDF1A4B4}"/>
              </a:ext>
            </a:extLst>
          </p:cNvPr>
          <p:cNvSpPr txBox="1">
            <a:spLocks/>
          </p:cNvSpPr>
          <p:nvPr/>
        </p:nvSpPr>
        <p:spPr>
          <a:xfrm>
            <a:off x="8676217" y="-59817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Practice content</a:t>
            </a:r>
          </a:p>
        </p:txBody>
      </p:sp>
    </p:spTree>
    <p:extLst>
      <p:ext uri="{BB962C8B-B14F-4D97-AF65-F5344CB8AC3E}">
        <p14:creationId xmlns:p14="http://schemas.microsoft.com/office/powerpoint/2010/main" val="385868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129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International Engineering Project Weeks</vt:lpstr>
      <vt:lpstr>Preliminary programme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Kollmann Marek (208747)</dc:creator>
  <cp:lastModifiedBy>Kollmann Marek (208747)</cp:lastModifiedBy>
  <cp:revision>6</cp:revision>
  <dcterms:created xsi:type="dcterms:W3CDTF">2024-07-29T07:00:18Z</dcterms:created>
  <dcterms:modified xsi:type="dcterms:W3CDTF">2024-07-29T08:42:20Z</dcterms:modified>
</cp:coreProperties>
</file>