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73" r:id="rId3"/>
    <p:sldId id="257" r:id="rId4"/>
    <p:sldId id="272" r:id="rId5"/>
    <p:sldId id="276" r:id="rId6"/>
    <p:sldId id="274" r:id="rId7"/>
    <p:sldId id="275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098F7-E579-4AFB-B062-51BF1D487EF1}" type="datetimeFigureOut">
              <a:rPr lang="en-NZ" smtClean="0"/>
              <a:t>3/11/2019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2652F-80A7-42D4-B394-F7A9E0C4959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82238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A0B7-6D23-46A3-9473-0979106112E1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4572029-D777-4C40-B567-BB1590A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8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A0B7-6D23-46A3-9473-0979106112E1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4572029-D777-4C40-B567-BB1590A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9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A0B7-6D23-46A3-9473-0979106112E1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4572029-D777-4C40-B567-BB1590A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91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A0B7-6D23-46A3-9473-0979106112E1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4572029-D777-4C40-B567-BB1590A5DEE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1221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A0B7-6D23-46A3-9473-0979106112E1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4572029-D777-4C40-B567-BB1590A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23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A0B7-6D23-46A3-9473-0979106112E1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2029-D777-4C40-B567-BB1590A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87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A0B7-6D23-46A3-9473-0979106112E1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2029-D777-4C40-B567-BB1590A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87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A0B7-6D23-46A3-9473-0979106112E1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2029-D777-4C40-B567-BB1590A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5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506A0B7-6D23-46A3-9473-0979106112E1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4572029-D777-4C40-B567-BB1590A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A0B7-6D23-46A3-9473-0979106112E1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2029-D777-4C40-B567-BB1590A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6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A0B7-6D23-46A3-9473-0979106112E1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4572029-D777-4C40-B567-BB1590A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7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A0B7-6D23-46A3-9473-0979106112E1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2029-D777-4C40-B567-BB1590A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4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A0B7-6D23-46A3-9473-0979106112E1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2029-D777-4C40-B567-BB1590A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3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A0B7-6D23-46A3-9473-0979106112E1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2029-D777-4C40-B567-BB1590A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1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A0B7-6D23-46A3-9473-0979106112E1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2029-D777-4C40-B567-BB1590A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9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A0B7-6D23-46A3-9473-0979106112E1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2029-D777-4C40-B567-BB1590A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A0B7-6D23-46A3-9473-0979106112E1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2029-D777-4C40-B567-BB1590A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9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6A0B7-6D23-46A3-9473-0979106112E1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72029-D777-4C40-B567-BB1590A5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1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AA793-B088-419C-8D39-9B2636143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sz="4800" dirty="0"/>
              <a:t>Laravel Cache and VUE.JS Debug Model</a:t>
            </a:r>
            <a:endParaRPr 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159C58-2B84-4C17-AA1C-185BB3266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422174"/>
            <a:ext cx="8144134" cy="1117687"/>
          </a:xfrm>
        </p:spPr>
        <p:txBody>
          <a:bodyPr/>
          <a:lstStyle/>
          <a:p>
            <a:r>
              <a:rPr lang="en-US" dirty="0"/>
              <a:t>Present By: </a:t>
            </a:r>
            <a:r>
              <a:rPr lang="en-US" dirty="0" err="1"/>
              <a:t>Yumin</a:t>
            </a:r>
            <a:r>
              <a:rPr lang="en-US" dirty="0"/>
              <a:t> Dong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9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8F9B-B32E-41D1-97C4-F5885B507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Laravel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CA67F-CCB6-473F-9143-94633A32C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3600" dirty="0"/>
              <a:t>What is Cache?</a:t>
            </a:r>
          </a:p>
          <a:p>
            <a:pPr lvl="1"/>
            <a:r>
              <a:rPr lang="en-NZ" b="1" dirty="0"/>
              <a:t>Cache </a:t>
            </a:r>
            <a:r>
              <a:rPr lang="en-NZ" dirty="0"/>
              <a:t>is a temporary storage component area where the data is stored so that in future, Data can be served faster.</a:t>
            </a:r>
          </a:p>
          <a:p>
            <a:pPr lvl="1"/>
            <a:r>
              <a:rPr lang="en-NZ" dirty="0"/>
              <a:t>Can be stored in files or memory</a:t>
            </a:r>
          </a:p>
          <a:p>
            <a:r>
              <a:rPr lang="en-NZ" sz="3600" dirty="0"/>
              <a:t>Where do we use cache?</a:t>
            </a:r>
            <a:endParaRPr lang="en-NZ" sz="3200" dirty="0"/>
          </a:p>
          <a:p>
            <a:pPr lvl="1"/>
            <a:r>
              <a:rPr lang="en-NZ" dirty="0"/>
              <a:t>Remember data retrieved from database. The data shouldn’t be changed often. such as web configuration </a:t>
            </a:r>
          </a:p>
          <a:p>
            <a:pPr lvl="1"/>
            <a:r>
              <a:rPr lang="en-NZ" dirty="0"/>
              <a:t>Remember whole compiled php file</a:t>
            </a:r>
          </a:p>
          <a:p>
            <a:endParaRPr lang="en-NZ" sz="3600" dirty="0"/>
          </a:p>
        </p:txBody>
      </p:sp>
    </p:spTree>
    <p:extLst>
      <p:ext uri="{BB962C8B-B14F-4D97-AF65-F5344CB8AC3E}">
        <p14:creationId xmlns:p14="http://schemas.microsoft.com/office/powerpoint/2010/main" val="221369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26D7D-0E66-4374-B9CF-5603FDA77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Laravel Cache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19110-C017-436E-9908-15EC505C9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to use Laravel build-in Cache function</a:t>
            </a:r>
          </a:p>
          <a:p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61D999-905D-4DAC-A005-1293A2118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055593"/>
            <a:ext cx="10944498" cy="10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4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38A8-D5FF-4EAA-86A5-E0419CC1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Laravel Cache with Redis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2E8799-561A-458F-A4D9-8B889306A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521962"/>
            <a:ext cx="8584981" cy="14428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491675-035F-4FD2-B436-7500085C94C8}"/>
              </a:ext>
            </a:extLst>
          </p:cNvPr>
          <p:cNvSpPr txBox="1"/>
          <p:nvPr/>
        </p:nvSpPr>
        <p:spPr>
          <a:xfrm>
            <a:off x="680321" y="4283280"/>
            <a:ext cx="10348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Redis: In-memory data structure store, used as a database, cache and message broker. It supports various data structures such as Strings, Hashes, Lists, Sets etc.</a:t>
            </a:r>
          </a:p>
        </p:txBody>
      </p:sp>
    </p:spTree>
    <p:extLst>
      <p:ext uri="{BB962C8B-B14F-4D97-AF65-F5344CB8AC3E}">
        <p14:creationId xmlns:p14="http://schemas.microsoft.com/office/powerpoint/2010/main" val="139629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C7BF-51EF-4DAE-A7E7-D487A6B1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How to clear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FBBB5-6E13-4FC3-A4CE-071194317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3600" dirty="0"/>
              <a:t>In artisan command: php artisan </a:t>
            </a:r>
            <a:r>
              <a:rPr lang="en-NZ" sz="3600" dirty="0" err="1"/>
              <a:t>cache:clear</a:t>
            </a:r>
            <a:endParaRPr lang="en-NZ" sz="3600" dirty="0"/>
          </a:p>
          <a:p>
            <a:r>
              <a:rPr lang="en-NZ" sz="3600" dirty="0"/>
              <a:t>In php code: Cache::tags(‘xxx’)-&gt;flush();</a:t>
            </a:r>
          </a:p>
        </p:txBody>
      </p:sp>
    </p:spTree>
    <p:extLst>
      <p:ext uri="{BB962C8B-B14F-4D97-AF65-F5344CB8AC3E}">
        <p14:creationId xmlns:p14="http://schemas.microsoft.com/office/powerpoint/2010/main" val="415697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B1ED5-51FC-4029-A60A-1DD06975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Xdemia</a:t>
            </a:r>
            <a:r>
              <a:rPr lang="en-NZ" dirty="0"/>
              <a:t> Laravel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4FE5A-3FB3-442E-8BCB-690E8BD7A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3600" dirty="0"/>
              <a:t>Using Cache with Redis</a:t>
            </a:r>
          </a:p>
          <a:p>
            <a:r>
              <a:rPr lang="en-NZ" sz="3600" dirty="0"/>
              <a:t>Used only in 13 files</a:t>
            </a:r>
          </a:p>
          <a:p>
            <a:r>
              <a:rPr lang="en-NZ" sz="3600" dirty="0"/>
              <a:t>Mostly used in permissions, context-permissions, and posts.</a:t>
            </a:r>
          </a:p>
        </p:txBody>
      </p:sp>
    </p:spTree>
    <p:extLst>
      <p:ext uri="{BB962C8B-B14F-4D97-AF65-F5344CB8AC3E}">
        <p14:creationId xmlns:p14="http://schemas.microsoft.com/office/powerpoint/2010/main" val="31750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FBFCD-81CC-4E32-BFF3-DFC9065CF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How to improve performance in </a:t>
            </a:r>
            <a:r>
              <a:rPr lang="en-NZ" dirty="0" err="1"/>
              <a:t>Xdemia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55F2-DB6C-4E22-99E0-152FB1513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3600" dirty="0"/>
              <a:t>Use cache in the content that doesn’t change often.</a:t>
            </a:r>
          </a:p>
          <a:p>
            <a:r>
              <a:rPr lang="en-NZ" sz="3600" dirty="0"/>
              <a:t>If content changed, run clear cache method only for the cache has been changed.</a:t>
            </a:r>
          </a:p>
        </p:txBody>
      </p:sp>
    </p:spTree>
    <p:extLst>
      <p:ext uri="{BB962C8B-B14F-4D97-AF65-F5344CB8AC3E}">
        <p14:creationId xmlns:p14="http://schemas.microsoft.com/office/powerpoint/2010/main" val="187184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4E127-BB11-463C-9FD2-9FC7941F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VUE.JS Dev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6C42D-F5B7-4041-9717-5DE619D3D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Using Hot Module Replacement" (HMR) </a:t>
            </a:r>
          </a:p>
          <a:p>
            <a:r>
              <a:rPr lang="en-NZ" dirty="0"/>
              <a:t>HMR is a feature to inject updated modules into the active runtime</a:t>
            </a:r>
          </a:p>
          <a:p>
            <a:r>
              <a:rPr lang="en-NZ" dirty="0"/>
              <a:t>Command “</a:t>
            </a:r>
            <a:r>
              <a:rPr lang="en-NZ" dirty="0" err="1"/>
              <a:t>npm</a:t>
            </a:r>
            <a:r>
              <a:rPr lang="en-NZ" dirty="0"/>
              <a:t> run serve”</a:t>
            </a:r>
          </a:p>
          <a:p>
            <a:r>
              <a:rPr lang="en-NZ" dirty="0"/>
              <a:t>Config: in vue.config.js</a:t>
            </a:r>
          </a:p>
          <a:p>
            <a:pPr marL="0" indent="0">
              <a:buNone/>
            </a:pPr>
            <a:r>
              <a:rPr lang="en-NZ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0A978D0-E58D-4827-806C-117526507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805" y="4513656"/>
            <a:ext cx="7723164" cy="12772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devServer: {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host: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"dev2.novimix.com"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overlay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{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warnings: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false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errors: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07910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188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Trebuchet MS</vt:lpstr>
      <vt:lpstr>柏林</vt:lpstr>
      <vt:lpstr>Laravel Cache and VUE.JS Debug Model</vt:lpstr>
      <vt:lpstr>Laravel Cache</vt:lpstr>
      <vt:lpstr>Laravel Cache</vt:lpstr>
      <vt:lpstr>Laravel Cache with Redis</vt:lpstr>
      <vt:lpstr>How to clear cache</vt:lpstr>
      <vt:lpstr>Xdemia Laravel Cache</vt:lpstr>
      <vt:lpstr>How to improve performance in Xdemia</vt:lpstr>
      <vt:lpstr>VUE.JS Dev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Anti-counterfeit  Trackability System</dc:title>
  <dc:creator>lightblue613 D</dc:creator>
  <cp:lastModifiedBy>lightblue613 D</cp:lastModifiedBy>
  <cp:revision>14</cp:revision>
  <dcterms:created xsi:type="dcterms:W3CDTF">2019-10-30T10:40:00Z</dcterms:created>
  <dcterms:modified xsi:type="dcterms:W3CDTF">2019-11-03T11:29:39Z</dcterms:modified>
</cp:coreProperties>
</file>