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cent%20Chen\Desktop\&#30697;&#38499;&#20056;&#27861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cent%20Chen\Desktop\&#30697;&#38499;&#20056;&#27861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cent%20Chen\Desktop\&#30697;&#38499;&#20056;&#27861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cent%20Chen\Desktop\&#30697;&#38499;&#20056;&#27861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4400" dirty="0"/>
              <a:t>Naive by CPU</a:t>
            </a:r>
            <a:endParaRPr lang="zh-TW" altLang="en-US" sz="4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0458092738407698"/>
          <c:y val="0.18620370370370368"/>
          <c:w val="0.86486351706036746"/>
          <c:h val="0.77212962962962961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工作表1!$B$1:$B$1039</c:f>
              <c:numCache>
                <c:formatCode>General</c:formatCode>
                <c:ptCount val="1039"/>
                <c:pt idx="0">
                  <c:v>-1</c:v>
                </c:pt>
                <c:pt idx="1">
                  <c:v>-1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15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16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15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16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16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15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16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15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16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16</c:v>
                </c:pt>
                <c:pt idx="99">
                  <c:v>0</c:v>
                </c:pt>
                <c:pt idx="100">
                  <c:v>15</c:v>
                </c:pt>
                <c:pt idx="101">
                  <c:v>0</c:v>
                </c:pt>
                <c:pt idx="102">
                  <c:v>0</c:v>
                </c:pt>
                <c:pt idx="103">
                  <c:v>16</c:v>
                </c:pt>
                <c:pt idx="104">
                  <c:v>0</c:v>
                </c:pt>
                <c:pt idx="105">
                  <c:v>0</c:v>
                </c:pt>
                <c:pt idx="106">
                  <c:v>16</c:v>
                </c:pt>
                <c:pt idx="107">
                  <c:v>0</c:v>
                </c:pt>
                <c:pt idx="108">
                  <c:v>0</c:v>
                </c:pt>
                <c:pt idx="109">
                  <c:v>15</c:v>
                </c:pt>
                <c:pt idx="110">
                  <c:v>0</c:v>
                </c:pt>
                <c:pt idx="111">
                  <c:v>0</c:v>
                </c:pt>
                <c:pt idx="112">
                  <c:v>16</c:v>
                </c:pt>
                <c:pt idx="113">
                  <c:v>0</c:v>
                </c:pt>
                <c:pt idx="114">
                  <c:v>15</c:v>
                </c:pt>
                <c:pt idx="115">
                  <c:v>0</c:v>
                </c:pt>
                <c:pt idx="116">
                  <c:v>0</c:v>
                </c:pt>
                <c:pt idx="117">
                  <c:v>16</c:v>
                </c:pt>
                <c:pt idx="118">
                  <c:v>0</c:v>
                </c:pt>
                <c:pt idx="119">
                  <c:v>16</c:v>
                </c:pt>
                <c:pt idx="120">
                  <c:v>0</c:v>
                </c:pt>
                <c:pt idx="121">
                  <c:v>15</c:v>
                </c:pt>
                <c:pt idx="122">
                  <c:v>0</c:v>
                </c:pt>
                <c:pt idx="123">
                  <c:v>16</c:v>
                </c:pt>
                <c:pt idx="124">
                  <c:v>0</c:v>
                </c:pt>
                <c:pt idx="125">
                  <c:v>15</c:v>
                </c:pt>
                <c:pt idx="126">
                  <c:v>0</c:v>
                </c:pt>
                <c:pt idx="127">
                  <c:v>16</c:v>
                </c:pt>
                <c:pt idx="128">
                  <c:v>0</c:v>
                </c:pt>
                <c:pt idx="129">
                  <c:v>16</c:v>
                </c:pt>
                <c:pt idx="130">
                  <c:v>0</c:v>
                </c:pt>
                <c:pt idx="131">
                  <c:v>15</c:v>
                </c:pt>
                <c:pt idx="132">
                  <c:v>16</c:v>
                </c:pt>
                <c:pt idx="133">
                  <c:v>0</c:v>
                </c:pt>
                <c:pt idx="134">
                  <c:v>16</c:v>
                </c:pt>
                <c:pt idx="135">
                  <c:v>0</c:v>
                </c:pt>
                <c:pt idx="136">
                  <c:v>15</c:v>
                </c:pt>
                <c:pt idx="137">
                  <c:v>16</c:v>
                </c:pt>
                <c:pt idx="138">
                  <c:v>0</c:v>
                </c:pt>
                <c:pt idx="139">
                  <c:v>0</c:v>
                </c:pt>
                <c:pt idx="140">
                  <c:v>16</c:v>
                </c:pt>
                <c:pt idx="141">
                  <c:v>16</c:v>
                </c:pt>
                <c:pt idx="142">
                  <c:v>0</c:v>
                </c:pt>
                <c:pt idx="143">
                  <c:v>15</c:v>
                </c:pt>
                <c:pt idx="144">
                  <c:v>16</c:v>
                </c:pt>
                <c:pt idx="145">
                  <c:v>16</c:v>
                </c:pt>
                <c:pt idx="146">
                  <c:v>0</c:v>
                </c:pt>
                <c:pt idx="147">
                  <c:v>15</c:v>
                </c:pt>
                <c:pt idx="148">
                  <c:v>16</c:v>
                </c:pt>
                <c:pt idx="149">
                  <c:v>15</c:v>
                </c:pt>
                <c:pt idx="150">
                  <c:v>16</c:v>
                </c:pt>
                <c:pt idx="151">
                  <c:v>16</c:v>
                </c:pt>
                <c:pt idx="152">
                  <c:v>15</c:v>
                </c:pt>
                <c:pt idx="153">
                  <c:v>0</c:v>
                </c:pt>
                <c:pt idx="154">
                  <c:v>16</c:v>
                </c:pt>
                <c:pt idx="155">
                  <c:v>16</c:v>
                </c:pt>
                <c:pt idx="156">
                  <c:v>15</c:v>
                </c:pt>
                <c:pt idx="157">
                  <c:v>16</c:v>
                </c:pt>
                <c:pt idx="158">
                  <c:v>15</c:v>
                </c:pt>
                <c:pt idx="159">
                  <c:v>16</c:v>
                </c:pt>
                <c:pt idx="160">
                  <c:v>16</c:v>
                </c:pt>
                <c:pt idx="161">
                  <c:v>15</c:v>
                </c:pt>
                <c:pt idx="162">
                  <c:v>16</c:v>
                </c:pt>
                <c:pt idx="163">
                  <c:v>16</c:v>
                </c:pt>
                <c:pt idx="164">
                  <c:v>16</c:v>
                </c:pt>
                <c:pt idx="165">
                  <c:v>15</c:v>
                </c:pt>
                <c:pt idx="166">
                  <c:v>16</c:v>
                </c:pt>
                <c:pt idx="167">
                  <c:v>16</c:v>
                </c:pt>
                <c:pt idx="168">
                  <c:v>15</c:v>
                </c:pt>
                <c:pt idx="169">
                  <c:v>31</c:v>
                </c:pt>
                <c:pt idx="170">
                  <c:v>32</c:v>
                </c:pt>
                <c:pt idx="171">
                  <c:v>15</c:v>
                </c:pt>
                <c:pt idx="172">
                  <c:v>32</c:v>
                </c:pt>
                <c:pt idx="173">
                  <c:v>15</c:v>
                </c:pt>
                <c:pt idx="174">
                  <c:v>16</c:v>
                </c:pt>
                <c:pt idx="175">
                  <c:v>15</c:v>
                </c:pt>
                <c:pt idx="176">
                  <c:v>32</c:v>
                </c:pt>
                <c:pt idx="177">
                  <c:v>15</c:v>
                </c:pt>
                <c:pt idx="178">
                  <c:v>32</c:v>
                </c:pt>
                <c:pt idx="179">
                  <c:v>15</c:v>
                </c:pt>
                <c:pt idx="180">
                  <c:v>31</c:v>
                </c:pt>
                <c:pt idx="181">
                  <c:v>16</c:v>
                </c:pt>
                <c:pt idx="182">
                  <c:v>31</c:v>
                </c:pt>
                <c:pt idx="183">
                  <c:v>16</c:v>
                </c:pt>
                <c:pt idx="184">
                  <c:v>31</c:v>
                </c:pt>
                <c:pt idx="185">
                  <c:v>16</c:v>
                </c:pt>
                <c:pt idx="186">
                  <c:v>31</c:v>
                </c:pt>
                <c:pt idx="187">
                  <c:v>16</c:v>
                </c:pt>
                <c:pt idx="188">
                  <c:v>31</c:v>
                </c:pt>
                <c:pt idx="189">
                  <c:v>16</c:v>
                </c:pt>
                <c:pt idx="190">
                  <c:v>31</c:v>
                </c:pt>
                <c:pt idx="191">
                  <c:v>31</c:v>
                </c:pt>
                <c:pt idx="192">
                  <c:v>16</c:v>
                </c:pt>
                <c:pt idx="193">
                  <c:v>31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15</c:v>
                </c:pt>
                <c:pt idx="198">
                  <c:v>31</c:v>
                </c:pt>
                <c:pt idx="199">
                  <c:v>32</c:v>
                </c:pt>
                <c:pt idx="200">
                  <c:v>31</c:v>
                </c:pt>
                <c:pt idx="201">
                  <c:v>31</c:v>
                </c:pt>
                <c:pt idx="202">
                  <c:v>31</c:v>
                </c:pt>
                <c:pt idx="203">
                  <c:v>32</c:v>
                </c:pt>
                <c:pt idx="204">
                  <c:v>31</c:v>
                </c:pt>
                <c:pt idx="205">
                  <c:v>31</c:v>
                </c:pt>
                <c:pt idx="206">
                  <c:v>31</c:v>
                </c:pt>
                <c:pt idx="207">
                  <c:v>32</c:v>
                </c:pt>
                <c:pt idx="208">
                  <c:v>31</c:v>
                </c:pt>
                <c:pt idx="209">
                  <c:v>31</c:v>
                </c:pt>
                <c:pt idx="210">
                  <c:v>31</c:v>
                </c:pt>
                <c:pt idx="211">
                  <c:v>47</c:v>
                </c:pt>
                <c:pt idx="212">
                  <c:v>31</c:v>
                </c:pt>
                <c:pt idx="213">
                  <c:v>32</c:v>
                </c:pt>
                <c:pt idx="214">
                  <c:v>31</c:v>
                </c:pt>
                <c:pt idx="215">
                  <c:v>47</c:v>
                </c:pt>
                <c:pt idx="216">
                  <c:v>31</c:v>
                </c:pt>
                <c:pt idx="217">
                  <c:v>31</c:v>
                </c:pt>
                <c:pt idx="218">
                  <c:v>31</c:v>
                </c:pt>
                <c:pt idx="219">
                  <c:v>31</c:v>
                </c:pt>
                <c:pt idx="220">
                  <c:v>47</c:v>
                </c:pt>
                <c:pt idx="221">
                  <c:v>32</c:v>
                </c:pt>
                <c:pt idx="222">
                  <c:v>46</c:v>
                </c:pt>
                <c:pt idx="223">
                  <c:v>32</c:v>
                </c:pt>
                <c:pt idx="224">
                  <c:v>46</c:v>
                </c:pt>
                <c:pt idx="225">
                  <c:v>32</c:v>
                </c:pt>
                <c:pt idx="226">
                  <c:v>47</c:v>
                </c:pt>
                <c:pt idx="227">
                  <c:v>46</c:v>
                </c:pt>
                <c:pt idx="228">
                  <c:v>47</c:v>
                </c:pt>
                <c:pt idx="229">
                  <c:v>32</c:v>
                </c:pt>
                <c:pt idx="230">
                  <c:v>46</c:v>
                </c:pt>
                <c:pt idx="231">
                  <c:v>47</c:v>
                </c:pt>
                <c:pt idx="232">
                  <c:v>47</c:v>
                </c:pt>
                <c:pt idx="233">
                  <c:v>63</c:v>
                </c:pt>
                <c:pt idx="234">
                  <c:v>62</c:v>
                </c:pt>
                <c:pt idx="235">
                  <c:v>47</c:v>
                </c:pt>
                <c:pt idx="236">
                  <c:v>47</c:v>
                </c:pt>
                <c:pt idx="237">
                  <c:v>47</c:v>
                </c:pt>
                <c:pt idx="238">
                  <c:v>47</c:v>
                </c:pt>
                <c:pt idx="239">
                  <c:v>46</c:v>
                </c:pt>
                <c:pt idx="240">
                  <c:v>47</c:v>
                </c:pt>
                <c:pt idx="241">
                  <c:v>63</c:v>
                </c:pt>
                <c:pt idx="242">
                  <c:v>47</c:v>
                </c:pt>
                <c:pt idx="243">
                  <c:v>47</c:v>
                </c:pt>
                <c:pt idx="244">
                  <c:v>62</c:v>
                </c:pt>
                <c:pt idx="245">
                  <c:v>47</c:v>
                </c:pt>
                <c:pt idx="246">
                  <c:v>47</c:v>
                </c:pt>
                <c:pt idx="247">
                  <c:v>62</c:v>
                </c:pt>
                <c:pt idx="248">
                  <c:v>47</c:v>
                </c:pt>
                <c:pt idx="249">
                  <c:v>63</c:v>
                </c:pt>
                <c:pt idx="250">
                  <c:v>46</c:v>
                </c:pt>
                <c:pt idx="251">
                  <c:v>63</c:v>
                </c:pt>
                <c:pt idx="252">
                  <c:v>62</c:v>
                </c:pt>
                <c:pt idx="253">
                  <c:v>47</c:v>
                </c:pt>
                <c:pt idx="254">
                  <c:v>63</c:v>
                </c:pt>
                <c:pt idx="255">
                  <c:v>78</c:v>
                </c:pt>
                <c:pt idx="256">
                  <c:v>47</c:v>
                </c:pt>
                <c:pt idx="257">
                  <c:v>47</c:v>
                </c:pt>
                <c:pt idx="258">
                  <c:v>63</c:v>
                </c:pt>
                <c:pt idx="259">
                  <c:v>62</c:v>
                </c:pt>
                <c:pt idx="260">
                  <c:v>63</c:v>
                </c:pt>
                <c:pt idx="261">
                  <c:v>62</c:v>
                </c:pt>
                <c:pt idx="262">
                  <c:v>78</c:v>
                </c:pt>
                <c:pt idx="263">
                  <c:v>63</c:v>
                </c:pt>
                <c:pt idx="264">
                  <c:v>62</c:v>
                </c:pt>
                <c:pt idx="265">
                  <c:v>63</c:v>
                </c:pt>
                <c:pt idx="266">
                  <c:v>78</c:v>
                </c:pt>
                <c:pt idx="267">
                  <c:v>62</c:v>
                </c:pt>
                <c:pt idx="268">
                  <c:v>78</c:v>
                </c:pt>
                <c:pt idx="269">
                  <c:v>79</c:v>
                </c:pt>
                <c:pt idx="270">
                  <c:v>62</c:v>
                </c:pt>
                <c:pt idx="271">
                  <c:v>78</c:v>
                </c:pt>
                <c:pt idx="272">
                  <c:v>78</c:v>
                </c:pt>
                <c:pt idx="273">
                  <c:v>78</c:v>
                </c:pt>
                <c:pt idx="274">
                  <c:v>78</c:v>
                </c:pt>
                <c:pt idx="275">
                  <c:v>78</c:v>
                </c:pt>
                <c:pt idx="276">
                  <c:v>79</c:v>
                </c:pt>
                <c:pt idx="277">
                  <c:v>78</c:v>
                </c:pt>
                <c:pt idx="278">
                  <c:v>78</c:v>
                </c:pt>
                <c:pt idx="279">
                  <c:v>78</c:v>
                </c:pt>
                <c:pt idx="280">
                  <c:v>78</c:v>
                </c:pt>
                <c:pt idx="281">
                  <c:v>78</c:v>
                </c:pt>
                <c:pt idx="282">
                  <c:v>94</c:v>
                </c:pt>
                <c:pt idx="283">
                  <c:v>78</c:v>
                </c:pt>
                <c:pt idx="284">
                  <c:v>94</c:v>
                </c:pt>
                <c:pt idx="285">
                  <c:v>78</c:v>
                </c:pt>
                <c:pt idx="286">
                  <c:v>94</c:v>
                </c:pt>
                <c:pt idx="287">
                  <c:v>93</c:v>
                </c:pt>
                <c:pt idx="288">
                  <c:v>94</c:v>
                </c:pt>
                <c:pt idx="289">
                  <c:v>94</c:v>
                </c:pt>
                <c:pt idx="290">
                  <c:v>78</c:v>
                </c:pt>
                <c:pt idx="291">
                  <c:v>94</c:v>
                </c:pt>
                <c:pt idx="292">
                  <c:v>125</c:v>
                </c:pt>
                <c:pt idx="293">
                  <c:v>93</c:v>
                </c:pt>
                <c:pt idx="294">
                  <c:v>94</c:v>
                </c:pt>
                <c:pt idx="295">
                  <c:v>94</c:v>
                </c:pt>
                <c:pt idx="296">
                  <c:v>109</c:v>
                </c:pt>
                <c:pt idx="297">
                  <c:v>94</c:v>
                </c:pt>
                <c:pt idx="298">
                  <c:v>109</c:v>
                </c:pt>
                <c:pt idx="299">
                  <c:v>94</c:v>
                </c:pt>
                <c:pt idx="300">
                  <c:v>94</c:v>
                </c:pt>
                <c:pt idx="301">
                  <c:v>109</c:v>
                </c:pt>
                <c:pt idx="302">
                  <c:v>94</c:v>
                </c:pt>
                <c:pt idx="303">
                  <c:v>109</c:v>
                </c:pt>
                <c:pt idx="304">
                  <c:v>109</c:v>
                </c:pt>
                <c:pt idx="305">
                  <c:v>110</c:v>
                </c:pt>
                <c:pt idx="306">
                  <c:v>109</c:v>
                </c:pt>
                <c:pt idx="307">
                  <c:v>109</c:v>
                </c:pt>
                <c:pt idx="308">
                  <c:v>110</c:v>
                </c:pt>
                <c:pt idx="309">
                  <c:v>109</c:v>
                </c:pt>
                <c:pt idx="310">
                  <c:v>125</c:v>
                </c:pt>
                <c:pt idx="311">
                  <c:v>125</c:v>
                </c:pt>
                <c:pt idx="312">
                  <c:v>125</c:v>
                </c:pt>
                <c:pt idx="313">
                  <c:v>109</c:v>
                </c:pt>
                <c:pt idx="314">
                  <c:v>141</c:v>
                </c:pt>
                <c:pt idx="315">
                  <c:v>109</c:v>
                </c:pt>
                <c:pt idx="316">
                  <c:v>125</c:v>
                </c:pt>
                <c:pt idx="317">
                  <c:v>125</c:v>
                </c:pt>
                <c:pt idx="318">
                  <c:v>110</c:v>
                </c:pt>
                <c:pt idx="319">
                  <c:v>125</c:v>
                </c:pt>
                <c:pt idx="320">
                  <c:v>125</c:v>
                </c:pt>
                <c:pt idx="321">
                  <c:v>125</c:v>
                </c:pt>
                <c:pt idx="322">
                  <c:v>141</c:v>
                </c:pt>
                <c:pt idx="323">
                  <c:v>125</c:v>
                </c:pt>
                <c:pt idx="324">
                  <c:v>125</c:v>
                </c:pt>
                <c:pt idx="325">
                  <c:v>125</c:v>
                </c:pt>
                <c:pt idx="326">
                  <c:v>125</c:v>
                </c:pt>
                <c:pt idx="327">
                  <c:v>140</c:v>
                </c:pt>
                <c:pt idx="328">
                  <c:v>141</c:v>
                </c:pt>
                <c:pt idx="329">
                  <c:v>140</c:v>
                </c:pt>
                <c:pt idx="330">
                  <c:v>141</c:v>
                </c:pt>
                <c:pt idx="331">
                  <c:v>125</c:v>
                </c:pt>
                <c:pt idx="332">
                  <c:v>141</c:v>
                </c:pt>
                <c:pt idx="333">
                  <c:v>140</c:v>
                </c:pt>
                <c:pt idx="334">
                  <c:v>141</c:v>
                </c:pt>
                <c:pt idx="335">
                  <c:v>140</c:v>
                </c:pt>
                <c:pt idx="336">
                  <c:v>141</c:v>
                </c:pt>
                <c:pt idx="337">
                  <c:v>156</c:v>
                </c:pt>
                <c:pt idx="338">
                  <c:v>141</c:v>
                </c:pt>
                <c:pt idx="339">
                  <c:v>156</c:v>
                </c:pt>
                <c:pt idx="340">
                  <c:v>156</c:v>
                </c:pt>
                <c:pt idx="341">
                  <c:v>172</c:v>
                </c:pt>
                <c:pt idx="342">
                  <c:v>156</c:v>
                </c:pt>
                <c:pt idx="343">
                  <c:v>156</c:v>
                </c:pt>
                <c:pt idx="344">
                  <c:v>157</c:v>
                </c:pt>
                <c:pt idx="345">
                  <c:v>140</c:v>
                </c:pt>
                <c:pt idx="346">
                  <c:v>156</c:v>
                </c:pt>
                <c:pt idx="347">
                  <c:v>157</c:v>
                </c:pt>
                <c:pt idx="348">
                  <c:v>156</c:v>
                </c:pt>
                <c:pt idx="349">
                  <c:v>156</c:v>
                </c:pt>
                <c:pt idx="350">
                  <c:v>156</c:v>
                </c:pt>
                <c:pt idx="351">
                  <c:v>172</c:v>
                </c:pt>
                <c:pt idx="352">
                  <c:v>172</c:v>
                </c:pt>
                <c:pt idx="353">
                  <c:v>172</c:v>
                </c:pt>
                <c:pt idx="354">
                  <c:v>172</c:v>
                </c:pt>
                <c:pt idx="355">
                  <c:v>187</c:v>
                </c:pt>
                <c:pt idx="356">
                  <c:v>156</c:v>
                </c:pt>
                <c:pt idx="357">
                  <c:v>172</c:v>
                </c:pt>
                <c:pt idx="358">
                  <c:v>172</c:v>
                </c:pt>
                <c:pt idx="359">
                  <c:v>172</c:v>
                </c:pt>
                <c:pt idx="360">
                  <c:v>172</c:v>
                </c:pt>
                <c:pt idx="361">
                  <c:v>171</c:v>
                </c:pt>
                <c:pt idx="362">
                  <c:v>172</c:v>
                </c:pt>
                <c:pt idx="363">
                  <c:v>188</c:v>
                </c:pt>
                <c:pt idx="364">
                  <c:v>187</c:v>
                </c:pt>
                <c:pt idx="365">
                  <c:v>203</c:v>
                </c:pt>
                <c:pt idx="366">
                  <c:v>188</c:v>
                </c:pt>
                <c:pt idx="367">
                  <c:v>172</c:v>
                </c:pt>
                <c:pt idx="368">
                  <c:v>187</c:v>
                </c:pt>
                <c:pt idx="369">
                  <c:v>187</c:v>
                </c:pt>
                <c:pt idx="370">
                  <c:v>204</c:v>
                </c:pt>
                <c:pt idx="371">
                  <c:v>187</c:v>
                </c:pt>
                <c:pt idx="372">
                  <c:v>203</c:v>
                </c:pt>
                <c:pt idx="373">
                  <c:v>203</c:v>
                </c:pt>
                <c:pt idx="374">
                  <c:v>188</c:v>
                </c:pt>
                <c:pt idx="375">
                  <c:v>218</c:v>
                </c:pt>
                <c:pt idx="376">
                  <c:v>203</c:v>
                </c:pt>
                <c:pt idx="377">
                  <c:v>203</c:v>
                </c:pt>
                <c:pt idx="378">
                  <c:v>204</c:v>
                </c:pt>
                <c:pt idx="379">
                  <c:v>203</c:v>
                </c:pt>
                <c:pt idx="380">
                  <c:v>265</c:v>
                </c:pt>
                <c:pt idx="381">
                  <c:v>219</c:v>
                </c:pt>
                <c:pt idx="382">
                  <c:v>219</c:v>
                </c:pt>
                <c:pt idx="383">
                  <c:v>218</c:v>
                </c:pt>
                <c:pt idx="384">
                  <c:v>219</c:v>
                </c:pt>
                <c:pt idx="385">
                  <c:v>219</c:v>
                </c:pt>
                <c:pt idx="386">
                  <c:v>234</c:v>
                </c:pt>
                <c:pt idx="387">
                  <c:v>219</c:v>
                </c:pt>
                <c:pt idx="388">
                  <c:v>218</c:v>
                </c:pt>
                <c:pt idx="389">
                  <c:v>250</c:v>
                </c:pt>
                <c:pt idx="390">
                  <c:v>235</c:v>
                </c:pt>
                <c:pt idx="391">
                  <c:v>218</c:v>
                </c:pt>
                <c:pt idx="392">
                  <c:v>235</c:v>
                </c:pt>
                <c:pt idx="393">
                  <c:v>265</c:v>
                </c:pt>
                <c:pt idx="394">
                  <c:v>235</c:v>
                </c:pt>
                <c:pt idx="395">
                  <c:v>218</c:v>
                </c:pt>
                <c:pt idx="396">
                  <c:v>250</c:v>
                </c:pt>
                <c:pt idx="397">
                  <c:v>234</c:v>
                </c:pt>
                <c:pt idx="398">
                  <c:v>235</c:v>
                </c:pt>
                <c:pt idx="399">
                  <c:v>234</c:v>
                </c:pt>
                <c:pt idx="400">
                  <c:v>266</c:v>
                </c:pt>
                <c:pt idx="401">
                  <c:v>281</c:v>
                </c:pt>
                <c:pt idx="402">
                  <c:v>250</c:v>
                </c:pt>
                <c:pt idx="403">
                  <c:v>250</c:v>
                </c:pt>
                <c:pt idx="404">
                  <c:v>250</c:v>
                </c:pt>
                <c:pt idx="405">
                  <c:v>250</c:v>
                </c:pt>
                <c:pt idx="406">
                  <c:v>265</c:v>
                </c:pt>
                <c:pt idx="407">
                  <c:v>235</c:v>
                </c:pt>
                <c:pt idx="408">
                  <c:v>265</c:v>
                </c:pt>
                <c:pt idx="409">
                  <c:v>313</c:v>
                </c:pt>
                <c:pt idx="410">
                  <c:v>265</c:v>
                </c:pt>
                <c:pt idx="411">
                  <c:v>266</c:v>
                </c:pt>
                <c:pt idx="412">
                  <c:v>265</c:v>
                </c:pt>
                <c:pt idx="413">
                  <c:v>281</c:v>
                </c:pt>
                <c:pt idx="414">
                  <c:v>266</c:v>
                </c:pt>
                <c:pt idx="415">
                  <c:v>297</c:v>
                </c:pt>
                <c:pt idx="416">
                  <c:v>312</c:v>
                </c:pt>
                <c:pt idx="417">
                  <c:v>297</c:v>
                </c:pt>
                <c:pt idx="418">
                  <c:v>312</c:v>
                </c:pt>
                <c:pt idx="419">
                  <c:v>313</c:v>
                </c:pt>
                <c:pt idx="420">
                  <c:v>359</c:v>
                </c:pt>
                <c:pt idx="421">
                  <c:v>313</c:v>
                </c:pt>
                <c:pt idx="422">
                  <c:v>312</c:v>
                </c:pt>
                <c:pt idx="423">
                  <c:v>297</c:v>
                </c:pt>
                <c:pt idx="424">
                  <c:v>297</c:v>
                </c:pt>
                <c:pt idx="425">
                  <c:v>296</c:v>
                </c:pt>
                <c:pt idx="426">
                  <c:v>297</c:v>
                </c:pt>
                <c:pt idx="427">
                  <c:v>297</c:v>
                </c:pt>
                <c:pt idx="428">
                  <c:v>312</c:v>
                </c:pt>
                <c:pt idx="429">
                  <c:v>313</c:v>
                </c:pt>
                <c:pt idx="430">
                  <c:v>328</c:v>
                </c:pt>
                <c:pt idx="431">
                  <c:v>281</c:v>
                </c:pt>
                <c:pt idx="432">
                  <c:v>313</c:v>
                </c:pt>
                <c:pt idx="433">
                  <c:v>312</c:v>
                </c:pt>
                <c:pt idx="434">
                  <c:v>328</c:v>
                </c:pt>
                <c:pt idx="435">
                  <c:v>312</c:v>
                </c:pt>
                <c:pt idx="436">
                  <c:v>344</c:v>
                </c:pt>
                <c:pt idx="437">
                  <c:v>328</c:v>
                </c:pt>
                <c:pt idx="438">
                  <c:v>359</c:v>
                </c:pt>
                <c:pt idx="439">
                  <c:v>313</c:v>
                </c:pt>
                <c:pt idx="440">
                  <c:v>344</c:v>
                </c:pt>
                <c:pt idx="441">
                  <c:v>343</c:v>
                </c:pt>
                <c:pt idx="442">
                  <c:v>375</c:v>
                </c:pt>
                <c:pt idx="443">
                  <c:v>328</c:v>
                </c:pt>
                <c:pt idx="444">
                  <c:v>328</c:v>
                </c:pt>
                <c:pt idx="445">
                  <c:v>344</c:v>
                </c:pt>
                <c:pt idx="446">
                  <c:v>344</c:v>
                </c:pt>
                <c:pt idx="447">
                  <c:v>406</c:v>
                </c:pt>
                <c:pt idx="448">
                  <c:v>359</c:v>
                </c:pt>
                <c:pt idx="449">
                  <c:v>344</c:v>
                </c:pt>
                <c:pt idx="450">
                  <c:v>390</c:v>
                </c:pt>
                <c:pt idx="451">
                  <c:v>359</c:v>
                </c:pt>
                <c:pt idx="452">
                  <c:v>516</c:v>
                </c:pt>
                <c:pt idx="453">
                  <c:v>422</c:v>
                </c:pt>
                <c:pt idx="454">
                  <c:v>468</c:v>
                </c:pt>
                <c:pt idx="455">
                  <c:v>375</c:v>
                </c:pt>
                <c:pt idx="456">
                  <c:v>375</c:v>
                </c:pt>
                <c:pt idx="457">
                  <c:v>375</c:v>
                </c:pt>
                <c:pt idx="458">
                  <c:v>406</c:v>
                </c:pt>
                <c:pt idx="459">
                  <c:v>391</c:v>
                </c:pt>
                <c:pt idx="460">
                  <c:v>406</c:v>
                </c:pt>
                <c:pt idx="461">
                  <c:v>375</c:v>
                </c:pt>
                <c:pt idx="462">
                  <c:v>515</c:v>
                </c:pt>
                <c:pt idx="463">
                  <c:v>391</c:v>
                </c:pt>
                <c:pt idx="464">
                  <c:v>406</c:v>
                </c:pt>
                <c:pt idx="465">
                  <c:v>391</c:v>
                </c:pt>
                <c:pt idx="466">
                  <c:v>390</c:v>
                </c:pt>
                <c:pt idx="467">
                  <c:v>453</c:v>
                </c:pt>
                <c:pt idx="468">
                  <c:v>406</c:v>
                </c:pt>
                <c:pt idx="469">
                  <c:v>422</c:v>
                </c:pt>
                <c:pt idx="470">
                  <c:v>469</c:v>
                </c:pt>
                <c:pt idx="471">
                  <c:v>468</c:v>
                </c:pt>
                <c:pt idx="472">
                  <c:v>469</c:v>
                </c:pt>
                <c:pt idx="473">
                  <c:v>437</c:v>
                </c:pt>
                <c:pt idx="474">
                  <c:v>422</c:v>
                </c:pt>
                <c:pt idx="475">
                  <c:v>422</c:v>
                </c:pt>
                <c:pt idx="476">
                  <c:v>437</c:v>
                </c:pt>
                <c:pt idx="477">
                  <c:v>438</c:v>
                </c:pt>
                <c:pt idx="478">
                  <c:v>422</c:v>
                </c:pt>
                <c:pt idx="479">
                  <c:v>453</c:v>
                </c:pt>
                <c:pt idx="480">
                  <c:v>421</c:v>
                </c:pt>
                <c:pt idx="481">
                  <c:v>563</c:v>
                </c:pt>
                <c:pt idx="482">
                  <c:v>453</c:v>
                </c:pt>
                <c:pt idx="483">
                  <c:v>453</c:v>
                </c:pt>
                <c:pt idx="484">
                  <c:v>453</c:v>
                </c:pt>
                <c:pt idx="485">
                  <c:v>468</c:v>
                </c:pt>
                <c:pt idx="486">
                  <c:v>453</c:v>
                </c:pt>
                <c:pt idx="487">
                  <c:v>453</c:v>
                </c:pt>
                <c:pt idx="488">
                  <c:v>469</c:v>
                </c:pt>
                <c:pt idx="489">
                  <c:v>484</c:v>
                </c:pt>
                <c:pt idx="490">
                  <c:v>453</c:v>
                </c:pt>
                <c:pt idx="491">
                  <c:v>469</c:v>
                </c:pt>
                <c:pt idx="492">
                  <c:v>484</c:v>
                </c:pt>
                <c:pt idx="493">
                  <c:v>484</c:v>
                </c:pt>
                <c:pt idx="494">
                  <c:v>485</c:v>
                </c:pt>
                <c:pt idx="495">
                  <c:v>468</c:v>
                </c:pt>
                <c:pt idx="496">
                  <c:v>485</c:v>
                </c:pt>
                <c:pt idx="497">
                  <c:v>500</c:v>
                </c:pt>
                <c:pt idx="498">
                  <c:v>499</c:v>
                </c:pt>
                <c:pt idx="499">
                  <c:v>500</c:v>
                </c:pt>
                <c:pt idx="500">
                  <c:v>500</c:v>
                </c:pt>
                <c:pt idx="501">
                  <c:v>516</c:v>
                </c:pt>
                <c:pt idx="502">
                  <c:v>515</c:v>
                </c:pt>
                <c:pt idx="503">
                  <c:v>500</c:v>
                </c:pt>
                <c:pt idx="504">
                  <c:v>516</c:v>
                </c:pt>
                <c:pt idx="505">
                  <c:v>546</c:v>
                </c:pt>
                <c:pt idx="506">
                  <c:v>516</c:v>
                </c:pt>
                <c:pt idx="507">
                  <c:v>531</c:v>
                </c:pt>
                <c:pt idx="508">
                  <c:v>515</c:v>
                </c:pt>
                <c:pt idx="509">
                  <c:v>547</c:v>
                </c:pt>
                <c:pt idx="510">
                  <c:v>516</c:v>
                </c:pt>
                <c:pt idx="511">
                  <c:v>734</c:v>
                </c:pt>
                <c:pt idx="512">
                  <c:v>562</c:v>
                </c:pt>
                <c:pt idx="513">
                  <c:v>547</c:v>
                </c:pt>
                <c:pt idx="514">
                  <c:v>547</c:v>
                </c:pt>
                <c:pt idx="515">
                  <c:v>546</c:v>
                </c:pt>
                <c:pt idx="516">
                  <c:v>578</c:v>
                </c:pt>
                <c:pt idx="517">
                  <c:v>563</c:v>
                </c:pt>
                <c:pt idx="518">
                  <c:v>562</c:v>
                </c:pt>
                <c:pt idx="519">
                  <c:v>547</c:v>
                </c:pt>
                <c:pt idx="520">
                  <c:v>594</c:v>
                </c:pt>
                <c:pt idx="521">
                  <c:v>562</c:v>
                </c:pt>
                <c:pt idx="522">
                  <c:v>578</c:v>
                </c:pt>
                <c:pt idx="523">
                  <c:v>578</c:v>
                </c:pt>
                <c:pt idx="524">
                  <c:v>578</c:v>
                </c:pt>
                <c:pt idx="525">
                  <c:v>594</c:v>
                </c:pt>
                <c:pt idx="526">
                  <c:v>593</c:v>
                </c:pt>
                <c:pt idx="527">
                  <c:v>578</c:v>
                </c:pt>
                <c:pt idx="528">
                  <c:v>594</c:v>
                </c:pt>
                <c:pt idx="529">
                  <c:v>609</c:v>
                </c:pt>
                <c:pt idx="530">
                  <c:v>625</c:v>
                </c:pt>
                <c:pt idx="531">
                  <c:v>593</c:v>
                </c:pt>
                <c:pt idx="532">
                  <c:v>610</c:v>
                </c:pt>
                <c:pt idx="533">
                  <c:v>640</c:v>
                </c:pt>
                <c:pt idx="534">
                  <c:v>625</c:v>
                </c:pt>
                <c:pt idx="535">
                  <c:v>609</c:v>
                </c:pt>
                <c:pt idx="536">
                  <c:v>656</c:v>
                </c:pt>
                <c:pt idx="537">
                  <c:v>625</c:v>
                </c:pt>
                <c:pt idx="538">
                  <c:v>641</c:v>
                </c:pt>
                <c:pt idx="539">
                  <c:v>656</c:v>
                </c:pt>
                <c:pt idx="540">
                  <c:v>656</c:v>
                </c:pt>
                <c:pt idx="541">
                  <c:v>625</c:v>
                </c:pt>
                <c:pt idx="542">
                  <c:v>656</c:v>
                </c:pt>
                <c:pt idx="543">
                  <c:v>671</c:v>
                </c:pt>
                <c:pt idx="544">
                  <c:v>657</c:v>
                </c:pt>
                <c:pt idx="545">
                  <c:v>749</c:v>
                </c:pt>
                <c:pt idx="546">
                  <c:v>672</c:v>
                </c:pt>
                <c:pt idx="547">
                  <c:v>672</c:v>
                </c:pt>
                <c:pt idx="548">
                  <c:v>703</c:v>
                </c:pt>
                <c:pt idx="549">
                  <c:v>671</c:v>
                </c:pt>
                <c:pt idx="550">
                  <c:v>672</c:v>
                </c:pt>
                <c:pt idx="551">
                  <c:v>688</c:v>
                </c:pt>
                <c:pt idx="552">
                  <c:v>687</c:v>
                </c:pt>
                <c:pt idx="553">
                  <c:v>703</c:v>
                </c:pt>
                <c:pt idx="554">
                  <c:v>718</c:v>
                </c:pt>
                <c:pt idx="555">
                  <c:v>703</c:v>
                </c:pt>
                <c:pt idx="556">
                  <c:v>703</c:v>
                </c:pt>
                <c:pt idx="557">
                  <c:v>735</c:v>
                </c:pt>
                <c:pt idx="558">
                  <c:v>718</c:v>
                </c:pt>
                <c:pt idx="559">
                  <c:v>703</c:v>
                </c:pt>
                <c:pt idx="560">
                  <c:v>750</c:v>
                </c:pt>
                <c:pt idx="561">
                  <c:v>750</c:v>
                </c:pt>
                <c:pt idx="562">
                  <c:v>734</c:v>
                </c:pt>
                <c:pt idx="563">
                  <c:v>734</c:v>
                </c:pt>
                <c:pt idx="564">
                  <c:v>953</c:v>
                </c:pt>
                <c:pt idx="565">
                  <c:v>781</c:v>
                </c:pt>
                <c:pt idx="566">
                  <c:v>750</c:v>
                </c:pt>
                <c:pt idx="567">
                  <c:v>750</c:v>
                </c:pt>
                <c:pt idx="568">
                  <c:v>828</c:v>
                </c:pt>
                <c:pt idx="569">
                  <c:v>765</c:v>
                </c:pt>
                <c:pt idx="570">
                  <c:v>781</c:v>
                </c:pt>
                <c:pt idx="571">
                  <c:v>766</c:v>
                </c:pt>
                <c:pt idx="572">
                  <c:v>781</c:v>
                </c:pt>
                <c:pt idx="573">
                  <c:v>812</c:v>
                </c:pt>
                <c:pt idx="574">
                  <c:v>812</c:v>
                </c:pt>
                <c:pt idx="575">
                  <c:v>797</c:v>
                </c:pt>
                <c:pt idx="576">
                  <c:v>812</c:v>
                </c:pt>
                <c:pt idx="577">
                  <c:v>797</c:v>
                </c:pt>
                <c:pt idx="578">
                  <c:v>812</c:v>
                </c:pt>
                <c:pt idx="579">
                  <c:v>828</c:v>
                </c:pt>
                <c:pt idx="580">
                  <c:v>875</c:v>
                </c:pt>
                <c:pt idx="581">
                  <c:v>812</c:v>
                </c:pt>
                <c:pt idx="582">
                  <c:v>828</c:v>
                </c:pt>
                <c:pt idx="583">
                  <c:v>797</c:v>
                </c:pt>
                <c:pt idx="584">
                  <c:v>1031</c:v>
                </c:pt>
                <c:pt idx="585">
                  <c:v>859</c:v>
                </c:pt>
                <c:pt idx="586">
                  <c:v>828</c:v>
                </c:pt>
                <c:pt idx="587">
                  <c:v>844</c:v>
                </c:pt>
                <c:pt idx="588">
                  <c:v>859</c:v>
                </c:pt>
                <c:pt idx="589">
                  <c:v>890</c:v>
                </c:pt>
                <c:pt idx="590">
                  <c:v>828</c:v>
                </c:pt>
                <c:pt idx="591">
                  <c:v>844</c:v>
                </c:pt>
                <c:pt idx="592">
                  <c:v>890</c:v>
                </c:pt>
                <c:pt idx="593">
                  <c:v>890</c:v>
                </c:pt>
                <c:pt idx="594">
                  <c:v>891</c:v>
                </c:pt>
                <c:pt idx="595">
                  <c:v>874</c:v>
                </c:pt>
                <c:pt idx="596">
                  <c:v>891</c:v>
                </c:pt>
                <c:pt idx="597">
                  <c:v>906</c:v>
                </c:pt>
                <c:pt idx="598">
                  <c:v>890</c:v>
                </c:pt>
                <c:pt idx="599">
                  <c:v>874</c:v>
                </c:pt>
                <c:pt idx="600">
                  <c:v>906</c:v>
                </c:pt>
                <c:pt idx="601">
                  <c:v>938</c:v>
                </c:pt>
                <c:pt idx="602">
                  <c:v>953</c:v>
                </c:pt>
                <c:pt idx="603">
                  <c:v>906</c:v>
                </c:pt>
                <c:pt idx="604">
                  <c:v>906</c:v>
                </c:pt>
                <c:pt idx="605">
                  <c:v>937</c:v>
                </c:pt>
                <c:pt idx="606">
                  <c:v>1047</c:v>
                </c:pt>
                <c:pt idx="607">
                  <c:v>906</c:v>
                </c:pt>
                <c:pt idx="608">
                  <c:v>952</c:v>
                </c:pt>
                <c:pt idx="609">
                  <c:v>953</c:v>
                </c:pt>
                <c:pt idx="610">
                  <c:v>953</c:v>
                </c:pt>
                <c:pt idx="611">
                  <c:v>953</c:v>
                </c:pt>
                <c:pt idx="612">
                  <c:v>969</c:v>
                </c:pt>
                <c:pt idx="613">
                  <c:v>968</c:v>
                </c:pt>
                <c:pt idx="614">
                  <c:v>953</c:v>
                </c:pt>
                <c:pt idx="615">
                  <c:v>1000</c:v>
                </c:pt>
                <c:pt idx="616">
                  <c:v>984</c:v>
                </c:pt>
                <c:pt idx="617">
                  <c:v>1031</c:v>
                </c:pt>
                <c:pt idx="618">
                  <c:v>969</c:v>
                </c:pt>
                <c:pt idx="619">
                  <c:v>1015</c:v>
                </c:pt>
                <c:pt idx="620">
                  <c:v>1000</c:v>
                </c:pt>
                <c:pt idx="621">
                  <c:v>1062</c:v>
                </c:pt>
                <c:pt idx="622">
                  <c:v>1000</c:v>
                </c:pt>
                <c:pt idx="623">
                  <c:v>999</c:v>
                </c:pt>
                <c:pt idx="624">
                  <c:v>1203</c:v>
                </c:pt>
                <c:pt idx="625">
                  <c:v>1359</c:v>
                </c:pt>
                <c:pt idx="626">
                  <c:v>1219</c:v>
                </c:pt>
                <c:pt idx="627">
                  <c:v>1031</c:v>
                </c:pt>
                <c:pt idx="628">
                  <c:v>1062</c:v>
                </c:pt>
                <c:pt idx="629">
                  <c:v>1203</c:v>
                </c:pt>
                <c:pt idx="630">
                  <c:v>1062</c:v>
                </c:pt>
                <c:pt idx="631">
                  <c:v>1031</c:v>
                </c:pt>
                <c:pt idx="632">
                  <c:v>1062</c:v>
                </c:pt>
                <c:pt idx="633">
                  <c:v>1094</c:v>
                </c:pt>
                <c:pt idx="634">
                  <c:v>1093</c:v>
                </c:pt>
                <c:pt idx="635">
                  <c:v>1094</c:v>
                </c:pt>
                <c:pt idx="636">
                  <c:v>1078</c:v>
                </c:pt>
                <c:pt idx="637">
                  <c:v>1109</c:v>
                </c:pt>
                <c:pt idx="638">
                  <c:v>1078</c:v>
                </c:pt>
                <c:pt idx="639">
                  <c:v>1343</c:v>
                </c:pt>
                <c:pt idx="640">
                  <c:v>1141</c:v>
                </c:pt>
                <c:pt idx="641">
                  <c:v>1124</c:v>
                </c:pt>
                <c:pt idx="642">
                  <c:v>1125</c:v>
                </c:pt>
                <c:pt idx="643">
                  <c:v>1125</c:v>
                </c:pt>
                <c:pt idx="644">
                  <c:v>1187</c:v>
                </c:pt>
                <c:pt idx="645">
                  <c:v>1156</c:v>
                </c:pt>
                <c:pt idx="646">
                  <c:v>1156</c:v>
                </c:pt>
                <c:pt idx="647">
                  <c:v>1140</c:v>
                </c:pt>
                <c:pt idx="648">
                  <c:v>1187</c:v>
                </c:pt>
                <c:pt idx="649">
                  <c:v>1172</c:v>
                </c:pt>
                <c:pt idx="650">
                  <c:v>1218</c:v>
                </c:pt>
                <c:pt idx="651">
                  <c:v>1187</c:v>
                </c:pt>
                <c:pt idx="652">
                  <c:v>1188</c:v>
                </c:pt>
                <c:pt idx="653">
                  <c:v>1171</c:v>
                </c:pt>
                <c:pt idx="654">
                  <c:v>1266</c:v>
                </c:pt>
                <c:pt idx="655">
                  <c:v>1155</c:v>
                </c:pt>
                <c:pt idx="656">
                  <c:v>1203</c:v>
                </c:pt>
                <c:pt idx="657">
                  <c:v>1250</c:v>
                </c:pt>
                <c:pt idx="658">
                  <c:v>1203</c:v>
                </c:pt>
                <c:pt idx="659">
                  <c:v>1249</c:v>
                </c:pt>
                <c:pt idx="660">
                  <c:v>1234</c:v>
                </c:pt>
                <c:pt idx="661">
                  <c:v>1531</c:v>
                </c:pt>
                <c:pt idx="662">
                  <c:v>1266</c:v>
                </c:pt>
                <c:pt idx="663">
                  <c:v>1249</c:v>
                </c:pt>
                <c:pt idx="664">
                  <c:v>1250</c:v>
                </c:pt>
                <c:pt idx="665">
                  <c:v>1484</c:v>
                </c:pt>
                <c:pt idx="666">
                  <c:v>1281</c:v>
                </c:pt>
                <c:pt idx="667">
                  <c:v>1265</c:v>
                </c:pt>
                <c:pt idx="668">
                  <c:v>1343</c:v>
                </c:pt>
                <c:pt idx="669">
                  <c:v>1297</c:v>
                </c:pt>
                <c:pt idx="670">
                  <c:v>1312</c:v>
                </c:pt>
                <c:pt idx="671">
                  <c:v>1250</c:v>
                </c:pt>
                <c:pt idx="672">
                  <c:v>1281</c:v>
                </c:pt>
                <c:pt idx="673">
                  <c:v>1343</c:v>
                </c:pt>
                <c:pt idx="674">
                  <c:v>1359</c:v>
                </c:pt>
                <c:pt idx="675">
                  <c:v>1328</c:v>
                </c:pt>
                <c:pt idx="676">
                  <c:v>1484</c:v>
                </c:pt>
                <c:pt idx="677">
                  <c:v>1390</c:v>
                </c:pt>
                <c:pt idx="678">
                  <c:v>1312</c:v>
                </c:pt>
                <c:pt idx="679">
                  <c:v>1328</c:v>
                </c:pt>
                <c:pt idx="680">
                  <c:v>1359</c:v>
                </c:pt>
                <c:pt idx="681">
                  <c:v>1328</c:v>
                </c:pt>
                <c:pt idx="682">
                  <c:v>1437</c:v>
                </c:pt>
                <c:pt idx="683">
                  <c:v>1391</c:v>
                </c:pt>
                <c:pt idx="684">
                  <c:v>1406</c:v>
                </c:pt>
                <c:pt idx="685">
                  <c:v>1390</c:v>
                </c:pt>
                <c:pt idx="686">
                  <c:v>1406</c:v>
                </c:pt>
                <c:pt idx="687">
                  <c:v>1390</c:v>
                </c:pt>
                <c:pt idx="688">
                  <c:v>1390</c:v>
                </c:pt>
                <c:pt idx="689">
                  <c:v>1547</c:v>
                </c:pt>
                <c:pt idx="690">
                  <c:v>1437</c:v>
                </c:pt>
                <c:pt idx="691">
                  <c:v>1422</c:v>
                </c:pt>
                <c:pt idx="692">
                  <c:v>1437</c:v>
                </c:pt>
                <c:pt idx="693">
                  <c:v>1437</c:v>
                </c:pt>
                <c:pt idx="694">
                  <c:v>1500</c:v>
                </c:pt>
                <c:pt idx="695">
                  <c:v>1421</c:v>
                </c:pt>
                <c:pt idx="696">
                  <c:v>1531</c:v>
                </c:pt>
                <c:pt idx="697">
                  <c:v>1500</c:v>
                </c:pt>
                <c:pt idx="698">
                  <c:v>1484</c:v>
                </c:pt>
                <c:pt idx="699">
                  <c:v>1499</c:v>
                </c:pt>
                <c:pt idx="700">
                  <c:v>1531</c:v>
                </c:pt>
                <c:pt idx="701">
                  <c:v>1562</c:v>
                </c:pt>
                <c:pt idx="702">
                  <c:v>1531</c:v>
                </c:pt>
                <c:pt idx="703">
                  <c:v>1469</c:v>
                </c:pt>
                <c:pt idx="704">
                  <c:v>1499</c:v>
                </c:pt>
                <c:pt idx="705">
                  <c:v>1562</c:v>
                </c:pt>
                <c:pt idx="706">
                  <c:v>1531</c:v>
                </c:pt>
                <c:pt idx="707">
                  <c:v>1609</c:v>
                </c:pt>
                <c:pt idx="708">
                  <c:v>1562</c:v>
                </c:pt>
                <c:pt idx="709">
                  <c:v>1578</c:v>
                </c:pt>
                <c:pt idx="710">
                  <c:v>1578</c:v>
                </c:pt>
                <c:pt idx="711">
                  <c:v>1578</c:v>
                </c:pt>
                <c:pt idx="712">
                  <c:v>1655</c:v>
                </c:pt>
                <c:pt idx="713">
                  <c:v>1578</c:v>
                </c:pt>
                <c:pt idx="714">
                  <c:v>1625</c:v>
                </c:pt>
                <c:pt idx="715">
                  <c:v>1656</c:v>
                </c:pt>
                <c:pt idx="716">
                  <c:v>1641</c:v>
                </c:pt>
                <c:pt idx="717">
                  <c:v>1671</c:v>
                </c:pt>
                <c:pt idx="718">
                  <c:v>1640</c:v>
                </c:pt>
                <c:pt idx="719">
                  <c:v>1562</c:v>
                </c:pt>
                <c:pt idx="720">
                  <c:v>1656</c:v>
                </c:pt>
                <c:pt idx="721">
                  <c:v>1672</c:v>
                </c:pt>
                <c:pt idx="722">
                  <c:v>1734</c:v>
                </c:pt>
                <c:pt idx="723">
                  <c:v>1687</c:v>
                </c:pt>
                <c:pt idx="724">
                  <c:v>1781</c:v>
                </c:pt>
                <c:pt idx="725">
                  <c:v>1655</c:v>
                </c:pt>
                <c:pt idx="726">
                  <c:v>1719</c:v>
                </c:pt>
                <c:pt idx="727">
                  <c:v>1656</c:v>
                </c:pt>
                <c:pt idx="728">
                  <c:v>1765</c:v>
                </c:pt>
                <c:pt idx="729">
                  <c:v>1749</c:v>
                </c:pt>
                <c:pt idx="730">
                  <c:v>1813</c:v>
                </c:pt>
                <c:pt idx="731">
                  <c:v>1780</c:v>
                </c:pt>
                <c:pt idx="732">
                  <c:v>1797</c:v>
                </c:pt>
                <c:pt idx="733">
                  <c:v>1766</c:v>
                </c:pt>
                <c:pt idx="734">
                  <c:v>1765</c:v>
                </c:pt>
                <c:pt idx="735">
                  <c:v>1656</c:v>
                </c:pt>
                <c:pt idx="736">
                  <c:v>1812</c:v>
                </c:pt>
                <c:pt idx="737">
                  <c:v>2156</c:v>
                </c:pt>
                <c:pt idx="738">
                  <c:v>1827</c:v>
                </c:pt>
                <c:pt idx="739">
                  <c:v>1812</c:v>
                </c:pt>
                <c:pt idx="740">
                  <c:v>1875</c:v>
                </c:pt>
                <c:pt idx="741">
                  <c:v>1828</c:v>
                </c:pt>
                <c:pt idx="742">
                  <c:v>1874</c:v>
                </c:pt>
                <c:pt idx="743">
                  <c:v>1812</c:v>
                </c:pt>
                <c:pt idx="744">
                  <c:v>1968</c:v>
                </c:pt>
                <c:pt idx="745">
                  <c:v>1891</c:v>
                </c:pt>
                <c:pt idx="746">
                  <c:v>1874</c:v>
                </c:pt>
                <c:pt idx="747">
                  <c:v>1906</c:v>
                </c:pt>
                <c:pt idx="748">
                  <c:v>1953</c:v>
                </c:pt>
                <c:pt idx="749">
                  <c:v>1937</c:v>
                </c:pt>
                <c:pt idx="750">
                  <c:v>1874</c:v>
                </c:pt>
                <c:pt idx="751">
                  <c:v>1859</c:v>
                </c:pt>
                <c:pt idx="752">
                  <c:v>1906</c:v>
                </c:pt>
                <c:pt idx="753">
                  <c:v>1937</c:v>
                </c:pt>
                <c:pt idx="754">
                  <c:v>1953</c:v>
                </c:pt>
                <c:pt idx="755">
                  <c:v>1968</c:v>
                </c:pt>
                <c:pt idx="756">
                  <c:v>2000</c:v>
                </c:pt>
                <c:pt idx="757">
                  <c:v>1968</c:v>
                </c:pt>
                <c:pt idx="758">
                  <c:v>1937</c:v>
                </c:pt>
                <c:pt idx="759">
                  <c:v>1921</c:v>
                </c:pt>
                <c:pt idx="760">
                  <c:v>2062</c:v>
                </c:pt>
                <c:pt idx="761">
                  <c:v>2422</c:v>
                </c:pt>
                <c:pt idx="762">
                  <c:v>1999</c:v>
                </c:pt>
                <c:pt idx="763">
                  <c:v>2031</c:v>
                </c:pt>
                <c:pt idx="764">
                  <c:v>2093</c:v>
                </c:pt>
                <c:pt idx="765">
                  <c:v>2062</c:v>
                </c:pt>
                <c:pt idx="766">
                  <c:v>2109</c:v>
                </c:pt>
                <c:pt idx="767">
                  <c:v>2609</c:v>
                </c:pt>
                <c:pt idx="768">
                  <c:v>2093</c:v>
                </c:pt>
                <c:pt idx="769">
                  <c:v>2109</c:v>
                </c:pt>
                <c:pt idx="770">
                  <c:v>2577</c:v>
                </c:pt>
                <c:pt idx="771">
                  <c:v>2141</c:v>
                </c:pt>
                <c:pt idx="772">
                  <c:v>2140</c:v>
                </c:pt>
                <c:pt idx="773">
                  <c:v>2280</c:v>
                </c:pt>
                <c:pt idx="774">
                  <c:v>2265</c:v>
                </c:pt>
                <c:pt idx="775">
                  <c:v>2047</c:v>
                </c:pt>
                <c:pt idx="776">
                  <c:v>2187</c:v>
                </c:pt>
                <c:pt idx="777">
                  <c:v>2202</c:v>
                </c:pt>
                <c:pt idx="778">
                  <c:v>2266</c:v>
                </c:pt>
                <c:pt idx="779">
                  <c:v>2593</c:v>
                </c:pt>
                <c:pt idx="780">
                  <c:v>2280</c:v>
                </c:pt>
                <c:pt idx="781">
                  <c:v>2234</c:v>
                </c:pt>
                <c:pt idx="782">
                  <c:v>2328</c:v>
                </c:pt>
                <c:pt idx="783">
                  <c:v>2093</c:v>
                </c:pt>
                <c:pt idx="784">
                  <c:v>2343</c:v>
                </c:pt>
                <c:pt idx="785">
                  <c:v>2359</c:v>
                </c:pt>
                <c:pt idx="786">
                  <c:v>2328</c:v>
                </c:pt>
                <c:pt idx="787">
                  <c:v>2280</c:v>
                </c:pt>
                <c:pt idx="788">
                  <c:v>2453</c:v>
                </c:pt>
                <c:pt idx="789">
                  <c:v>2374</c:v>
                </c:pt>
                <c:pt idx="790">
                  <c:v>2437</c:v>
                </c:pt>
                <c:pt idx="791">
                  <c:v>2218</c:v>
                </c:pt>
                <c:pt idx="792">
                  <c:v>2437</c:v>
                </c:pt>
                <c:pt idx="793">
                  <c:v>2469</c:v>
                </c:pt>
                <c:pt idx="794">
                  <c:v>2405</c:v>
                </c:pt>
                <c:pt idx="795">
                  <c:v>2390</c:v>
                </c:pt>
                <c:pt idx="796">
                  <c:v>2437</c:v>
                </c:pt>
                <c:pt idx="797">
                  <c:v>2531</c:v>
                </c:pt>
                <c:pt idx="798">
                  <c:v>2562</c:v>
                </c:pt>
                <c:pt idx="799">
                  <c:v>2234</c:v>
                </c:pt>
                <c:pt idx="800">
                  <c:v>2530</c:v>
                </c:pt>
                <c:pt idx="801">
                  <c:v>2812</c:v>
                </c:pt>
                <c:pt idx="802">
                  <c:v>2593</c:v>
                </c:pt>
                <c:pt idx="803">
                  <c:v>2500</c:v>
                </c:pt>
                <c:pt idx="804">
                  <c:v>3061</c:v>
                </c:pt>
                <c:pt idx="805">
                  <c:v>3172</c:v>
                </c:pt>
                <c:pt idx="806">
                  <c:v>2546</c:v>
                </c:pt>
                <c:pt idx="807">
                  <c:v>2421</c:v>
                </c:pt>
                <c:pt idx="808">
                  <c:v>2625</c:v>
                </c:pt>
                <c:pt idx="809">
                  <c:v>2546</c:v>
                </c:pt>
                <c:pt idx="810">
                  <c:v>2640</c:v>
                </c:pt>
                <c:pt idx="811">
                  <c:v>2702</c:v>
                </c:pt>
                <c:pt idx="812">
                  <c:v>2687</c:v>
                </c:pt>
                <c:pt idx="813">
                  <c:v>2671</c:v>
                </c:pt>
                <c:pt idx="814">
                  <c:v>2750</c:v>
                </c:pt>
                <c:pt idx="815">
                  <c:v>2546</c:v>
                </c:pt>
                <c:pt idx="816">
                  <c:v>2718</c:v>
                </c:pt>
                <c:pt idx="817">
                  <c:v>2718</c:v>
                </c:pt>
                <c:pt idx="818">
                  <c:v>3281</c:v>
                </c:pt>
                <c:pt idx="819">
                  <c:v>2640</c:v>
                </c:pt>
                <c:pt idx="820">
                  <c:v>2749</c:v>
                </c:pt>
                <c:pt idx="821">
                  <c:v>2749</c:v>
                </c:pt>
                <c:pt idx="822">
                  <c:v>2937</c:v>
                </c:pt>
                <c:pt idx="823">
                  <c:v>2531</c:v>
                </c:pt>
                <c:pt idx="824">
                  <c:v>2843</c:v>
                </c:pt>
                <c:pt idx="825">
                  <c:v>2827</c:v>
                </c:pt>
                <c:pt idx="826">
                  <c:v>3109</c:v>
                </c:pt>
                <c:pt idx="827">
                  <c:v>2843</c:v>
                </c:pt>
                <c:pt idx="828">
                  <c:v>2843</c:v>
                </c:pt>
                <c:pt idx="829">
                  <c:v>2828</c:v>
                </c:pt>
                <c:pt idx="830">
                  <c:v>2874</c:v>
                </c:pt>
                <c:pt idx="831">
                  <c:v>2593</c:v>
                </c:pt>
                <c:pt idx="832">
                  <c:v>3031</c:v>
                </c:pt>
                <c:pt idx="833">
                  <c:v>2874</c:v>
                </c:pt>
                <c:pt idx="834">
                  <c:v>2921</c:v>
                </c:pt>
                <c:pt idx="835">
                  <c:v>2874</c:v>
                </c:pt>
                <c:pt idx="836">
                  <c:v>3125</c:v>
                </c:pt>
                <c:pt idx="837">
                  <c:v>3015</c:v>
                </c:pt>
                <c:pt idx="838">
                  <c:v>2952</c:v>
                </c:pt>
                <c:pt idx="839">
                  <c:v>2812</c:v>
                </c:pt>
                <c:pt idx="840">
                  <c:v>3015</c:v>
                </c:pt>
                <c:pt idx="841">
                  <c:v>3062</c:v>
                </c:pt>
                <c:pt idx="842">
                  <c:v>3061</c:v>
                </c:pt>
                <c:pt idx="843">
                  <c:v>3015</c:v>
                </c:pt>
                <c:pt idx="844">
                  <c:v>3046</c:v>
                </c:pt>
                <c:pt idx="845">
                  <c:v>3078</c:v>
                </c:pt>
                <c:pt idx="846">
                  <c:v>3077</c:v>
                </c:pt>
                <c:pt idx="847">
                  <c:v>2781</c:v>
                </c:pt>
                <c:pt idx="848">
                  <c:v>3108</c:v>
                </c:pt>
                <c:pt idx="849">
                  <c:v>3406</c:v>
                </c:pt>
                <c:pt idx="850">
                  <c:v>3687</c:v>
                </c:pt>
                <c:pt idx="851">
                  <c:v>3452</c:v>
                </c:pt>
                <c:pt idx="852">
                  <c:v>3468</c:v>
                </c:pt>
                <c:pt idx="853">
                  <c:v>3281</c:v>
                </c:pt>
                <c:pt idx="854">
                  <c:v>3249</c:v>
                </c:pt>
                <c:pt idx="855">
                  <c:v>2937</c:v>
                </c:pt>
                <c:pt idx="856">
                  <c:v>3343</c:v>
                </c:pt>
                <c:pt idx="857">
                  <c:v>3327</c:v>
                </c:pt>
                <c:pt idx="858">
                  <c:v>3265</c:v>
                </c:pt>
                <c:pt idx="859">
                  <c:v>3187</c:v>
                </c:pt>
                <c:pt idx="860">
                  <c:v>3405</c:v>
                </c:pt>
                <c:pt idx="861">
                  <c:v>3437</c:v>
                </c:pt>
                <c:pt idx="862">
                  <c:v>3483</c:v>
                </c:pt>
                <c:pt idx="863">
                  <c:v>2844</c:v>
                </c:pt>
                <c:pt idx="864">
                  <c:v>3452</c:v>
                </c:pt>
                <c:pt idx="865">
                  <c:v>3421</c:v>
                </c:pt>
                <c:pt idx="866">
                  <c:v>3437</c:v>
                </c:pt>
                <c:pt idx="867">
                  <c:v>3468</c:v>
                </c:pt>
                <c:pt idx="868">
                  <c:v>3436</c:v>
                </c:pt>
                <c:pt idx="869">
                  <c:v>3593</c:v>
                </c:pt>
                <c:pt idx="870">
                  <c:v>3531</c:v>
                </c:pt>
                <c:pt idx="871">
                  <c:v>3124</c:v>
                </c:pt>
                <c:pt idx="872">
                  <c:v>3577</c:v>
                </c:pt>
                <c:pt idx="873">
                  <c:v>3562</c:v>
                </c:pt>
                <c:pt idx="874">
                  <c:v>3608</c:v>
                </c:pt>
                <c:pt idx="875">
                  <c:v>3437</c:v>
                </c:pt>
                <c:pt idx="876">
                  <c:v>3562</c:v>
                </c:pt>
                <c:pt idx="877">
                  <c:v>3608</c:v>
                </c:pt>
                <c:pt idx="878">
                  <c:v>3624</c:v>
                </c:pt>
                <c:pt idx="879">
                  <c:v>3125</c:v>
                </c:pt>
                <c:pt idx="880">
                  <c:v>3733</c:v>
                </c:pt>
                <c:pt idx="881">
                  <c:v>3577</c:v>
                </c:pt>
                <c:pt idx="882">
                  <c:v>4562</c:v>
                </c:pt>
                <c:pt idx="883">
                  <c:v>3686</c:v>
                </c:pt>
                <c:pt idx="884">
                  <c:v>3703</c:v>
                </c:pt>
                <c:pt idx="885">
                  <c:v>3874</c:v>
                </c:pt>
                <c:pt idx="886">
                  <c:v>3811</c:v>
                </c:pt>
                <c:pt idx="887">
                  <c:v>3359</c:v>
                </c:pt>
                <c:pt idx="888">
                  <c:v>3827</c:v>
                </c:pt>
                <c:pt idx="889">
                  <c:v>3796</c:v>
                </c:pt>
                <c:pt idx="890">
                  <c:v>4327</c:v>
                </c:pt>
                <c:pt idx="891">
                  <c:v>3687</c:v>
                </c:pt>
                <c:pt idx="892">
                  <c:v>3858</c:v>
                </c:pt>
                <c:pt idx="893">
                  <c:v>3828</c:v>
                </c:pt>
                <c:pt idx="894">
                  <c:v>3889</c:v>
                </c:pt>
                <c:pt idx="895">
                  <c:v>4140</c:v>
                </c:pt>
                <c:pt idx="896">
                  <c:v>3796</c:v>
                </c:pt>
                <c:pt idx="897">
                  <c:v>3890</c:v>
                </c:pt>
                <c:pt idx="898">
                  <c:v>4014</c:v>
                </c:pt>
                <c:pt idx="899">
                  <c:v>3781</c:v>
                </c:pt>
                <c:pt idx="900">
                  <c:v>4484</c:v>
                </c:pt>
                <c:pt idx="901">
                  <c:v>4389</c:v>
                </c:pt>
                <c:pt idx="902">
                  <c:v>4421</c:v>
                </c:pt>
                <c:pt idx="903">
                  <c:v>4062</c:v>
                </c:pt>
                <c:pt idx="904">
                  <c:v>4717</c:v>
                </c:pt>
                <c:pt idx="905">
                  <c:v>4437</c:v>
                </c:pt>
                <c:pt idx="906">
                  <c:v>4171</c:v>
                </c:pt>
                <c:pt idx="907">
                  <c:v>4030</c:v>
                </c:pt>
                <c:pt idx="908">
                  <c:v>4218</c:v>
                </c:pt>
                <c:pt idx="909">
                  <c:v>4873</c:v>
                </c:pt>
                <c:pt idx="910">
                  <c:v>4281</c:v>
                </c:pt>
                <c:pt idx="911">
                  <c:v>3483</c:v>
                </c:pt>
                <c:pt idx="912">
                  <c:v>4296</c:v>
                </c:pt>
                <c:pt idx="913">
                  <c:v>4249</c:v>
                </c:pt>
                <c:pt idx="914">
                  <c:v>4249</c:v>
                </c:pt>
                <c:pt idx="915">
                  <c:v>4124</c:v>
                </c:pt>
                <c:pt idx="916">
                  <c:v>4249</c:v>
                </c:pt>
                <c:pt idx="917">
                  <c:v>4280</c:v>
                </c:pt>
                <c:pt idx="918">
                  <c:v>4421</c:v>
                </c:pt>
                <c:pt idx="919">
                  <c:v>3765</c:v>
                </c:pt>
                <c:pt idx="920">
                  <c:v>4389</c:v>
                </c:pt>
                <c:pt idx="921">
                  <c:v>4343</c:v>
                </c:pt>
                <c:pt idx="922">
                  <c:v>5327</c:v>
                </c:pt>
                <c:pt idx="923">
                  <c:v>4187</c:v>
                </c:pt>
                <c:pt idx="924">
                  <c:v>4467</c:v>
                </c:pt>
                <c:pt idx="925">
                  <c:v>4421</c:v>
                </c:pt>
                <c:pt idx="926">
                  <c:v>4562</c:v>
                </c:pt>
                <c:pt idx="927">
                  <c:v>3608</c:v>
                </c:pt>
                <c:pt idx="928">
                  <c:v>4999</c:v>
                </c:pt>
                <c:pt idx="929">
                  <c:v>4468</c:v>
                </c:pt>
                <c:pt idx="930">
                  <c:v>4686</c:v>
                </c:pt>
                <c:pt idx="931">
                  <c:v>4358</c:v>
                </c:pt>
                <c:pt idx="932">
                  <c:v>4546</c:v>
                </c:pt>
                <c:pt idx="933">
                  <c:v>4593</c:v>
                </c:pt>
                <c:pt idx="934">
                  <c:v>4608</c:v>
                </c:pt>
                <c:pt idx="935">
                  <c:v>4062</c:v>
                </c:pt>
                <c:pt idx="936">
                  <c:v>4545</c:v>
                </c:pt>
                <c:pt idx="937">
                  <c:v>4702</c:v>
                </c:pt>
                <c:pt idx="938">
                  <c:v>4687</c:v>
                </c:pt>
                <c:pt idx="939">
                  <c:v>4546</c:v>
                </c:pt>
                <c:pt idx="940">
                  <c:v>4795</c:v>
                </c:pt>
                <c:pt idx="941">
                  <c:v>4655</c:v>
                </c:pt>
                <c:pt idx="942">
                  <c:v>5031</c:v>
                </c:pt>
                <c:pt idx="943">
                  <c:v>3936</c:v>
                </c:pt>
                <c:pt idx="944">
                  <c:v>4765</c:v>
                </c:pt>
                <c:pt idx="945">
                  <c:v>4780</c:v>
                </c:pt>
                <c:pt idx="946">
                  <c:v>4842</c:v>
                </c:pt>
                <c:pt idx="947">
                  <c:v>4515</c:v>
                </c:pt>
                <c:pt idx="948">
                  <c:v>4889</c:v>
                </c:pt>
                <c:pt idx="949">
                  <c:v>4968</c:v>
                </c:pt>
                <c:pt idx="950">
                  <c:v>4764</c:v>
                </c:pt>
                <c:pt idx="951">
                  <c:v>4281</c:v>
                </c:pt>
                <c:pt idx="952">
                  <c:v>4905</c:v>
                </c:pt>
                <c:pt idx="953">
                  <c:v>4936</c:v>
                </c:pt>
                <c:pt idx="954">
                  <c:v>4936</c:v>
                </c:pt>
                <c:pt idx="955">
                  <c:v>4921</c:v>
                </c:pt>
                <c:pt idx="956">
                  <c:v>5093</c:v>
                </c:pt>
                <c:pt idx="957">
                  <c:v>4936</c:v>
                </c:pt>
                <c:pt idx="958">
                  <c:v>4889</c:v>
                </c:pt>
                <c:pt idx="959">
                  <c:v>4187</c:v>
                </c:pt>
                <c:pt idx="960">
                  <c:v>4968</c:v>
                </c:pt>
                <c:pt idx="961">
                  <c:v>4998</c:v>
                </c:pt>
                <c:pt idx="962">
                  <c:v>5155</c:v>
                </c:pt>
                <c:pt idx="963">
                  <c:v>5983</c:v>
                </c:pt>
                <c:pt idx="964">
                  <c:v>5046</c:v>
                </c:pt>
                <c:pt idx="965">
                  <c:v>5014</c:v>
                </c:pt>
                <c:pt idx="966">
                  <c:v>5234</c:v>
                </c:pt>
                <c:pt idx="967">
                  <c:v>4405</c:v>
                </c:pt>
                <c:pt idx="968">
                  <c:v>5202</c:v>
                </c:pt>
                <c:pt idx="969">
                  <c:v>5155</c:v>
                </c:pt>
                <c:pt idx="970">
                  <c:v>5264</c:v>
                </c:pt>
                <c:pt idx="971">
                  <c:v>4999</c:v>
                </c:pt>
                <c:pt idx="972">
                  <c:v>5280</c:v>
                </c:pt>
                <c:pt idx="973">
                  <c:v>5202</c:v>
                </c:pt>
                <c:pt idx="974">
                  <c:v>5249</c:v>
                </c:pt>
                <c:pt idx="975">
                  <c:v>4374</c:v>
                </c:pt>
                <c:pt idx="976">
                  <c:v>5373</c:v>
                </c:pt>
                <c:pt idx="977">
                  <c:v>5499</c:v>
                </c:pt>
                <c:pt idx="978">
                  <c:v>5483</c:v>
                </c:pt>
                <c:pt idx="979">
                  <c:v>5124</c:v>
                </c:pt>
                <c:pt idx="980">
                  <c:v>6670</c:v>
                </c:pt>
                <c:pt idx="981">
                  <c:v>5514</c:v>
                </c:pt>
                <c:pt idx="982">
                  <c:v>6686</c:v>
                </c:pt>
                <c:pt idx="983">
                  <c:v>4671</c:v>
                </c:pt>
                <c:pt idx="984">
                  <c:v>5343</c:v>
                </c:pt>
                <c:pt idx="985">
                  <c:v>5405</c:v>
                </c:pt>
                <c:pt idx="986">
                  <c:v>6701</c:v>
                </c:pt>
                <c:pt idx="987">
                  <c:v>5593</c:v>
                </c:pt>
                <c:pt idx="988">
                  <c:v>5639</c:v>
                </c:pt>
                <c:pt idx="989">
                  <c:v>5717</c:v>
                </c:pt>
                <c:pt idx="990">
                  <c:v>5702</c:v>
                </c:pt>
                <c:pt idx="991">
                  <c:v>4437</c:v>
                </c:pt>
                <c:pt idx="992">
                  <c:v>7045</c:v>
                </c:pt>
                <c:pt idx="993">
                  <c:v>5545</c:v>
                </c:pt>
                <c:pt idx="994">
                  <c:v>5655</c:v>
                </c:pt>
                <c:pt idx="995">
                  <c:v>5327</c:v>
                </c:pt>
                <c:pt idx="996">
                  <c:v>5655</c:v>
                </c:pt>
                <c:pt idx="997">
                  <c:v>6764</c:v>
                </c:pt>
                <c:pt idx="998">
                  <c:v>7155</c:v>
                </c:pt>
                <c:pt idx="999">
                  <c:v>4920</c:v>
                </c:pt>
                <c:pt idx="1000">
                  <c:v>6124</c:v>
                </c:pt>
                <c:pt idx="1001">
                  <c:v>5858</c:v>
                </c:pt>
                <c:pt idx="1002">
                  <c:v>6389</c:v>
                </c:pt>
                <c:pt idx="1003">
                  <c:v>5577</c:v>
                </c:pt>
                <c:pt idx="1004">
                  <c:v>5936</c:v>
                </c:pt>
                <c:pt idx="1005">
                  <c:v>6889</c:v>
                </c:pt>
                <c:pt idx="1006">
                  <c:v>5858</c:v>
                </c:pt>
                <c:pt idx="1007">
                  <c:v>4796</c:v>
                </c:pt>
                <c:pt idx="1008">
                  <c:v>5889</c:v>
                </c:pt>
                <c:pt idx="1009">
                  <c:v>6983</c:v>
                </c:pt>
                <c:pt idx="1010">
                  <c:v>6107</c:v>
                </c:pt>
                <c:pt idx="1011">
                  <c:v>5765</c:v>
                </c:pt>
                <c:pt idx="1012">
                  <c:v>6030</c:v>
                </c:pt>
                <c:pt idx="1013">
                  <c:v>6107</c:v>
                </c:pt>
                <c:pt idx="1014">
                  <c:v>6187</c:v>
                </c:pt>
                <c:pt idx="1015">
                  <c:v>5217</c:v>
                </c:pt>
                <c:pt idx="1016">
                  <c:v>6124</c:v>
                </c:pt>
                <c:pt idx="1017">
                  <c:v>6029</c:v>
                </c:pt>
                <c:pt idx="1018">
                  <c:v>6093</c:v>
                </c:pt>
                <c:pt idx="1019">
                  <c:v>5967</c:v>
                </c:pt>
                <c:pt idx="1020">
                  <c:v>6217</c:v>
                </c:pt>
                <c:pt idx="1021">
                  <c:v>6186</c:v>
                </c:pt>
                <c:pt idx="1022">
                  <c:v>6233</c:v>
                </c:pt>
                <c:pt idx="1023">
                  <c:v>21105</c:v>
                </c:pt>
                <c:pt idx="1024">
                  <c:v>6342</c:v>
                </c:pt>
                <c:pt idx="1025">
                  <c:v>6233</c:v>
                </c:pt>
                <c:pt idx="1026">
                  <c:v>6545</c:v>
                </c:pt>
                <c:pt idx="1027">
                  <c:v>6061</c:v>
                </c:pt>
                <c:pt idx="1028">
                  <c:v>6624</c:v>
                </c:pt>
                <c:pt idx="1029">
                  <c:v>6404</c:v>
                </c:pt>
                <c:pt idx="1030">
                  <c:v>6343</c:v>
                </c:pt>
                <c:pt idx="1031">
                  <c:v>5467</c:v>
                </c:pt>
                <c:pt idx="1032">
                  <c:v>6420</c:v>
                </c:pt>
                <c:pt idx="1033">
                  <c:v>6483</c:v>
                </c:pt>
                <c:pt idx="1034">
                  <c:v>6467</c:v>
                </c:pt>
                <c:pt idx="1035">
                  <c:v>6093</c:v>
                </c:pt>
                <c:pt idx="1036">
                  <c:v>8154</c:v>
                </c:pt>
                <c:pt idx="1037">
                  <c:v>6452</c:v>
                </c:pt>
                <c:pt idx="1038">
                  <c:v>7701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FBE-4EC2-9B21-C377848749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851576144"/>
        <c:axId val="-1851580496"/>
      </c:lineChart>
      <c:catAx>
        <c:axId val="-185157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851580496"/>
        <c:crosses val="autoZero"/>
        <c:auto val="1"/>
        <c:lblAlgn val="ctr"/>
        <c:lblOffset val="100"/>
        <c:noMultiLvlLbl val="0"/>
      </c:catAx>
      <c:valAx>
        <c:axId val="-1851580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851576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4400" dirty="0" smtClean="0"/>
              <a:t>Strassen by CPU</a:t>
            </a:r>
            <a:endParaRPr lang="zh-TW" altLang="en-US" sz="4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工作表1!$A$1:$A$1039</c:f>
              <c:numCache>
                <c:formatCode>General</c:formatCode>
                <c:ptCount val="1039"/>
                <c:pt idx="0">
                  <c:v>-1</c:v>
                </c:pt>
                <c:pt idx="1">
                  <c:v>-1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16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15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16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16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15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16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15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16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16</c:v>
                </c:pt>
                <c:pt idx="96">
                  <c:v>0</c:v>
                </c:pt>
                <c:pt idx="97">
                  <c:v>0</c:v>
                </c:pt>
                <c:pt idx="98">
                  <c:v>15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16</c:v>
                </c:pt>
                <c:pt idx="103">
                  <c:v>0</c:v>
                </c:pt>
                <c:pt idx="104">
                  <c:v>0</c:v>
                </c:pt>
                <c:pt idx="105">
                  <c:v>16</c:v>
                </c:pt>
                <c:pt idx="106">
                  <c:v>0</c:v>
                </c:pt>
                <c:pt idx="107">
                  <c:v>0</c:v>
                </c:pt>
                <c:pt idx="108">
                  <c:v>15</c:v>
                </c:pt>
                <c:pt idx="109">
                  <c:v>0</c:v>
                </c:pt>
                <c:pt idx="110">
                  <c:v>0</c:v>
                </c:pt>
                <c:pt idx="111">
                  <c:v>16</c:v>
                </c:pt>
                <c:pt idx="112">
                  <c:v>0</c:v>
                </c:pt>
                <c:pt idx="113">
                  <c:v>0</c:v>
                </c:pt>
                <c:pt idx="114">
                  <c:v>15</c:v>
                </c:pt>
                <c:pt idx="115">
                  <c:v>0</c:v>
                </c:pt>
                <c:pt idx="116">
                  <c:v>16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15</c:v>
                </c:pt>
                <c:pt idx="122">
                  <c:v>0</c:v>
                </c:pt>
                <c:pt idx="123">
                  <c:v>16</c:v>
                </c:pt>
                <c:pt idx="124">
                  <c:v>0</c:v>
                </c:pt>
                <c:pt idx="125">
                  <c:v>16</c:v>
                </c:pt>
                <c:pt idx="126">
                  <c:v>0</c:v>
                </c:pt>
                <c:pt idx="127">
                  <c:v>15</c:v>
                </c:pt>
                <c:pt idx="128">
                  <c:v>0</c:v>
                </c:pt>
                <c:pt idx="129">
                  <c:v>16</c:v>
                </c:pt>
                <c:pt idx="130">
                  <c:v>0</c:v>
                </c:pt>
                <c:pt idx="131">
                  <c:v>15</c:v>
                </c:pt>
                <c:pt idx="132">
                  <c:v>16</c:v>
                </c:pt>
                <c:pt idx="133">
                  <c:v>0</c:v>
                </c:pt>
                <c:pt idx="134">
                  <c:v>16</c:v>
                </c:pt>
                <c:pt idx="135">
                  <c:v>0</c:v>
                </c:pt>
                <c:pt idx="136">
                  <c:v>15</c:v>
                </c:pt>
                <c:pt idx="137">
                  <c:v>0</c:v>
                </c:pt>
                <c:pt idx="138">
                  <c:v>0</c:v>
                </c:pt>
                <c:pt idx="139">
                  <c:v>15</c:v>
                </c:pt>
                <c:pt idx="140">
                  <c:v>0</c:v>
                </c:pt>
                <c:pt idx="141">
                  <c:v>25</c:v>
                </c:pt>
                <c:pt idx="142">
                  <c:v>12</c:v>
                </c:pt>
                <c:pt idx="143">
                  <c:v>11</c:v>
                </c:pt>
                <c:pt idx="144">
                  <c:v>0</c:v>
                </c:pt>
                <c:pt idx="145">
                  <c:v>16</c:v>
                </c:pt>
                <c:pt idx="146">
                  <c:v>16</c:v>
                </c:pt>
                <c:pt idx="147">
                  <c:v>0</c:v>
                </c:pt>
                <c:pt idx="148">
                  <c:v>15</c:v>
                </c:pt>
                <c:pt idx="149">
                  <c:v>16</c:v>
                </c:pt>
                <c:pt idx="150">
                  <c:v>15</c:v>
                </c:pt>
                <c:pt idx="151">
                  <c:v>16</c:v>
                </c:pt>
                <c:pt idx="152">
                  <c:v>16</c:v>
                </c:pt>
                <c:pt idx="153">
                  <c:v>0</c:v>
                </c:pt>
                <c:pt idx="154">
                  <c:v>15</c:v>
                </c:pt>
                <c:pt idx="155">
                  <c:v>16</c:v>
                </c:pt>
                <c:pt idx="156">
                  <c:v>16</c:v>
                </c:pt>
                <c:pt idx="157">
                  <c:v>15</c:v>
                </c:pt>
                <c:pt idx="158">
                  <c:v>16</c:v>
                </c:pt>
                <c:pt idx="159">
                  <c:v>15</c:v>
                </c:pt>
                <c:pt idx="160">
                  <c:v>16</c:v>
                </c:pt>
                <c:pt idx="161">
                  <c:v>16</c:v>
                </c:pt>
                <c:pt idx="162">
                  <c:v>15</c:v>
                </c:pt>
                <c:pt idx="163">
                  <c:v>16</c:v>
                </c:pt>
                <c:pt idx="164">
                  <c:v>15</c:v>
                </c:pt>
                <c:pt idx="165">
                  <c:v>16</c:v>
                </c:pt>
                <c:pt idx="166">
                  <c:v>16</c:v>
                </c:pt>
                <c:pt idx="167">
                  <c:v>31</c:v>
                </c:pt>
                <c:pt idx="168">
                  <c:v>16</c:v>
                </c:pt>
                <c:pt idx="169">
                  <c:v>15</c:v>
                </c:pt>
                <c:pt idx="170">
                  <c:v>16</c:v>
                </c:pt>
                <c:pt idx="171">
                  <c:v>15</c:v>
                </c:pt>
                <c:pt idx="172">
                  <c:v>16</c:v>
                </c:pt>
                <c:pt idx="173">
                  <c:v>31</c:v>
                </c:pt>
                <c:pt idx="174">
                  <c:v>16</c:v>
                </c:pt>
                <c:pt idx="175">
                  <c:v>16</c:v>
                </c:pt>
                <c:pt idx="176">
                  <c:v>15</c:v>
                </c:pt>
                <c:pt idx="177">
                  <c:v>31</c:v>
                </c:pt>
                <c:pt idx="178">
                  <c:v>16</c:v>
                </c:pt>
                <c:pt idx="179">
                  <c:v>16</c:v>
                </c:pt>
                <c:pt idx="180">
                  <c:v>15</c:v>
                </c:pt>
                <c:pt idx="181">
                  <c:v>32</c:v>
                </c:pt>
                <c:pt idx="182">
                  <c:v>15</c:v>
                </c:pt>
                <c:pt idx="183">
                  <c:v>16</c:v>
                </c:pt>
                <c:pt idx="184">
                  <c:v>31</c:v>
                </c:pt>
                <c:pt idx="185">
                  <c:v>16</c:v>
                </c:pt>
                <c:pt idx="186">
                  <c:v>31</c:v>
                </c:pt>
                <c:pt idx="187">
                  <c:v>8</c:v>
                </c:pt>
                <c:pt idx="188">
                  <c:v>32</c:v>
                </c:pt>
                <c:pt idx="189">
                  <c:v>15</c:v>
                </c:pt>
                <c:pt idx="190">
                  <c:v>32</c:v>
                </c:pt>
                <c:pt idx="191">
                  <c:v>15</c:v>
                </c:pt>
                <c:pt idx="192">
                  <c:v>31</c:v>
                </c:pt>
                <c:pt idx="193">
                  <c:v>32</c:v>
                </c:pt>
                <c:pt idx="194">
                  <c:v>15</c:v>
                </c:pt>
                <c:pt idx="195">
                  <c:v>31</c:v>
                </c:pt>
                <c:pt idx="196">
                  <c:v>16</c:v>
                </c:pt>
                <c:pt idx="197">
                  <c:v>44</c:v>
                </c:pt>
                <c:pt idx="198">
                  <c:v>23</c:v>
                </c:pt>
                <c:pt idx="199">
                  <c:v>16</c:v>
                </c:pt>
                <c:pt idx="200">
                  <c:v>31</c:v>
                </c:pt>
                <c:pt idx="201">
                  <c:v>31</c:v>
                </c:pt>
                <c:pt idx="202">
                  <c:v>32</c:v>
                </c:pt>
                <c:pt idx="203">
                  <c:v>31</c:v>
                </c:pt>
                <c:pt idx="204">
                  <c:v>15</c:v>
                </c:pt>
                <c:pt idx="205">
                  <c:v>32</c:v>
                </c:pt>
                <c:pt idx="206">
                  <c:v>31</c:v>
                </c:pt>
                <c:pt idx="207">
                  <c:v>31</c:v>
                </c:pt>
                <c:pt idx="208">
                  <c:v>31</c:v>
                </c:pt>
                <c:pt idx="209">
                  <c:v>47</c:v>
                </c:pt>
                <c:pt idx="210">
                  <c:v>31</c:v>
                </c:pt>
                <c:pt idx="211">
                  <c:v>32</c:v>
                </c:pt>
                <c:pt idx="212">
                  <c:v>31</c:v>
                </c:pt>
                <c:pt idx="213">
                  <c:v>31</c:v>
                </c:pt>
                <c:pt idx="214">
                  <c:v>31</c:v>
                </c:pt>
                <c:pt idx="215">
                  <c:v>32</c:v>
                </c:pt>
                <c:pt idx="216">
                  <c:v>47</c:v>
                </c:pt>
                <c:pt idx="217">
                  <c:v>31</c:v>
                </c:pt>
                <c:pt idx="218">
                  <c:v>31</c:v>
                </c:pt>
                <c:pt idx="219">
                  <c:v>31</c:v>
                </c:pt>
                <c:pt idx="220">
                  <c:v>32</c:v>
                </c:pt>
                <c:pt idx="221">
                  <c:v>46</c:v>
                </c:pt>
                <c:pt idx="222">
                  <c:v>32</c:v>
                </c:pt>
                <c:pt idx="223">
                  <c:v>31</c:v>
                </c:pt>
                <c:pt idx="224">
                  <c:v>47</c:v>
                </c:pt>
                <c:pt idx="225">
                  <c:v>31</c:v>
                </c:pt>
                <c:pt idx="226">
                  <c:v>47</c:v>
                </c:pt>
                <c:pt idx="227">
                  <c:v>31</c:v>
                </c:pt>
                <c:pt idx="228">
                  <c:v>47</c:v>
                </c:pt>
                <c:pt idx="229">
                  <c:v>47</c:v>
                </c:pt>
                <c:pt idx="230">
                  <c:v>31</c:v>
                </c:pt>
                <c:pt idx="231">
                  <c:v>47</c:v>
                </c:pt>
                <c:pt idx="232">
                  <c:v>47</c:v>
                </c:pt>
                <c:pt idx="233">
                  <c:v>31</c:v>
                </c:pt>
                <c:pt idx="234">
                  <c:v>47</c:v>
                </c:pt>
                <c:pt idx="235">
                  <c:v>47</c:v>
                </c:pt>
                <c:pt idx="236">
                  <c:v>47</c:v>
                </c:pt>
                <c:pt idx="237">
                  <c:v>31</c:v>
                </c:pt>
                <c:pt idx="238">
                  <c:v>47</c:v>
                </c:pt>
                <c:pt idx="239">
                  <c:v>47</c:v>
                </c:pt>
                <c:pt idx="240">
                  <c:v>47</c:v>
                </c:pt>
                <c:pt idx="241">
                  <c:v>46</c:v>
                </c:pt>
                <c:pt idx="242">
                  <c:v>47</c:v>
                </c:pt>
                <c:pt idx="243">
                  <c:v>47</c:v>
                </c:pt>
                <c:pt idx="244">
                  <c:v>47</c:v>
                </c:pt>
                <c:pt idx="245">
                  <c:v>47</c:v>
                </c:pt>
                <c:pt idx="246">
                  <c:v>47</c:v>
                </c:pt>
                <c:pt idx="247">
                  <c:v>62</c:v>
                </c:pt>
                <c:pt idx="248">
                  <c:v>47</c:v>
                </c:pt>
                <c:pt idx="249">
                  <c:v>47</c:v>
                </c:pt>
                <c:pt idx="250">
                  <c:v>47</c:v>
                </c:pt>
                <c:pt idx="251">
                  <c:v>63</c:v>
                </c:pt>
                <c:pt idx="252">
                  <c:v>47</c:v>
                </c:pt>
                <c:pt idx="253">
                  <c:v>47</c:v>
                </c:pt>
                <c:pt idx="254">
                  <c:v>62</c:v>
                </c:pt>
                <c:pt idx="255">
                  <c:v>47</c:v>
                </c:pt>
                <c:pt idx="256">
                  <c:v>78</c:v>
                </c:pt>
                <c:pt idx="257">
                  <c:v>62</c:v>
                </c:pt>
                <c:pt idx="258">
                  <c:v>63</c:v>
                </c:pt>
                <c:pt idx="259">
                  <c:v>47</c:v>
                </c:pt>
                <c:pt idx="260">
                  <c:v>62</c:v>
                </c:pt>
                <c:pt idx="261">
                  <c:v>63</c:v>
                </c:pt>
                <c:pt idx="262">
                  <c:v>47</c:v>
                </c:pt>
                <c:pt idx="263">
                  <c:v>62</c:v>
                </c:pt>
                <c:pt idx="264">
                  <c:v>63</c:v>
                </c:pt>
                <c:pt idx="265">
                  <c:v>46</c:v>
                </c:pt>
                <c:pt idx="266">
                  <c:v>47</c:v>
                </c:pt>
                <c:pt idx="267">
                  <c:v>62</c:v>
                </c:pt>
                <c:pt idx="268">
                  <c:v>63</c:v>
                </c:pt>
                <c:pt idx="269">
                  <c:v>62</c:v>
                </c:pt>
                <c:pt idx="270">
                  <c:v>63</c:v>
                </c:pt>
                <c:pt idx="271">
                  <c:v>62</c:v>
                </c:pt>
                <c:pt idx="272">
                  <c:v>63</c:v>
                </c:pt>
                <c:pt idx="273">
                  <c:v>78</c:v>
                </c:pt>
                <c:pt idx="274">
                  <c:v>62</c:v>
                </c:pt>
                <c:pt idx="275">
                  <c:v>63</c:v>
                </c:pt>
                <c:pt idx="276">
                  <c:v>62</c:v>
                </c:pt>
                <c:pt idx="277">
                  <c:v>63</c:v>
                </c:pt>
                <c:pt idx="278">
                  <c:v>78</c:v>
                </c:pt>
                <c:pt idx="279">
                  <c:v>62</c:v>
                </c:pt>
                <c:pt idx="280">
                  <c:v>63</c:v>
                </c:pt>
                <c:pt idx="281">
                  <c:v>78</c:v>
                </c:pt>
                <c:pt idx="282">
                  <c:v>74</c:v>
                </c:pt>
                <c:pt idx="283">
                  <c:v>66</c:v>
                </c:pt>
                <c:pt idx="284">
                  <c:v>62</c:v>
                </c:pt>
                <c:pt idx="285">
                  <c:v>78</c:v>
                </c:pt>
                <c:pt idx="286">
                  <c:v>78</c:v>
                </c:pt>
                <c:pt idx="287">
                  <c:v>78</c:v>
                </c:pt>
                <c:pt idx="288">
                  <c:v>79</c:v>
                </c:pt>
                <c:pt idx="289">
                  <c:v>78</c:v>
                </c:pt>
                <c:pt idx="290">
                  <c:v>78</c:v>
                </c:pt>
                <c:pt idx="291">
                  <c:v>78</c:v>
                </c:pt>
                <c:pt idx="292">
                  <c:v>78</c:v>
                </c:pt>
                <c:pt idx="293">
                  <c:v>78</c:v>
                </c:pt>
                <c:pt idx="294">
                  <c:v>78</c:v>
                </c:pt>
                <c:pt idx="295">
                  <c:v>79</c:v>
                </c:pt>
                <c:pt idx="296">
                  <c:v>78</c:v>
                </c:pt>
                <c:pt idx="297">
                  <c:v>78</c:v>
                </c:pt>
                <c:pt idx="298">
                  <c:v>78</c:v>
                </c:pt>
                <c:pt idx="299">
                  <c:v>94</c:v>
                </c:pt>
                <c:pt idx="300">
                  <c:v>78</c:v>
                </c:pt>
                <c:pt idx="301">
                  <c:v>78</c:v>
                </c:pt>
                <c:pt idx="302">
                  <c:v>94</c:v>
                </c:pt>
                <c:pt idx="303">
                  <c:v>78</c:v>
                </c:pt>
                <c:pt idx="304">
                  <c:v>94</c:v>
                </c:pt>
                <c:pt idx="305">
                  <c:v>78</c:v>
                </c:pt>
                <c:pt idx="306">
                  <c:v>93</c:v>
                </c:pt>
                <c:pt idx="307">
                  <c:v>94</c:v>
                </c:pt>
                <c:pt idx="308">
                  <c:v>94</c:v>
                </c:pt>
                <c:pt idx="309">
                  <c:v>94</c:v>
                </c:pt>
                <c:pt idx="310">
                  <c:v>78</c:v>
                </c:pt>
                <c:pt idx="311">
                  <c:v>109</c:v>
                </c:pt>
                <c:pt idx="312">
                  <c:v>94</c:v>
                </c:pt>
                <c:pt idx="313">
                  <c:v>94</c:v>
                </c:pt>
                <c:pt idx="314">
                  <c:v>93</c:v>
                </c:pt>
                <c:pt idx="315">
                  <c:v>94</c:v>
                </c:pt>
                <c:pt idx="316">
                  <c:v>94</c:v>
                </c:pt>
                <c:pt idx="317">
                  <c:v>93</c:v>
                </c:pt>
                <c:pt idx="318">
                  <c:v>111</c:v>
                </c:pt>
                <c:pt idx="319">
                  <c:v>93</c:v>
                </c:pt>
                <c:pt idx="320">
                  <c:v>94</c:v>
                </c:pt>
                <c:pt idx="321">
                  <c:v>110</c:v>
                </c:pt>
                <c:pt idx="322">
                  <c:v>109</c:v>
                </c:pt>
                <c:pt idx="323">
                  <c:v>94</c:v>
                </c:pt>
                <c:pt idx="324">
                  <c:v>109</c:v>
                </c:pt>
                <c:pt idx="325">
                  <c:v>109</c:v>
                </c:pt>
                <c:pt idx="326">
                  <c:v>110</c:v>
                </c:pt>
                <c:pt idx="327">
                  <c:v>110</c:v>
                </c:pt>
                <c:pt idx="328">
                  <c:v>109</c:v>
                </c:pt>
                <c:pt idx="329">
                  <c:v>109</c:v>
                </c:pt>
                <c:pt idx="330">
                  <c:v>110</c:v>
                </c:pt>
                <c:pt idx="331">
                  <c:v>125</c:v>
                </c:pt>
                <c:pt idx="332">
                  <c:v>109</c:v>
                </c:pt>
                <c:pt idx="333">
                  <c:v>110</c:v>
                </c:pt>
                <c:pt idx="334">
                  <c:v>125</c:v>
                </c:pt>
                <c:pt idx="335">
                  <c:v>109</c:v>
                </c:pt>
                <c:pt idx="336">
                  <c:v>108</c:v>
                </c:pt>
                <c:pt idx="337">
                  <c:v>125</c:v>
                </c:pt>
                <c:pt idx="338">
                  <c:v>109</c:v>
                </c:pt>
                <c:pt idx="339">
                  <c:v>125</c:v>
                </c:pt>
                <c:pt idx="340">
                  <c:v>125</c:v>
                </c:pt>
                <c:pt idx="341">
                  <c:v>125</c:v>
                </c:pt>
                <c:pt idx="342">
                  <c:v>125</c:v>
                </c:pt>
                <c:pt idx="343">
                  <c:v>125</c:v>
                </c:pt>
                <c:pt idx="344">
                  <c:v>125</c:v>
                </c:pt>
                <c:pt idx="345">
                  <c:v>125</c:v>
                </c:pt>
                <c:pt idx="346">
                  <c:v>125</c:v>
                </c:pt>
                <c:pt idx="347">
                  <c:v>156</c:v>
                </c:pt>
                <c:pt idx="348">
                  <c:v>125</c:v>
                </c:pt>
                <c:pt idx="349">
                  <c:v>125</c:v>
                </c:pt>
                <c:pt idx="350">
                  <c:v>141</c:v>
                </c:pt>
                <c:pt idx="351">
                  <c:v>125</c:v>
                </c:pt>
                <c:pt idx="352">
                  <c:v>126</c:v>
                </c:pt>
                <c:pt idx="353">
                  <c:v>141</c:v>
                </c:pt>
                <c:pt idx="354">
                  <c:v>125</c:v>
                </c:pt>
                <c:pt idx="355">
                  <c:v>140</c:v>
                </c:pt>
                <c:pt idx="356">
                  <c:v>141</c:v>
                </c:pt>
                <c:pt idx="357">
                  <c:v>141</c:v>
                </c:pt>
                <c:pt idx="358">
                  <c:v>140</c:v>
                </c:pt>
                <c:pt idx="359">
                  <c:v>140</c:v>
                </c:pt>
                <c:pt idx="360">
                  <c:v>141</c:v>
                </c:pt>
                <c:pt idx="361">
                  <c:v>140</c:v>
                </c:pt>
                <c:pt idx="362">
                  <c:v>156</c:v>
                </c:pt>
                <c:pt idx="363">
                  <c:v>157</c:v>
                </c:pt>
                <c:pt idx="364">
                  <c:v>140</c:v>
                </c:pt>
                <c:pt idx="365">
                  <c:v>156</c:v>
                </c:pt>
                <c:pt idx="366">
                  <c:v>141</c:v>
                </c:pt>
                <c:pt idx="367">
                  <c:v>156</c:v>
                </c:pt>
                <c:pt idx="368">
                  <c:v>141</c:v>
                </c:pt>
                <c:pt idx="369">
                  <c:v>156</c:v>
                </c:pt>
                <c:pt idx="370">
                  <c:v>156</c:v>
                </c:pt>
                <c:pt idx="371">
                  <c:v>156</c:v>
                </c:pt>
                <c:pt idx="372">
                  <c:v>156</c:v>
                </c:pt>
                <c:pt idx="373">
                  <c:v>158</c:v>
                </c:pt>
                <c:pt idx="374">
                  <c:v>156</c:v>
                </c:pt>
                <c:pt idx="375">
                  <c:v>172</c:v>
                </c:pt>
                <c:pt idx="376">
                  <c:v>172</c:v>
                </c:pt>
                <c:pt idx="377">
                  <c:v>156</c:v>
                </c:pt>
                <c:pt idx="378">
                  <c:v>172</c:v>
                </c:pt>
                <c:pt idx="379">
                  <c:v>155</c:v>
                </c:pt>
                <c:pt idx="380">
                  <c:v>172</c:v>
                </c:pt>
                <c:pt idx="381">
                  <c:v>156</c:v>
                </c:pt>
                <c:pt idx="382">
                  <c:v>172</c:v>
                </c:pt>
                <c:pt idx="383">
                  <c:v>188</c:v>
                </c:pt>
                <c:pt idx="384">
                  <c:v>193</c:v>
                </c:pt>
                <c:pt idx="385">
                  <c:v>214</c:v>
                </c:pt>
                <c:pt idx="386">
                  <c:v>234</c:v>
                </c:pt>
                <c:pt idx="387">
                  <c:v>172</c:v>
                </c:pt>
                <c:pt idx="388">
                  <c:v>172</c:v>
                </c:pt>
                <c:pt idx="389">
                  <c:v>208</c:v>
                </c:pt>
                <c:pt idx="390">
                  <c:v>183</c:v>
                </c:pt>
                <c:pt idx="391">
                  <c:v>172</c:v>
                </c:pt>
                <c:pt idx="392">
                  <c:v>187</c:v>
                </c:pt>
                <c:pt idx="393">
                  <c:v>188</c:v>
                </c:pt>
                <c:pt idx="394">
                  <c:v>172</c:v>
                </c:pt>
                <c:pt idx="395">
                  <c:v>188</c:v>
                </c:pt>
                <c:pt idx="396">
                  <c:v>187</c:v>
                </c:pt>
                <c:pt idx="397">
                  <c:v>203</c:v>
                </c:pt>
                <c:pt idx="398">
                  <c:v>188</c:v>
                </c:pt>
                <c:pt idx="399">
                  <c:v>187</c:v>
                </c:pt>
                <c:pt idx="400">
                  <c:v>186</c:v>
                </c:pt>
                <c:pt idx="401">
                  <c:v>204</c:v>
                </c:pt>
                <c:pt idx="402">
                  <c:v>187</c:v>
                </c:pt>
                <c:pt idx="403">
                  <c:v>203</c:v>
                </c:pt>
                <c:pt idx="404">
                  <c:v>203</c:v>
                </c:pt>
                <c:pt idx="405">
                  <c:v>204</c:v>
                </c:pt>
                <c:pt idx="406">
                  <c:v>188</c:v>
                </c:pt>
                <c:pt idx="407">
                  <c:v>234</c:v>
                </c:pt>
                <c:pt idx="408">
                  <c:v>203</c:v>
                </c:pt>
                <c:pt idx="409">
                  <c:v>234</c:v>
                </c:pt>
                <c:pt idx="410">
                  <c:v>218</c:v>
                </c:pt>
                <c:pt idx="411">
                  <c:v>219</c:v>
                </c:pt>
                <c:pt idx="412">
                  <c:v>203</c:v>
                </c:pt>
                <c:pt idx="413">
                  <c:v>203</c:v>
                </c:pt>
                <c:pt idx="414">
                  <c:v>219</c:v>
                </c:pt>
                <c:pt idx="415">
                  <c:v>220</c:v>
                </c:pt>
                <c:pt idx="416">
                  <c:v>203</c:v>
                </c:pt>
                <c:pt idx="417">
                  <c:v>234</c:v>
                </c:pt>
                <c:pt idx="418">
                  <c:v>203</c:v>
                </c:pt>
                <c:pt idx="419">
                  <c:v>218</c:v>
                </c:pt>
                <c:pt idx="420">
                  <c:v>235</c:v>
                </c:pt>
                <c:pt idx="421">
                  <c:v>218</c:v>
                </c:pt>
                <c:pt idx="422">
                  <c:v>219</c:v>
                </c:pt>
                <c:pt idx="423">
                  <c:v>219</c:v>
                </c:pt>
                <c:pt idx="424">
                  <c:v>235</c:v>
                </c:pt>
                <c:pt idx="425">
                  <c:v>266</c:v>
                </c:pt>
                <c:pt idx="426">
                  <c:v>234</c:v>
                </c:pt>
                <c:pt idx="427">
                  <c:v>219</c:v>
                </c:pt>
                <c:pt idx="428">
                  <c:v>234</c:v>
                </c:pt>
                <c:pt idx="429">
                  <c:v>234</c:v>
                </c:pt>
                <c:pt idx="430">
                  <c:v>235</c:v>
                </c:pt>
                <c:pt idx="431">
                  <c:v>250</c:v>
                </c:pt>
                <c:pt idx="432">
                  <c:v>234</c:v>
                </c:pt>
                <c:pt idx="433">
                  <c:v>250</c:v>
                </c:pt>
                <c:pt idx="434">
                  <c:v>234</c:v>
                </c:pt>
                <c:pt idx="435">
                  <c:v>250</c:v>
                </c:pt>
                <c:pt idx="436">
                  <c:v>250</c:v>
                </c:pt>
                <c:pt idx="437">
                  <c:v>250</c:v>
                </c:pt>
                <c:pt idx="438">
                  <c:v>234</c:v>
                </c:pt>
                <c:pt idx="439">
                  <c:v>259</c:v>
                </c:pt>
                <c:pt idx="440">
                  <c:v>257</c:v>
                </c:pt>
                <c:pt idx="441">
                  <c:v>250</c:v>
                </c:pt>
                <c:pt idx="442">
                  <c:v>282</c:v>
                </c:pt>
                <c:pt idx="443">
                  <c:v>265</c:v>
                </c:pt>
                <c:pt idx="444">
                  <c:v>265</c:v>
                </c:pt>
                <c:pt idx="445">
                  <c:v>266</c:v>
                </c:pt>
                <c:pt idx="446">
                  <c:v>250</c:v>
                </c:pt>
                <c:pt idx="447">
                  <c:v>281</c:v>
                </c:pt>
                <c:pt idx="448">
                  <c:v>268</c:v>
                </c:pt>
                <c:pt idx="449">
                  <c:v>297</c:v>
                </c:pt>
                <c:pt idx="450">
                  <c:v>281</c:v>
                </c:pt>
                <c:pt idx="451">
                  <c:v>264</c:v>
                </c:pt>
                <c:pt idx="452">
                  <c:v>281</c:v>
                </c:pt>
                <c:pt idx="453">
                  <c:v>266</c:v>
                </c:pt>
                <c:pt idx="454">
                  <c:v>281</c:v>
                </c:pt>
                <c:pt idx="455">
                  <c:v>283</c:v>
                </c:pt>
                <c:pt idx="456">
                  <c:v>312</c:v>
                </c:pt>
                <c:pt idx="457">
                  <c:v>281</c:v>
                </c:pt>
                <c:pt idx="458">
                  <c:v>296</c:v>
                </c:pt>
                <c:pt idx="459">
                  <c:v>281</c:v>
                </c:pt>
                <c:pt idx="460">
                  <c:v>297</c:v>
                </c:pt>
                <c:pt idx="461">
                  <c:v>312</c:v>
                </c:pt>
                <c:pt idx="462">
                  <c:v>298</c:v>
                </c:pt>
                <c:pt idx="463">
                  <c:v>312</c:v>
                </c:pt>
                <c:pt idx="464">
                  <c:v>297</c:v>
                </c:pt>
                <c:pt idx="465">
                  <c:v>296</c:v>
                </c:pt>
                <c:pt idx="466">
                  <c:v>297</c:v>
                </c:pt>
                <c:pt idx="467">
                  <c:v>313</c:v>
                </c:pt>
                <c:pt idx="468">
                  <c:v>313</c:v>
                </c:pt>
                <c:pt idx="469">
                  <c:v>312</c:v>
                </c:pt>
                <c:pt idx="470">
                  <c:v>313</c:v>
                </c:pt>
                <c:pt idx="471">
                  <c:v>312</c:v>
                </c:pt>
                <c:pt idx="472">
                  <c:v>312</c:v>
                </c:pt>
                <c:pt idx="473">
                  <c:v>313</c:v>
                </c:pt>
                <c:pt idx="474">
                  <c:v>312</c:v>
                </c:pt>
                <c:pt idx="475">
                  <c:v>329</c:v>
                </c:pt>
                <c:pt idx="476">
                  <c:v>344</c:v>
                </c:pt>
                <c:pt idx="477">
                  <c:v>328</c:v>
                </c:pt>
                <c:pt idx="478">
                  <c:v>328</c:v>
                </c:pt>
                <c:pt idx="479">
                  <c:v>328</c:v>
                </c:pt>
                <c:pt idx="480">
                  <c:v>328</c:v>
                </c:pt>
                <c:pt idx="481">
                  <c:v>361</c:v>
                </c:pt>
                <c:pt idx="482">
                  <c:v>375</c:v>
                </c:pt>
                <c:pt idx="483">
                  <c:v>343</c:v>
                </c:pt>
                <c:pt idx="484">
                  <c:v>329</c:v>
                </c:pt>
                <c:pt idx="485">
                  <c:v>343</c:v>
                </c:pt>
                <c:pt idx="486">
                  <c:v>355</c:v>
                </c:pt>
                <c:pt idx="487">
                  <c:v>425</c:v>
                </c:pt>
                <c:pt idx="488">
                  <c:v>344</c:v>
                </c:pt>
                <c:pt idx="489">
                  <c:v>359</c:v>
                </c:pt>
                <c:pt idx="490">
                  <c:v>344</c:v>
                </c:pt>
                <c:pt idx="491">
                  <c:v>359</c:v>
                </c:pt>
                <c:pt idx="492">
                  <c:v>345</c:v>
                </c:pt>
                <c:pt idx="493">
                  <c:v>360</c:v>
                </c:pt>
                <c:pt idx="494">
                  <c:v>375</c:v>
                </c:pt>
                <c:pt idx="495">
                  <c:v>357</c:v>
                </c:pt>
                <c:pt idx="496">
                  <c:v>391</c:v>
                </c:pt>
                <c:pt idx="497">
                  <c:v>422</c:v>
                </c:pt>
                <c:pt idx="498">
                  <c:v>407</c:v>
                </c:pt>
                <c:pt idx="499">
                  <c:v>359</c:v>
                </c:pt>
                <c:pt idx="500">
                  <c:v>376</c:v>
                </c:pt>
                <c:pt idx="501">
                  <c:v>374</c:v>
                </c:pt>
                <c:pt idx="502">
                  <c:v>375</c:v>
                </c:pt>
                <c:pt idx="503">
                  <c:v>375</c:v>
                </c:pt>
                <c:pt idx="504">
                  <c:v>375</c:v>
                </c:pt>
                <c:pt idx="505">
                  <c:v>390</c:v>
                </c:pt>
                <c:pt idx="506">
                  <c:v>375</c:v>
                </c:pt>
                <c:pt idx="507">
                  <c:v>391</c:v>
                </c:pt>
                <c:pt idx="508">
                  <c:v>391</c:v>
                </c:pt>
                <c:pt idx="509">
                  <c:v>422</c:v>
                </c:pt>
                <c:pt idx="510">
                  <c:v>406</c:v>
                </c:pt>
                <c:pt idx="511">
                  <c:v>484</c:v>
                </c:pt>
                <c:pt idx="512">
                  <c:v>484</c:v>
                </c:pt>
                <c:pt idx="513">
                  <c:v>547</c:v>
                </c:pt>
                <c:pt idx="514">
                  <c:v>407</c:v>
                </c:pt>
                <c:pt idx="515">
                  <c:v>406</c:v>
                </c:pt>
                <c:pt idx="516">
                  <c:v>407</c:v>
                </c:pt>
                <c:pt idx="517">
                  <c:v>421</c:v>
                </c:pt>
                <c:pt idx="518">
                  <c:v>422</c:v>
                </c:pt>
                <c:pt idx="519">
                  <c:v>438</c:v>
                </c:pt>
                <c:pt idx="520">
                  <c:v>422</c:v>
                </c:pt>
                <c:pt idx="521">
                  <c:v>428</c:v>
                </c:pt>
                <c:pt idx="522">
                  <c:v>433</c:v>
                </c:pt>
                <c:pt idx="523">
                  <c:v>422</c:v>
                </c:pt>
                <c:pt idx="524">
                  <c:v>451</c:v>
                </c:pt>
                <c:pt idx="525">
                  <c:v>438</c:v>
                </c:pt>
                <c:pt idx="526">
                  <c:v>438</c:v>
                </c:pt>
                <c:pt idx="527">
                  <c:v>468</c:v>
                </c:pt>
                <c:pt idx="528">
                  <c:v>438</c:v>
                </c:pt>
                <c:pt idx="529">
                  <c:v>453</c:v>
                </c:pt>
                <c:pt idx="530">
                  <c:v>460</c:v>
                </c:pt>
                <c:pt idx="531">
                  <c:v>446</c:v>
                </c:pt>
                <c:pt idx="532">
                  <c:v>469</c:v>
                </c:pt>
                <c:pt idx="533">
                  <c:v>468</c:v>
                </c:pt>
                <c:pt idx="534">
                  <c:v>453</c:v>
                </c:pt>
                <c:pt idx="535">
                  <c:v>469</c:v>
                </c:pt>
                <c:pt idx="536">
                  <c:v>484</c:v>
                </c:pt>
                <c:pt idx="537">
                  <c:v>469</c:v>
                </c:pt>
                <c:pt idx="538">
                  <c:v>485</c:v>
                </c:pt>
                <c:pt idx="539">
                  <c:v>484</c:v>
                </c:pt>
                <c:pt idx="540">
                  <c:v>484</c:v>
                </c:pt>
                <c:pt idx="541">
                  <c:v>485</c:v>
                </c:pt>
                <c:pt idx="542">
                  <c:v>500</c:v>
                </c:pt>
                <c:pt idx="543">
                  <c:v>484</c:v>
                </c:pt>
                <c:pt idx="544">
                  <c:v>516</c:v>
                </c:pt>
                <c:pt idx="545">
                  <c:v>547</c:v>
                </c:pt>
                <c:pt idx="546">
                  <c:v>562</c:v>
                </c:pt>
                <c:pt idx="547">
                  <c:v>500</c:v>
                </c:pt>
                <c:pt idx="548">
                  <c:v>531</c:v>
                </c:pt>
                <c:pt idx="549">
                  <c:v>516</c:v>
                </c:pt>
                <c:pt idx="550">
                  <c:v>531</c:v>
                </c:pt>
                <c:pt idx="551">
                  <c:v>531</c:v>
                </c:pt>
                <c:pt idx="552">
                  <c:v>516</c:v>
                </c:pt>
                <c:pt idx="553">
                  <c:v>548</c:v>
                </c:pt>
                <c:pt idx="554">
                  <c:v>530</c:v>
                </c:pt>
                <c:pt idx="555">
                  <c:v>562</c:v>
                </c:pt>
                <c:pt idx="556">
                  <c:v>548</c:v>
                </c:pt>
                <c:pt idx="557">
                  <c:v>547</c:v>
                </c:pt>
                <c:pt idx="558">
                  <c:v>546</c:v>
                </c:pt>
                <c:pt idx="559">
                  <c:v>547</c:v>
                </c:pt>
                <c:pt idx="560">
                  <c:v>548</c:v>
                </c:pt>
                <c:pt idx="561">
                  <c:v>562</c:v>
                </c:pt>
                <c:pt idx="562">
                  <c:v>578</c:v>
                </c:pt>
                <c:pt idx="563">
                  <c:v>579</c:v>
                </c:pt>
                <c:pt idx="564">
                  <c:v>563</c:v>
                </c:pt>
                <c:pt idx="565">
                  <c:v>593</c:v>
                </c:pt>
                <c:pt idx="566">
                  <c:v>594</c:v>
                </c:pt>
                <c:pt idx="567">
                  <c:v>577</c:v>
                </c:pt>
                <c:pt idx="568">
                  <c:v>594</c:v>
                </c:pt>
                <c:pt idx="569">
                  <c:v>594</c:v>
                </c:pt>
                <c:pt idx="570">
                  <c:v>594</c:v>
                </c:pt>
                <c:pt idx="571">
                  <c:v>593</c:v>
                </c:pt>
                <c:pt idx="572">
                  <c:v>594</c:v>
                </c:pt>
                <c:pt idx="573">
                  <c:v>625</c:v>
                </c:pt>
                <c:pt idx="574">
                  <c:v>594</c:v>
                </c:pt>
                <c:pt idx="575">
                  <c:v>671</c:v>
                </c:pt>
                <c:pt idx="576">
                  <c:v>703</c:v>
                </c:pt>
                <c:pt idx="577">
                  <c:v>626</c:v>
                </c:pt>
                <c:pt idx="578">
                  <c:v>624</c:v>
                </c:pt>
                <c:pt idx="579">
                  <c:v>641</c:v>
                </c:pt>
                <c:pt idx="580">
                  <c:v>625</c:v>
                </c:pt>
                <c:pt idx="581">
                  <c:v>642</c:v>
                </c:pt>
                <c:pt idx="582">
                  <c:v>656</c:v>
                </c:pt>
                <c:pt idx="583">
                  <c:v>640</c:v>
                </c:pt>
                <c:pt idx="584">
                  <c:v>640</c:v>
                </c:pt>
                <c:pt idx="585">
                  <c:v>656</c:v>
                </c:pt>
                <c:pt idx="586">
                  <c:v>657</c:v>
                </c:pt>
                <c:pt idx="587">
                  <c:v>656</c:v>
                </c:pt>
                <c:pt idx="588">
                  <c:v>672</c:v>
                </c:pt>
                <c:pt idx="589">
                  <c:v>656</c:v>
                </c:pt>
                <c:pt idx="590">
                  <c:v>696</c:v>
                </c:pt>
                <c:pt idx="591">
                  <c:v>664</c:v>
                </c:pt>
                <c:pt idx="592">
                  <c:v>656</c:v>
                </c:pt>
                <c:pt idx="593">
                  <c:v>688</c:v>
                </c:pt>
                <c:pt idx="594">
                  <c:v>703</c:v>
                </c:pt>
                <c:pt idx="595">
                  <c:v>687</c:v>
                </c:pt>
                <c:pt idx="596">
                  <c:v>719</c:v>
                </c:pt>
                <c:pt idx="597">
                  <c:v>718</c:v>
                </c:pt>
                <c:pt idx="598">
                  <c:v>688</c:v>
                </c:pt>
                <c:pt idx="599">
                  <c:v>687</c:v>
                </c:pt>
                <c:pt idx="600">
                  <c:v>703</c:v>
                </c:pt>
                <c:pt idx="601">
                  <c:v>703</c:v>
                </c:pt>
                <c:pt idx="602">
                  <c:v>703</c:v>
                </c:pt>
                <c:pt idx="603">
                  <c:v>703</c:v>
                </c:pt>
                <c:pt idx="604">
                  <c:v>734</c:v>
                </c:pt>
                <c:pt idx="605">
                  <c:v>718</c:v>
                </c:pt>
                <c:pt idx="606">
                  <c:v>703</c:v>
                </c:pt>
                <c:pt idx="607">
                  <c:v>719</c:v>
                </c:pt>
                <c:pt idx="608">
                  <c:v>750</c:v>
                </c:pt>
                <c:pt idx="609">
                  <c:v>750</c:v>
                </c:pt>
                <c:pt idx="610">
                  <c:v>749</c:v>
                </c:pt>
                <c:pt idx="611">
                  <c:v>735</c:v>
                </c:pt>
                <c:pt idx="612">
                  <c:v>781</c:v>
                </c:pt>
                <c:pt idx="613">
                  <c:v>765</c:v>
                </c:pt>
                <c:pt idx="614">
                  <c:v>750</c:v>
                </c:pt>
                <c:pt idx="615">
                  <c:v>765</c:v>
                </c:pt>
                <c:pt idx="616">
                  <c:v>781</c:v>
                </c:pt>
                <c:pt idx="617">
                  <c:v>828</c:v>
                </c:pt>
                <c:pt idx="618">
                  <c:v>813</c:v>
                </c:pt>
                <c:pt idx="619">
                  <c:v>781</c:v>
                </c:pt>
                <c:pt idx="620">
                  <c:v>796</c:v>
                </c:pt>
                <c:pt idx="621">
                  <c:v>766</c:v>
                </c:pt>
                <c:pt idx="622">
                  <c:v>797</c:v>
                </c:pt>
                <c:pt idx="623">
                  <c:v>765</c:v>
                </c:pt>
                <c:pt idx="624">
                  <c:v>797</c:v>
                </c:pt>
                <c:pt idx="625">
                  <c:v>812</c:v>
                </c:pt>
                <c:pt idx="626">
                  <c:v>797</c:v>
                </c:pt>
                <c:pt idx="627">
                  <c:v>812</c:v>
                </c:pt>
                <c:pt idx="628">
                  <c:v>937</c:v>
                </c:pt>
                <c:pt idx="629">
                  <c:v>938</c:v>
                </c:pt>
                <c:pt idx="630">
                  <c:v>812</c:v>
                </c:pt>
                <c:pt idx="631">
                  <c:v>797</c:v>
                </c:pt>
                <c:pt idx="632">
                  <c:v>859</c:v>
                </c:pt>
                <c:pt idx="633">
                  <c:v>828</c:v>
                </c:pt>
                <c:pt idx="634">
                  <c:v>874</c:v>
                </c:pt>
                <c:pt idx="635">
                  <c:v>828</c:v>
                </c:pt>
                <c:pt idx="636">
                  <c:v>828</c:v>
                </c:pt>
                <c:pt idx="637">
                  <c:v>828</c:v>
                </c:pt>
                <c:pt idx="638">
                  <c:v>953</c:v>
                </c:pt>
                <c:pt idx="639">
                  <c:v>937</c:v>
                </c:pt>
                <c:pt idx="640">
                  <c:v>875</c:v>
                </c:pt>
                <c:pt idx="641">
                  <c:v>906</c:v>
                </c:pt>
                <c:pt idx="642">
                  <c:v>875</c:v>
                </c:pt>
                <c:pt idx="643">
                  <c:v>875</c:v>
                </c:pt>
                <c:pt idx="644">
                  <c:v>890</c:v>
                </c:pt>
                <c:pt idx="645">
                  <c:v>859</c:v>
                </c:pt>
                <c:pt idx="646">
                  <c:v>891</c:v>
                </c:pt>
                <c:pt idx="647">
                  <c:v>875</c:v>
                </c:pt>
                <c:pt idx="648">
                  <c:v>890</c:v>
                </c:pt>
                <c:pt idx="649">
                  <c:v>890</c:v>
                </c:pt>
                <c:pt idx="650">
                  <c:v>953</c:v>
                </c:pt>
                <c:pt idx="651">
                  <c:v>890</c:v>
                </c:pt>
                <c:pt idx="652">
                  <c:v>938</c:v>
                </c:pt>
                <c:pt idx="653">
                  <c:v>906</c:v>
                </c:pt>
                <c:pt idx="654">
                  <c:v>953</c:v>
                </c:pt>
                <c:pt idx="655">
                  <c:v>906</c:v>
                </c:pt>
                <c:pt idx="656">
                  <c:v>921</c:v>
                </c:pt>
                <c:pt idx="657">
                  <c:v>953</c:v>
                </c:pt>
                <c:pt idx="658">
                  <c:v>937</c:v>
                </c:pt>
                <c:pt idx="659">
                  <c:v>953</c:v>
                </c:pt>
                <c:pt idx="660">
                  <c:v>938</c:v>
                </c:pt>
                <c:pt idx="661">
                  <c:v>984</c:v>
                </c:pt>
                <c:pt idx="662">
                  <c:v>937</c:v>
                </c:pt>
                <c:pt idx="663">
                  <c:v>969</c:v>
                </c:pt>
                <c:pt idx="664">
                  <c:v>952</c:v>
                </c:pt>
                <c:pt idx="665">
                  <c:v>985</c:v>
                </c:pt>
                <c:pt idx="666">
                  <c:v>968</c:v>
                </c:pt>
                <c:pt idx="667">
                  <c:v>984</c:v>
                </c:pt>
                <c:pt idx="668">
                  <c:v>969</c:v>
                </c:pt>
                <c:pt idx="669">
                  <c:v>968</c:v>
                </c:pt>
                <c:pt idx="670">
                  <c:v>969</c:v>
                </c:pt>
                <c:pt idx="671">
                  <c:v>968</c:v>
                </c:pt>
                <c:pt idx="672">
                  <c:v>1000</c:v>
                </c:pt>
                <c:pt idx="673">
                  <c:v>1031</c:v>
                </c:pt>
                <c:pt idx="674">
                  <c:v>1000</c:v>
                </c:pt>
                <c:pt idx="675">
                  <c:v>1031</c:v>
                </c:pt>
                <c:pt idx="676">
                  <c:v>1015</c:v>
                </c:pt>
                <c:pt idx="677">
                  <c:v>1047</c:v>
                </c:pt>
                <c:pt idx="678">
                  <c:v>1031</c:v>
                </c:pt>
                <c:pt idx="679">
                  <c:v>1062</c:v>
                </c:pt>
                <c:pt idx="680">
                  <c:v>1125</c:v>
                </c:pt>
                <c:pt idx="681">
                  <c:v>1125</c:v>
                </c:pt>
                <c:pt idx="682">
                  <c:v>1156</c:v>
                </c:pt>
                <c:pt idx="683">
                  <c:v>1109</c:v>
                </c:pt>
                <c:pt idx="684">
                  <c:v>1046</c:v>
                </c:pt>
                <c:pt idx="685">
                  <c:v>1031</c:v>
                </c:pt>
                <c:pt idx="686">
                  <c:v>1047</c:v>
                </c:pt>
                <c:pt idx="687">
                  <c:v>1031</c:v>
                </c:pt>
                <c:pt idx="688">
                  <c:v>1062</c:v>
                </c:pt>
                <c:pt idx="689">
                  <c:v>1062</c:v>
                </c:pt>
                <c:pt idx="690">
                  <c:v>1094</c:v>
                </c:pt>
                <c:pt idx="691">
                  <c:v>1047</c:v>
                </c:pt>
                <c:pt idx="692">
                  <c:v>1093</c:v>
                </c:pt>
                <c:pt idx="693">
                  <c:v>1062</c:v>
                </c:pt>
                <c:pt idx="694">
                  <c:v>1094</c:v>
                </c:pt>
                <c:pt idx="695">
                  <c:v>1078</c:v>
                </c:pt>
                <c:pt idx="696">
                  <c:v>1109</c:v>
                </c:pt>
                <c:pt idx="697">
                  <c:v>1109</c:v>
                </c:pt>
                <c:pt idx="698">
                  <c:v>1093</c:v>
                </c:pt>
                <c:pt idx="699">
                  <c:v>1141</c:v>
                </c:pt>
                <c:pt idx="700">
                  <c:v>1093</c:v>
                </c:pt>
                <c:pt idx="701">
                  <c:v>1125</c:v>
                </c:pt>
                <c:pt idx="702">
                  <c:v>1218</c:v>
                </c:pt>
                <c:pt idx="703">
                  <c:v>1266</c:v>
                </c:pt>
                <c:pt idx="704">
                  <c:v>1140</c:v>
                </c:pt>
                <c:pt idx="705">
                  <c:v>1125</c:v>
                </c:pt>
                <c:pt idx="706">
                  <c:v>1171</c:v>
                </c:pt>
                <c:pt idx="707">
                  <c:v>1156</c:v>
                </c:pt>
                <c:pt idx="708">
                  <c:v>1172</c:v>
                </c:pt>
                <c:pt idx="709">
                  <c:v>1172</c:v>
                </c:pt>
                <c:pt idx="710">
                  <c:v>1218</c:v>
                </c:pt>
                <c:pt idx="711">
                  <c:v>1234</c:v>
                </c:pt>
                <c:pt idx="712">
                  <c:v>1172</c:v>
                </c:pt>
                <c:pt idx="713">
                  <c:v>1187</c:v>
                </c:pt>
                <c:pt idx="714">
                  <c:v>1172</c:v>
                </c:pt>
                <c:pt idx="715">
                  <c:v>1187</c:v>
                </c:pt>
                <c:pt idx="716">
                  <c:v>1187</c:v>
                </c:pt>
                <c:pt idx="717">
                  <c:v>1187</c:v>
                </c:pt>
                <c:pt idx="718">
                  <c:v>1187</c:v>
                </c:pt>
                <c:pt idx="719">
                  <c:v>1188</c:v>
                </c:pt>
                <c:pt idx="720">
                  <c:v>1218</c:v>
                </c:pt>
                <c:pt idx="721">
                  <c:v>1234</c:v>
                </c:pt>
                <c:pt idx="722">
                  <c:v>1219</c:v>
                </c:pt>
                <c:pt idx="723">
                  <c:v>1218</c:v>
                </c:pt>
                <c:pt idx="724">
                  <c:v>1234</c:v>
                </c:pt>
                <c:pt idx="725">
                  <c:v>1250</c:v>
                </c:pt>
                <c:pt idx="726">
                  <c:v>1297</c:v>
                </c:pt>
                <c:pt idx="727">
                  <c:v>1281</c:v>
                </c:pt>
                <c:pt idx="728">
                  <c:v>1296</c:v>
                </c:pt>
                <c:pt idx="729">
                  <c:v>1281</c:v>
                </c:pt>
                <c:pt idx="730">
                  <c:v>1297</c:v>
                </c:pt>
                <c:pt idx="731">
                  <c:v>1312</c:v>
                </c:pt>
                <c:pt idx="732">
                  <c:v>1281</c:v>
                </c:pt>
                <c:pt idx="733">
                  <c:v>1265</c:v>
                </c:pt>
                <c:pt idx="734">
                  <c:v>1265</c:v>
                </c:pt>
                <c:pt idx="735">
                  <c:v>1281</c:v>
                </c:pt>
                <c:pt idx="736">
                  <c:v>1312</c:v>
                </c:pt>
                <c:pt idx="737">
                  <c:v>1344</c:v>
                </c:pt>
                <c:pt idx="738">
                  <c:v>1343</c:v>
                </c:pt>
                <c:pt idx="739">
                  <c:v>1313</c:v>
                </c:pt>
                <c:pt idx="740">
                  <c:v>1343</c:v>
                </c:pt>
                <c:pt idx="741">
                  <c:v>1359</c:v>
                </c:pt>
                <c:pt idx="742">
                  <c:v>1359</c:v>
                </c:pt>
                <c:pt idx="743">
                  <c:v>1390</c:v>
                </c:pt>
                <c:pt idx="744">
                  <c:v>1375</c:v>
                </c:pt>
                <c:pt idx="745">
                  <c:v>1375</c:v>
                </c:pt>
                <c:pt idx="746">
                  <c:v>1406</c:v>
                </c:pt>
                <c:pt idx="747">
                  <c:v>1421</c:v>
                </c:pt>
                <c:pt idx="748">
                  <c:v>1391</c:v>
                </c:pt>
                <c:pt idx="749">
                  <c:v>1421</c:v>
                </c:pt>
                <c:pt idx="750">
                  <c:v>1375</c:v>
                </c:pt>
                <c:pt idx="751">
                  <c:v>1343</c:v>
                </c:pt>
                <c:pt idx="752">
                  <c:v>1406</c:v>
                </c:pt>
                <c:pt idx="753">
                  <c:v>1390</c:v>
                </c:pt>
                <c:pt idx="754">
                  <c:v>1422</c:v>
                </c:pt>
                <c:pt idx="755">
                  <c:v>1406</c:v>
                </c:pt>
                <c:pt idx="756">
                  <c:v>1437</c:v>
                </c:pt>
                <c:pt idx="757">
                  <c:v>1453</c:v>
                </c:pt>
                <c:pt idx="758">
                  <c:v>1421</c:v>
                </c:pt>
                <c:pt idx="759">
                  <c:v>1437</c:v>
                </c:pt>
                <c:pt idx="760">
                  <c:v>1891</c:v>
                </c:pt>
                <c:pt idx="761">
                  <c:v>1921</c:v>
                </c:pt>
                <c:pt idx="762">
                  <c:v>1500</c:v>
                </c:pt>
                <c:pt idx="763">
                  <c:v>1499</c:v>
                </c:pt>
                <c:pt idx="764">
                  <c:v>1484</c:v>
                </c:pt>
                <c:pt idx="765">
                  <c:v>1484</c:v>
                </c:pt>
                <c:pt idx="766">
                  <c:v>1609</c:v>
                </c:pt>
                <c:pt idx="767">
                  <c:v>1609</c:v>
                </c:pt>
                <c:pt idx="768">
                  <c:v>1500</c:v>
                </c:pt>
                <c:pt idx="769">
                  <c:v>1515</c:v>
                </c:pt>
                <c:pt idx="770">
                  <c:v>1516</c:v>
                </c:pt>
                <c:pt idx="771">
                  <c:v>1546</c:v>
                </c:pt>
                <c:pt idx="772">
                  <c:v>1531</c:v>
                </c:pt>
                <c:pt idx="773">
                  <c:v>1562</c:v>
                </c:pt>
                <c:pt idx="774">
                  <c:v>1547</c:v>
                </c:pt>
                <c:pt idx="775">
                  <c:v>1530</c:v>
                </c:pt>
                <c:pt idx="776">
                  <c:v>1563</c:v>
                </c:pt>
                <c:pt idx="777">
                  <c:v>1546</c:v>
                </c:pt>
                <c:pt idx="778">
                  <c:v>1781</c:v>
                </c:pt>
                <c:pt idx="779">
                  <c:v>1765</c:v>
                </c:pt>
                <c:pt idx="780">
                  <c:v>1594</c:v>
                </c:pt>
                <c:pt idx="781">
                  <c:v>1609</c:v>
                </c:pt>
                <c:pt idx="782">
                  <c:v>1530</c:v>
                </c:pt>
                <c:pt idx="783">
                  <c:v>1547</c:v>
                </c:pt>
                <c:pt idx="784">
                  <c:v>1625</c:v>
                </c:pt>
                <c:pt idx="785">
                  <c:v>1624</c:v>
                </c:pt>
                <c:pt idx="786">
                  <c:v>1734</c:v>
                </c:pt>
                <c:pt idx="787">
                  <c:v>1687</c:v>
                </c:pt>
                <c:pt idx="788">
                  <c:v>1625</c:v>
                </c:pt>
                <c:pt idx="789">
                  <c:v>1624</c:v>
                </c:pt>
                <c:pt idx="790">
                  <c:v>1688</c:v>
                </c:pt>
                <c:pt idx="791">
                  <c:v>1624</c:v>
                </c:pt>
                <c:pt idx="792">
                  <c:v>1672</c:v>
                </c:pt>
                <c:pt idx="793">
                  <c:v>1655</c:v>
                </c:pt>
                <c:pt idx="794">
                  <c:v>1672</c:v>
                </c:pt>
                <c:pt idx="795">
                  <c:v>1703</c:v>
                </c:pt>
                <c:pt idx="796">
                  <c:v>1687</c:v>
                </c:pt>
                <c:pt idx="797">
                  <c:v>1703</c:v>
                </c:pt>
                <c:pt idx="798">
                  <c:v>1640</c:v>
                </c:pt>
                <c:pt idx="799">
                  <c:v>1671</c:v>
                </c:pt>
                <c:pt idx="800">
                  <c:v>1703</c:v>
                </c:pt>
                <c:pt idx="801">
                  <c:v>1843</c:v>
                </c:pt>
                <c:pt idx="802">
                  <c:v>1922</c:v>
                </c:pt>
                <c:pt idx="803">
                  <c:v>1781</c:v>
                </c:pt>
                <c:pt idx="804">
                  <c:v>1827</c:v>
                </c:pt>
                <c:pt idx="805">
                  <c:v>1812</c:v>
                </c:pt>
                <c:pt idx="806">
                  <c:v>1797</c:v>
                </c:pt>
                <c:pt idx="807">
                  <c:v>1843</c:v>
                </c:pt>
                <c:pt idx="808">
                  <c:v>1812</c:v>
                </c:pt>
                <c:pt idx="809">
                  <c:v>1828</c:v>
                </c:pt>
                <c:pt idx="810">
                  <c:v>1765</c:v>
                </c:pt>
                <c:pt idx="811">
                  <c:v>1765</c:v>
                </c:pt>
                <c:pt idx="812">
                  <c:v>1984</c:v>
                </c:pt>
                <c:pt idx="813">
                  <c:v>1890</c:v>
                </c:pt>
                <c:pt idx="814">
                  <c:v>1750</c:v>
                </c:pt>
                <c:pt idx="815">
                  <c:v>1765</c:v>
                </c:pt>
                <c:pt idx="816">
                  <c:v>1843</c:v>
                </c:pt>
                <c:pt idx="817">
                  <c:v>1844</c:v>
                </c:pt>
                <c:pt idx="818">
                  <c:v>1968</c:v>
                </c:pt>
                <c:pt idx="819">
                  <c:v>1968</c:v>
                </c:pt>
                <c:pt idx="820">
                  <c:v>1922</c:v>
                </c:pt>
                <c:pt idx="821">
                  <c:v>1874</c:v>
                </c:pt>
                <c:pt idx="822">
                  <c:v>1844</c:v>
                </c:pt>
                <c:pt idx="823">
                  <c:v>1874</c:v>
                </c:pt>
                <c:pt idx="824">
                  <c:v>1890</c:v>
                </c:pt>
                <c:pt idx="825">
                  <c:v>1922</c:v>
                </c:pt>
                <c:pt idx="826">
                  <c:v>1952</c:v>
                </c:pt>
                <c:pt idx="827">
                  <c:v>1906</c:v>
                </c:pt>
                <c:pt idx="828">
                  <c:v>1922</c:v>
                </c:pt>
                <c:pt idx="829">
                  <c:v>1952</c:v>
                </c:pt>
                <c:pt idx="830">
                  <c:v>2015</c:v>
                </c:pt>
                <c:pt idx="831">
                  <c:v>2062</c:v>
                </c:pt>
                <c:pt idx="832">
                  <c:v>1984</c:v>
                </c:pt>
                <c:pt idx="833">
                  <c:v>1922</c:v>
                </c:pt>
                <c:pt idx="834">
                  <c:v>1968</c:v>
                </c:pt>
                <c:pt idx="835">
                  <c:v>1984</c:v>
                </c:pt>
                <c:pt idx="836">
                  <c:v>2046</c:v>
                </c:pt>
                <c:pt idx="837">
                  <c:v>2046</c:v>
                </c:pt>
                <c:pt idx="838">
                  <c:v>2031</c:v>
                </c:pt>
                <c:pt idx="839">
                  <c:v>2047</c:v>
                </c:pt>
                <c:pt idx="840">
                  <c:v>1999</c:v>
                </c:pt>
                <c:pt idx="841">
                  <c:v>2031</c:v>
                </c:pt>
                <c:pt idx="842">
                  <c:v>2046</c:v>
                </c:pt>
                <c:pt idx="843">
                  <c:v>2015</c:v>
                </c:pt>
                <c:pt idx="844">
                  <c:v>2047</c:v>
                </c:pt>
                <c:pt idx="845">
                  <c:v>2046</c:v>
                </c:pt>
                <c:pt idx="846">
                  <c:v>2000</c:v>
                </c:pt>
                <c:pt idx="847">
                  <c:v>1952</c:v>
                </c:pt>
                <c:pt idx="848">
                  <c:v>2062</c:v>
                </c:pt>
                <c:pt idx="849">
                  <c:v>2047</c:v>
                </c:pt>
                <c:pt idx="850">
                  <c:v>2109</c:v>
                </c:pt>
                <c:pt idx="851">
                  <c:v>2077</c:v>
                </c:pt>
                <c:pt idx="852">
                  <c:v>2140</c:v>
                </c:pt>
                <c:pt idx="853">
                  <c:v>2156</c:v>
                </c:pt>
                <c:pt idx="854">
                  <c:v>2062</c:v>
                </c:pt>
                <c:pt idx="855">
                  <c:v>2078</c:v>
                </c:pt>
                <c:pt idx="856">
                  <c:v>2124</c:v>
                </c:pt>
                <c:pt idx="857">
                  <c:v>2125</c:v>
                </c:pt>
                <c:pt idx="858">
                  <c:v>2202</c:v>
                </c:pt>
                <c:pt idx="859">
                  <c:v>2140</c:v>
                </c:pt>
                <c:pt idx="860">
                  <c:v>2281</c:v>
                </c:pt>
                <c:pt idx="861">
                  <c:v>2265</c:v>
                </c:pt>
                <c:pt idx="862">
                  <c:v>2062</c:v>
                </c:pt>
                <c:pt idx="863">
                  <c:v>2047</c:v>
                </c:pt>
                <c:pt idx="864">
                  <c:v>2202</c:v>
                </c:pt>
                <c:pt idx="865">
                  <c:v>2203</c:v>
                </c:pt>
                <c:pt idx="866">
                  <c:v>2218</c:v>
                </c:pt>
                <c:pt idx="867">
                  <c:v>2203</c:v>
                </c:pt>
                <c:pt idx="868">
                  <c:v>2280</c:v>
                </c:pt>
                <c:pt idx="869">
                  <c:v>2281</c:v>
                </c:pt>
                <c:pt idx="870">
                  <c:v>2234</c:v>
                </c:pt>
                <c:pt idx="871">
                  <c:v>2203</c:v>
                </c:pt>
                <c:pt idx="872">
                  <c:v>2390</c:v>
                </c:pt>
                <c:pt idx="873">
                  <c:v>2390</c:v>
                </c:pt>
                <c:pt idx="874">
                  <c:v>2312</c:v>
                </c:pt>
                <c:pt idx="875">
                  <c:v>2327</c:v>
                </c:pt>
                <c:pt idx="876">
                  <c:v>2453</c:v>
                </c:pt>
                <c:pt idx="877">
                  <c:v>2452</c:v>
                </c:pt>
                <c:pt idx="878">
                  <c:v>2250</c:v>
                </c:pt>
                <c:pt idx="879">
                  <c:v>2234</c:v>
                </c:pt>
                <c:pt idx="880">
                  <c:v>2327</c:v>
                </c:pt>
                <c:pt idx="881">
                  <c:v>2359</c:v>
                </c:pt>
                <c:pt idx="882">
                  <c:v>2390</c:v>
                </c:pt>
                <c:pt idx="883">
                  <c:v>2328</c:v>
                </c:pt>
                <c:pt idx="884">
                  <c:v>2484</c:v>
                </c:pt>
                <c:pt idx="885">
                  <c:v>2468</c:v>
                </c:pt>
                <c:pt idx="886">
                  <c:v>2343</c:v>
                </c:pt>
                <c:pt idx="887">
                  <c:v>2343</c:v>
                </c:pt>
                <c:pt idx="888">
                  <c:v>2421</c:v>
                </c:pt>
                <c:pt idx="889">
                  <c:v>2359</c:v>
                </c:pt>
                <c:pt idx="890">
                  <c:v>2406</c:v>
                </c:pt>
                <c:pt idx="891">
                  <c:v>2406</c:v>
                </c:pt>
                <c:pt idx="892">
                  <c:v>2421</c:v>
                </c:pt>
                <c:pt idx="893">
                  <c:v>2437</c:v>
                </c:pt>
                <c:pt idx="894">
                  <c:v>2671</c:v>
                </c:pt>
                <c:pt idx="895">
                  <c:v>2671</c:v>
                </c:pt>
                <c:pt idx="896">
                  <c:v>2593</c:v>
                </c:pt>
                <c:pt idx="897">
                  <c:v>2578</c:v>
                </c:pt>
                <c:pt idx="898">
                  <c:v>2452</c:v>
                </c:pt>
                <c:pt idx="899">
                  <c:v>2484</c:v>
                </c:pt>
                <c:pt idx="900">
                  <c:v>2562</c:v>
                </c:pt>
                <c:pt idx="901">
                  <c:v>2608</c:v>
                </c:pt>
                <c:pt idx="902">
                  <c:v>2484</c:v>
                </c:pt>
                <c:pt idx="903">
                  <c:v>2484</c:v>
                </c:pt>
                <c:pt idx="904">
                  <c:v>2577</c:v>
                </c:pt>
                <c:pt idx="905">
                  <c:v>2515</c:v>
                </c:pt>
                <c:pt idx="906">
                  <c:v>2562</c:v>
                </c:pt>
                <c:pt idx="907">
                  <c:v>2547</c:v>
                </c:pt>
                <c:pt idx="908">
                  <c:v>3202</c:v>
                </c:pt>
                <c:pt idx="909">
                  <c:v>3187</c:v>
                </c:pt>
                <c:pt idx="910">
                  <c:v>2499</c:v>
                </c:pt>
                <c:pt idx="911">
                  <c:v>2531</c:v>
                </c:pt>
                <c:pt idx="912">
                  <c:v>2593</c:v>
                </c:pt>
                <c:pt idx="913">
                  <c:v>2640</c:v>
                </c:pt>
                <c:pt idx="914">
                  <c:v>2609</c:v>
                </c:pt>
                <c:pt idx="915">
                  <c:v>2624</c:v>
                </c:pt>
                <c:pt idx="916">
                  <c:v>2796</c:v>
                </c:pt>
                <c:pt idx="917">
                  <c:v>2734</c:v>
                </c:pt>
                <c:pt idx="918">
                  <c:v>2593</c:v>
                </c:pt>
                <c:pt idx="919">
                  <c:v>2609</c:v>
                </c:pt>
                <c:pt idx="920">
                  <c:v>2702</c:v>
                </c:pt>
                <c:pt idx="921">
                  <c:v>2687</c:v>
                </c:pt>
                <c:pt idx="922">
                  <c:v>2734</c:v>
                </c:pt>
                <c:pt idx="923">
                  <c:v>2702</c:v>
                </c:pt>
                <c:pt idx="924">
                  <c:v>2687</c:v>
                </c:pt>
                <c:pt idx="925">
                  <c:v>2750</c:v>
                </c:pt>
                <c:pt idx="926">
                  <c:v>2593</c:v>
                </c:pt>
                <c:pt idx="927">
                  <c:v>2577</c:v>
                </c:pt>
                <c:pt idx="928">
                  <c:v>2734</c:v>
                </c:pt>
                <c:pt idx="929">
                  <c:v>2734</c:v>
                </c:pt>
                <c:pt idx="930">
                  <c:v>2812</c:v>
                </c:pt>
                <c:pt idx="931">
                  <c:v>2796</c:v>
                </c:pt>
                <c:pt idx="932">
                  <c:v>2765</c:v>
                </c:pt>
                <c:pt idx="933">
                  <c:v>2765</c:v>
                </c:pt>
                <c:pt idx="934">
                  <c:v>2921</c:v>
                </c:pt>
                <c:pt idx="935">
                  <c:v>2952</c:v>
                </c:pt>
                <c:pt idx="936">
                  <c:v>2828</c:v>
                </c:pt>
                <c:pt idx="937">
                  <c:v>2843</c:v>
                </c:pt>
                <c:pt idx="938">
                  <c:v>2827</c:v>
                </c:pt>
                <c:pt idx="939">
                  <c:v>2828</c:v>
                </c:pt>
                <c:pt idx="940">
                  <c:v>2843</c:v>
                </c:pt>
                <c:pt idx="941">
                  <c:v>2859</c:v>
                </c:pt>
                <c:pt idx="942">
                  <c:v>2843</c:v>
                </c:pt>
                <c:pt idx="943">
                  <c:v>2843</c:v>
                </c:pt>
                <c:pt idx="944">
                  <c:v>2937</c:v>
                </c:pt>
                <c:pt idx="945">
                  <c:v>2936</c:v>
                </c:pt>
                <c:pt idx="946">
                  <c:v>2906</c:v>
                </c:pt>
                <c:pt idx="947">
                  <c:v>2937</c:v>
                </c:pt>
                <c:pt idx="948">
                  <c:v>3061</c:v>
                </c:pt>
                <c:pt idx="949">
                  <c:v>3078</c:v>
                </c:pt>
                <c:pt idx="950">
                  <c:v>2921</c:v>
                </c:pt>
                <c:pt idx="951">
                  <c:v>2921</c:v>
                </c:pt>
                <c:pt idx="952">
                  <c:v>2968</c:v>
                </c:pt>
                <c:pt idx="953">
                  <c:v>3015</c:v>
                </c:pt>
                <c:pt idx="954">
                  <c:v>3093</c:v>
                </c:pt>
                <c:pt idx="955">
                  <c:v>3078</c:v>
                </c:pt>
                <c:pt idx="956">
                  <c:v>3030</c:v>
                </c:pt>
                <c:pt idx="957">
                  <c:v>3078</c:v>
                </c:pt>
                <c:pt idx="958">
                  <c:v>3171</c:v>
                </c:pt>
                <c:pt idx="959">
                  <c:v>3140</c:v>
                </c:pt>
                <c:pt idx="960">
                  <c:v>3046</c:v>
                </c:pt>
                <c:pt idx="961">
                  <c:v>3061</c:v>
                </c:pt>
                <c:pt idx="962">
                  <c:v>3703</c:v>
                </c:pt>
                <c:pt idx="963">
                  <c:v>3686</c:v>
                </c:pt>
                <c:pt idx="964">
                  <c:v>3203</c:v>
                </c:pt>
                <c:pt idx="965">
                  <c:v>3186</c:v>
                </c:pt>
                <c:pt idx="966">
                  <c:v>3140</c:v>
                </c:pt>
                <c:pt idx="967">
                  <c:v>3093</c:v>
                </c:pt>
                <c:pt idx="968">
                  <c:v>3296</c:v>
                </c:pt>
                <c:pt idx="969">
                  <c:v>3312</c:v>
                </c:pt>
                <c:pt idx="970">
                  <c:v>3171</c:v>
                </c:pt>
                <c:pt idx="971">
                  <c:v>3375</c:v>
                </c:pt>
                <c:pt idx="972">
                  <c:v>3187</c:v>
                </c:pt>
                <c:pt idx="973">
                  <c:v>3202</c:v>
                </c:pt>
                <c:pt idx="974">
                  <c:v>3156</c:v>
                </c:pt>
                <c:pt idx="975">
                  <c:v>3140</c:v>
                </c:pt>
                <c:pt idx="976">
                  <c:v>3389</c:v>
                </c:pt>
                <c:pt idx="977">
                  <c:v>3375</c:v>
                </c:pt>
                <c:pt idx="978">
                  <c:v>3280</c:v>
                </c:pt>
                <c:pt idx="979">
                  <c:v>3359</c:v>
                </c:pt>
                <c:pt idx="980">
                  <c:v>3265</c:v>
                </c:pt>
                <c:pt idx="981">
                  <c:v>3249</c:v>
                </c:pt>
                <c:pt idx="982">
                  <c:v>3468</c:v>
                </c:pt>
                <c:pt idx="983">
                  <c:v>3311</c:v>
                </c:pt>
                <c:pt idx="984">
                  <c:v>3422</c:v>
                </c:pt>
                <c:pt idx="985">
                  <c:v>3405</c:v>
                </c:pt>
                <c:pt idx="986">
                  <c:v>3343</c:v>
                </c:pt>
                <c:pt idx="987">
                  <c:v>3327</c:v>
                </c:pt>
                <c:pt idx="988">
                  <c:v>3343</c:v>
                </c:pt>
                <c:pt idx="989">
                  <c:v>3421</c:v>
                </c:pt>
                <c:pt idx="990">
                  <c:v>3281</c:v>
                </c:pt>
                <c:pt idx="991">
                  <c:v>3312</c:v>
                </c:pt>
                <c:pt idx="992">
                  <c:v>3436</c:v>
                </c:pt>
                <c:pt idx="993">
                  <c:v>3390</c:v>
                </c:pt>
                <c:pt idx="994">
                  <c:v>3484</c:v>
                </c:pt>
                <c:pt idx="995">
                  <c:v>3436</c:v>
                </c:pt>
                <c:pt idx="996">
                  <c:v>3531</c:v>
                </c:pt>
                <c:pt idx="997">
                  <c:v>3499</c:v>
                </c:pt>
                <c:pt idx="998">
                  <c:v>3483</c:v>
                </c:pt>
                <c:pt idx="999">
                  <c:v>3546</c:v>
                </c:pt>
                <c:pt idx="1000">
                  <c:v>3530</c:v>
                </c:pt>
                <c:pt idx="1001">
                  <c:v>3500</c:v>
                </c:pt>
                <c:pt idx="1002">
                  <c:v>3530</c:v>
                </c:pt>
                <c:pt idx="1003">
                  <c:v>3577</c:v>
                </c:pt>
                <c:pt idx="1004">
                  <c:v>3593</c:v>
                </c:pt>
                <c:pt idx="1005">
                  <c:v>3609</c:v>
                </c:pt>
                <c:pt idx="1006">
                  <c:v>3655</c:v>
                </c:pt>
                <c:pt idx="1007">
                  <c:v>3546</c:v>
                </c:pt>
                <c:pt idx="1008">
                  <c:v>3624</c:v>
                </c:pt>
                <c:pt idx="1009">
                  <c:v>3640</c:v>
                </c:pt>
                <c:pt idx="1010">
                  <c:v>3671</c:v>
                </c:pt>
                <c:pt idx="1011">
                  <c:v>3640</c:v>
                </c:pt>
                <c:pt idx="1012">
                  <c:v>3640</c:v>
                </c:pt>
                <c:pt idx="1013">
                  <c:v>3655</c:v>
                </c:pt>
                <c:pt idx="1014">
                  <c:v>3655</c:v>
                </c:pt>
                <c:pt idx="1015">
                  <c:v>3703</c:v>
                </c:pt>
                <c:pt idx="1016">
                  <c:v>3717</c:v>
                </c:pt>
                <c:pt idx="1017">
                  <c:v>3687</c:v>
                </c:pt>
                <c:pt idx="1018">
                  <c:v>3718</c:v>
                </c:pt>
                <c:pt idx="1019">
                  <c:v>3687</c:v>
                </c:pt>
                <c:pt idx="1020">
                  <c:v>3702</c:v>
                </c:pt>
                <c:pt idx="1021">
                  <c:v>3843</c:v>
                </c:pt>
                <c:pt idx="1022">
                  <c:v>5217</c:v>
                </c:pt>
                <c:pt idx="1023">
                  <c:v>5233</c:v>
                </c:pt>
                <c:pt idx="1024">
                  <c:v>4156</c:v>
                </c:pt>
                <c:pt idx="1025">
                  <c:v>3936</c:v>
                </c:pt>
                <c:pt idx="1026">
                  <c:v>3968</c:v>
                </c:pt>
                <c:pt idx="1027">
                  <c:v>3905</c:v>
                </c:pt>
                <c:pt idx="1028">
                  <c:v>3984</c:v>
                </c:pt>
                <c:pt idx="1029">
                  <c:v>3968</c:v>
                </c:pt>
                <c:pt idx="1030">
                  <c:v>4077</c:v>
                </c:pt>
                <c:pt idx="1031">
                  <c:v>4093</c:v>
                </c:pt>
                <c:pt idx="1032">
                  <c:v>4014</c:v>
                </c:pt>
                <c:pt idx="1033">
                  <c:v>4030</c:v>
                </c:pt>
                <c:pt idx="1034">
                  <c:v>4062</c:v>
                </c:pt>
                <c:pt idx="1035">
                  <c:v>3999</c:v>
                </c:pt>
                <c:pt idx="1036">
                  <c:v>4046</c:v>
                </c:pt>
                <c:pt idx="1037">
                  <c:v>4015</c:v>
                </c:pt>
                <c:pt idx="1038">
                  <c:v>4046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741-4A15-ACFD-EA09E0D89B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851578320"/>
        <c:axId val="-1851586480"/>
      </c:lineChart>
      <c:catAx>
        <c:axId val="-1851578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851586480"/>
        <c:crosses val="autoZero"/>
        <c:auto val="1"/>
        <c:lblAlgn val="ctr"/>
        <c:lblOffset val="100"/>
        <c:noMultiLvlLbl val="0"/>
      </c:catAx>
      <c:valAx>
        <c:axId val="-1851586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851578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4400" dirty="0" smtClean="0"/>
              <a:t>Naive by GPU</a:t>
            </a:r>
            <a:endParaRPr lang="zh-TW" altLang="en-US" sz="4400" dirty="0"/>
          </a:p>
        </c:rich>
      </c:tx>
      <c:layout>
        <c:manualLayout>
          <c:xMode val="edge"/>
          <c:yMode val="edge"/>
          <c:x val="0.35759038545024796"/>
          <c:y val="7.584863121589237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工作表1!$C$1:$C$1039</c:f>
              <c:numCache>
                <c:formatCode>General</c:formatCode>
                <c:ptCount val="1039"/>
                <c:pt idx="0">
                  <c:v>-1</c:v>
                </c:pt>
                <c:pt idx="1">
                  <c:v>-1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2</c:v>
                </c:pt>
                <c:pt idx="34">
                  <c:v>3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3</c:v>
                </c:pt>
                <c:pt idx="41">
                  <c:v>2</c:v>
                </c:pt>
                <c:pt idx="42">
                  <c:v>3</c:v>
                </c:pt>
                <c:pt idx="43">
                  <c:v>2</c:v>
                </c:pt>
                <c:pt idx="44">
                  <c:v>4</c:v>
                </c:pt>
                <c:pt idx="45">
                  <c:v>3</c:v>
                </c:pt>
                <c:pt idx="46">
                  <c:v>3</c:v>
                </c:pt>
                <c:pt idx="47">
                  <c:v>2</c:v>
                </c:pt>
                <c:pt idx="48">
                  <c:v>3</c:v>
                </c:pt>
                <c:pt idx="49">
                  <c:v>4</c:v>
                </c:pt>
                <c:pt idx="50">
                  <c:v>3</c:v>
                </c:pt>
                <c:pt idx="51">
                  <c:v>3</c:v>
                </c:pt>
                <c:pt idx="52">
                  <c:v>2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57">
                  <c:v>2</c:v>
                </c:pt>
                <c:pt idx="58">
                  <c:v>3</c:v>
                </c:pt>
                <c:pt idx="59">
                  <c:v>3</c:v>
                </c:pt>
                <c:pt idx="60">
                  <c:v>3</c:v>
                </c:pt>
                <c:pt idx="61">
                  <c:v>3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3</c:v>
                </c:pt>
                <c:pt idx="66">
                  <c:v>3</c:v>
                </c:pt>
                <c:pt idx="67">
                  <c:v>4</c:v>
                </c:pt>
                <c:pt idx="68">
                  <c:v>4</c:v>
                </c:pt>
                <c:pt idx="69">
                  <c:v>3</c:v>
                </c:pt>
                <c:pt idx="70">
                  <c:v>3</c:v>
                </c:pt>
                <c:pt idx="71">
                  <c:v>4</c:v>
                </c:pt>
                <c:pt idx="72">
                  <c:v>5</c:v>
                </c:pt>
                <c:pt idx="73">
                  <c:v>3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5</c:v>
                </c:pt>
                <c:pt idx="82">
                  <c:v>3</c:v>
                </c:pt>
                <c:pt idx="83">
                  <c:v>4</c:v>
                </c:pt>
                <c:pt idx="84">
                  <c:v>4</c:v>
                </c:pt>
                <c:pt idx="85">
                  <c:v>5</c:v>
                </c:pt>
                <c:pt idx="86">
                  <c:v>4</c:v>
                </c:pt>
                <c:pt idx="87">
                  <c:v>4</c:v>
                </c:pt>
                <c:pt idx="88">
                  <c:v>5</c:v>
                </c:pt>
                <c:pt idx="89">
                  <c:v>4</c:v>
                </c:pt>
                <c:pt idx="90">
                  <c:v>5</c:v>
                </c:pt>
                <c:pt idx="91">
                  <c:v>5</c:v>
                </c:pt>
                <c:pt idx="92">
                  <c:v>4</c:v>
                </c:pt>
                <c:pt idx="93">
                  <c:v>4</c:v>
                </c:pt>
                <c:pt idx="94">
                  <c:v>5</c:v>
                </c:pt>
                <c:pt idx="95">
                  <c:v>4</c:v>
                </c:pt>
                <c:pt idx="96">
                  <c:v>5</c:v>
                </c:pt>
                <c:pt idx="97">
                  <c:v>5</c:v>
                </c:pt>
                <c:pt idx="98">
                  <c:v>4</c:v>
                </c:pt>
                <c:pt idx="99">
                  <c:v>6</c:v>
                </c:pt>
                <c:pt idx="100">
                  <c:v>5</c:v>
                </c:pt>
                <c:pt idx="101">
                  <c:v>5</c:v>
                </c:pt>
                <c:pt idx="102">
                  <c:v>5</c:v>
                </c:pt>
                <c:pt idx="103">
                  <c:v>5</c:v>
                </c:pt>
                <c:pt idx="104">
                  <c:v>6</c:v>
                </c:pt>
                <c:pt idx="105">
                  <c:v>6</c:v>
                </c:pt>
                <c:pt idx="106">
                  <c:v>5</c:v>
                </c:pt>
                <c:pt idx="107">
                  <c:v>5</c:v>
                </c:pt>
                <c:pt idx="108">
                  <c:v>7</c:v>
                </c:pt>
                <c:pt idx="109">
                  <c:v>5</c:v>
                </c:pt>
                <c:pt idx="110">
                  <c:v>7</c:v>
                </c:pt>
                <c:pt idx="111">
                  <c:v>6</c:v>
                </c:pt>
                <c:pt idx="112">
                  <c:v>6</c:v>
                </c:pt>
                <c:pt idx="113">
                  <c:v>7</c:v>
                </c:pt>
                <c:pt idx="114">
                  <c:v>6</c:v>
                </c:pt>
                <c:pt idx="115">
                  <c:v>6</c:v>
                </c:pt>
                <c:pt idx="116">
                  <c:v>6</c:v>
                </c:pt>
                <c:pt idx="117">
                  <c:v>7</c:v>
                </c:pt>
                <c:pt idx="118">
                  <c:v>8</c:v>
                </c:pt>
                <c:pt idx="119">
                  <c:v>7</c:v>
                </c:pt>
                <c:pt idx="120">
                  <c:v>7</c:v>
                </c:pt>
                <c:pt idx="121">
                  <c:v>7</c:v>
                </c:pt>
                <c:pt idx="122">
                  <c:v>8</c:v>
                </c:pt>
                <c:pt idx="123">
                  <c:v>7</c:v>
                </c:pt>
                <c:pt idx="124">
                  <c:v>7</c:v>
                </c:pt>
                <c:pt idx="125">
                  <c:v>7</c:v>
                </c:pt>
                <c:pt idx="126">
                  <c:v>7</c:v>
                </c:pt>
                <c:pt idx="127">
                  <c:v>7</c:v>
                </c:pt>
                <c:pt idx="128">
                  <c:v>8</c:v>
                </c:pt>
                <c:pt idx="129">
                  <c:v>8</c:v>
                </c:pt>
                <c:pt idx="130">
                  <c:v>8</c:v>
                </c:pt>
                <c:pt idx="131">
                  <c:v>8</c:v>
                </c:pt>
                <c:pt idx="132">
                  <c:v>8</c:v>
                </c:pt>
                <c:pt idx="133">
                  <c:v>8</c:v>
                </c:pt>
                <c:pt idx="134">
                  <c:v>7</c:v>
                </c:pt>
                <c:pt idx="135">
                  <c:v>8</c:v>
                </c:pt>
                <c:pt idx="136">
                  <c:v>9</c:v>
                </c:pt>
                <c:pt idx="137">
                  <c:v>9</c:v>
                </c:pt>
                <c:pt idx="138">
                  <c:v>9</c:v>
                </c:pt>
                <c:pt idx="139">
                  <c:v>9</c:v>
                </c:pt>
                <c:pt idx="140">
                  <c:v>9</c:v>
                </c:pt>
                <c:pt idx="141">
                  <c:v>9</c:v>
                </c:pt>
                <c:pt idx="142">
                  <c:v>10</c:v>
                </c:pt>
                <c:pt idx="143">
                  <c:v>9</c:v>
                </c:pt>
                <c:pt idx="144">
                  <c:v>10</c:v>
                </c:pt>
                <c:pt idx="145">
                  <c:v>9</c:v>
                </c:pt>
                <c:pt idx="146">
                  <c:v>10</c:v>
                </c:pt>
                <c:pt idx="147">
                  <c:v>11</c:v>
                </c:pt>
                <c:pt idx="148">
                  <c:v>12</c:v>
                </c:pt>
                <c:pt idx="149">
                  <c:v>10</c:v>
                </c:pt>
                <c:pt idx="150">
                  <c:v>11</c:v>
                </c:pt>
                <c:pt idx="151">
                  <c:v>10</c:v>
                </c:pt>
                <c:pt idx="152">
                  <c:v>13</c:v>
                </c:pt>
                <c:pt idx="153">
                  <c:v>14</c:v>
                </c:pt>
                <c:pt idx="154">
                  <c:v>13</c:v>
                </c:pt>
                <c:pt idx="155">
                  <c:v>13</c:v>
                </c:pt>
                <c:pt idx="156">
                  <c:v>12</c:v>
                </c:pt>
                <c:pt idx="157">
                  <c:v>12</c:v>
                </c:pt>
                <c:pt idx="158">
                  <c:v>11</c:v>
                </c:pt>
                <c:pt idx="159">
                  <c:v>11</c:v>
                </c:pt>
                <c:pt idx="160">
                  <c:v>11</c:v>
                </c:pt>
                <c:pt idx="161">
                  <c:v>12</c:v>
                </c:pt>
                <c:pt idx="162">
                  <c:v>11</c:v>
                </c:pt>
                <c:pt idx="163">
                  <c:v>13</c:v>
                </c:pt>
                <c:pt idx="164">
                  <c:v>13</c:v>
                </c:pt>
                <c:pt idx="165">
                  <c:v>12</c:v>
                </c:pt>
                <c:pt idx="166">
                  <c:v>12</c:v>
                </c:pt>
                <c:pt idx="167">
                  <c:v>13</c:v>
                </c:pt>
                <c:pt idx="168">
                  <c:v>13</c:v>
                </c:pt>
                <c:pt idx="169">
                  <c:v>15</c:v>
                </c:pt>
                <c:pt idx="170">
                  <c:v>14</c:v>
                </c:pt>
                <c:pt idx="171">
                  <c:v>14</c:v>
                </c:pt>
                <c:pt idx="172">
                  <c:v>13</c:v>
                </c:pt>
                <c:pt idx="173">
                  <c:v>14</c:v>
                </c:pt>
                <c:pt idx="174">
                  <c:v>14</c:v>
                </c:pt>
                <c:pt idx="175">
                  <c:v>14</c:v>
                </c:pt>
                <c:pt idx="176">
                  <c:v>14</c:v>
                </c:pt>
                <c:pt idx="177">
                  <c:v>15</c:v>
                </c:pt>
                <c:pt idx="178">
                  <c:v>14</c:v>
                </c:pt>
                <c:pt idx="179">
                  <c:v>15</c:v>
                </c:pt>
                <c:pt idx="180">
                  <c:v>16</c:v>
                </c:pt>
                <c:pt idx="181">
                  <c:v>16</c:v>
                </c:pt>
                <c:pt idx="182">
                  <c:v>16</c:v>
                </c:pt>
                <c:pt idx="183">
                  <c:v>15</c:v>
                </c:pt>
                <c:pt idx="184">
                  <c:v>16</c:v>
                </c:pt>
                <c:pt idx="185">
                  <c:v>16</c:v>
                </c:pt>
                <c:pt idx="186">
                  <c:v>16</c:v>
                </c:pt>
                <c:pt idx="187">
                  <c:v>16</c:v>
                </c:pt>
                <c:pt idx="188">
                  <c:v>17</c:v>
                </c:pt>
                <c:pt idx="189">
                  <c:v>17</c:v>
                </c:pt>
                <c:pt idx="190">
                  <c:v>16</c:v>
                </c:pt>
                <c:pt idx="191">
                  <c:v>16</c:v>
                </c:pt>
                <c:pt idx="192">
                  <c:v>18</c:v>
                </c:pt>
                <c:pt idx="193">
                  <c:v>18</c:v>
                </c:pt>
                <c:pt idx="194">
                  <c:v>18</c:v>
                </c:pt>
                <c:pt idx="195">
                  <c:v>19</c:v>
                </c:pt>
                <c:pt idx="196">
                  <c:v>19</c:v>
                </c:pt>
                <c:pt idx="197">
                  <c:v>18</c:v>
                </c:pt>
                <c:pt idx="198">
                  <c:v>17</c:v>
                </c:pt>
                <c:pt idx="199">
                  <c:v>17</c:v>
                </c:pt>
                <c:pt idx="200">
                  <c:v>18</c:v>
                </c:pt>
                <c:pt idx="201">
                  <c:v>19</c:v>
                </c:pt>
                <c:pt idx="202">
                  <c:v>19</c:v>
                </c:pt>
                <c:pt idx="203">
                  <c:v>20</c:v>
                </c:pt>
                <c:pt idx="204">
                  <c:v>20</c:v>
                </c:pt>
                <c:pt idx="205">
                  <c:v>19</c:v>
                </c:pt>
                <c:pt idx="206">
                  <c:v>19</c:v>
                </c:pt>
                <c:pt idx="207">
                  <c:v>20</c:v>
                </c:pt>
                <c:pt idx="208">
                  <c:v>22</c:v>
                </c:pt>
                <c:pt idx="209">
                  <c:v>21</c:v>
                </c:pt>
                <c:pt idx="210">
                  <c:v>20</c:v>
                </c:pt>
                <c:pt idx="211">
                  <c:v>22</c:v>
                </c:pt>
                <c:pt idx="212">
                  <c:v>21</c:v>
                </c:pt>
                <c:pt idx="213">
                  <c:v>20</c:v>
                </c:pt>
                <c:pt idx="214">
                  <c:v>22</c:v>
                </c:pt>
                <c:pt idx="215">
                  <c:v>22</c:v>
                </c:pt>
                <c:pt idx="216">
                  <c:v>22</c:v>
                </c:pt>
                <c:pt idx="217">
                  <c:v>23</c:v>
                </c:pt>
                <c:pt idx="218">
                  <c:v>23</c:v>
                </c:pt>
                <c:pt idx="219">
                  <c:v>22</c:v>
                </c:pt>
                <c:pt idx="220">
                  <c:v>23</c:v>
                </c:pt>
                <c:pt idx="221">
                  <c:v>23</c:v>
                </c:pt>
                <c:pt idx="222">
                  <c:v>24</c:v>
                </c:pt>
                <c:pt idx="223">
                  <c:v>24</c:v>
                </c:pt>
                <c:pt idx="224">
                  <c:v>24</c:v>
                </c:pt>
                <c:pt idx="225">
                  <c:v>24</c:v>
                </c:pt>
                <c:pt idx="226">
                  <c:v>24</c:v>
                </c:pt>
                <c:pt idx="227">
                  <c:v>25</c:v>
                </c:pt>
                <c:pt idx="228">
                  <c:v>24</c:v>
                </c:pt>
                <c:pt idx="229">
                  <c:v>26</c:v>
                </c:pt>
                <c:pt idx="230">
                  <c:v>24</c:v>
                </c:pt>
                <c:pt idx="231">
                  <c:v>26</c:v>
                </c:pt>
                <c:pt idx="232">
                  <c:v>26</c:v>
                </c:pt>
                <c:pt idx="233">
                  <c:v>26</c:v>
                </c:pt>
                <c:pt idx="234">
                  <c:v>26</c:v>
                </c:pt>
                <c:pt idx="235">
                  <c:v>27</c:v>
                </c:pt>
                <c:pt idx="236">
                  <c:v>26</c:v>
                </c:pt>
                <c:pt idx="237">
                  <c:v>27</c:v>
                </c:pt>
                <c:pt idx="238">
                  <c:v>28</c:v>
                </c:pt>
                <c:pt idx="239">
                  <c:v>28</c:v>
                </c:pt>
                <c:pt idx="240">
                  <c:v>28</c:v>
                </c:pt>
                <c:pt idx="241">
                  <c:v>28</c:v>
                </c:pt>
                <c:pt idx="242">
                  <c:v>28</c:v>
                </c:pt>
                <c:pt idx="243">
                  <c:v>28</c:v>
                </c:pt>
                <c:pt idx="244">
                  <c:v>29</c:v>
                </c:pt>
                <c:pt idx="245">
                  <c:v>29</c:v>
                </c:pt>
                <c:pt idx="246">
                  <c:v>30</c:v>
                </c:pt>
                <c:pt idx="247">
                  <c:v>29</c:v>
                </c:pt>
                <c:pt idx="248">
                  <c:v>30</c:v>
                </c:pt>
                <c:pt idx="249">
                  <c:v>30</c:v>
                </c:pt>
                <c:pt idx="250">
                  <c:v>31</c:v>
                </c:pt>
                <c:pt idx="251">
                  <c:v>33</c:v>
                </c:pt>
                <c:pt idx="252">
                  <c:v>35</c:v>
                </c:pt>
                <c:pt idx="253">
                  <c:v>33</c:v>
                </c:pt>
                <c:pt idx="254">
                  <c:v>32</c:v>
                </c:pt>
                <c:pt idx="255">
                  <c:v>32</c:v>
                </c:pt>
                <c:pt idx="256">
                  <c:v>32</c:v>
                </c:pt>
                <c:pt idx="257">
                  <c:v>32</c:v>
                </c:pt>
                <c:pt idx="258">
                  <c:v>33</c:v>
                </c:pt>
                <c:pt idx="259">
                  <c:v>34</c:v>
                </c:pt>
                <c:pt idx="260">
                  <c:v>34</c:v>
                </c:pt>
                <c:pt idx="261">
                  <c:v>34</c:v>
                </c:pt>
                <c:pt idx="262">
                  <c:v>34</c:v>
                </c:pt>
                <c:pt idx="263">
                  <c:v>35</c:v>
                </c:pt>
                <c:pt idx="264">
                  <c:v>34</c:v>
                </c:pt>
                <c:pt idx="265">
                  <c:v>34</c:v>
                </c:pt>
                <c:pt idx="266">
                  <c:v>35</c:v>
                </c:pt>
                <c:pt idx="267">
                  <c:v>35</c:v>
                </c:pt>
                <c:pt idx="268">
                  <c:v>36</c:v>
                </c:pt>
                <c:pt idx="269">
                  <c:v>36</c:v>
                </c:pt>
                <c:pt idx="270">
                  <c:v>37</c:v>
                </c:pt>
                <c:pt idx="271">
                  <c:v>37</c:v>
                </c:pt>
                <c:pt idx="272">
                  <c:v>37</c:v>
                </c:pt>
                <c:pt idx="273">
                  <c:v>37</c:v>
                </c:pt>
                <c:pt idx="274">
                  <c:v>38</c:v>
                </c:pt>
                <c:pt idx="275">
                  <c:v>38</c:v>
                </c:pt>
                <c:pt idx="276">
                  <c:v>39</c:v>
                </c:pt>
                <c:pt idx="277">
                  <c:v>37</c:v>
                </c:pt>
                <c:pt idx="278">
                  <c:v>39</c:v>
                </c:pt>
                <c:pt idx="279">
                  <c:v>39</c:v>
                </c:pt>
                <c:pt idx="280">
                  <c:v>39</c:v>
                </c:pt>
                <c:pt idx="281">
                  <c:v>40</c:v>
                </c:pt>
                <c:pt idx="282">
                  <c:v>40</c:v>
                </c:pt>
                <c:pt idx="283">
                  <c:v>41</c:v>
                </c:pt>
                <c:pt idx="284">
                  <c:v>41</c:v>
                </c:pt>
                <c:pt idx="285">
                  <c:v>41</c:v>
                </c:pt>
                <c:pt idx="286">
                  <c:v>41</c:v>
                </c:pt>
                <c:pt idx="287">
                  <c:v>42</c:v>
                </c:pt>
                <c:pt idx="288">
                  <c:v>42</c:v>
                </c:pt>
                <c:pt idx="289">
                  <c:v>43</c:v>
                </c:pt>
                <c:pt idx="290">
                  <c:v>43</c:v>
                </c:pt>
                <c:pt idx="291">
                  <c:v>44</c:v>
                </c:pt>
                <c:pt idx="292">
                  <c:v>45</c:v>
                </c:pt>
                <c:pt idx="293">
                  <c:v>44</c:v>
                </c:pt>
                <c:pt idx="294">
                  <c:v>44</c:v>
                </c:pt>
                <c:pt idx="295">
                  <c:v>46</c:v>
                </c:pt>
                <c:pt idx="296">
                  <c:v>46</c:v>
                </c:pt>
                <c:pt idx="297">
                  <c:v>46</c:v>
                </c:pt>
                <c:pt idx="298">
                  <c:v>46</c:v>
                </c:pt>
                <c:pt idx="299">
                  <c:v>47</c:v>
                </c:pt>
                <c:pt idx="300">
                  <c:v>48</c:v>
                </c:pt>
                <c:pt idx="301">
                  <c:v>48</c:v>
                </c:pt>
                <c:pt idx="302">
                  <c:v>52</c:v>
                </c:pt>
                <c:pt idx="303">
                  <c:v>56</c:v>
                </c:pt>
                <c:pt idx="304">
                  <c:v>50</c:v>
                </c:pt>
                <c:pt idx="305">
                  <c:v>50</c:v>
                </c:pt>
                <c:pt idx="306">
                  <c:v>50</c:v>
                </c:pt>
                <c:pt idx="307">
                  <c:v>50</c:v>
                </c:pt>
                <c:pt idx="308">
                  <c:v>51</c:v>
                </c:pt>
                <c:pt idx="309">
                  <c:v>51</c:v>
                </c:pt>
                <c:pt idx="310">
                  <c:v>52</c:v>
                </c:pt>
                <c:pt idx="311">
                  <c:v>52</c:v>
                </c:pt>
                <c:pt idx="312">
                  <c:v>52</c:v>
                </c:pt>
                <c:pt idx="313">
                  <c:v>53</c:v>
                </c:pt>
                <c:pt idx="314">
                  <c:v>54</c:v>
                </c:pt>
                <c:pt idx="315">
                  <c:v>53</c:v>
                </c:pt>
                <c:pt idx="316">
                  <c:v>54</c:v>
                </c:pt>
                <c:pt idx="317">
                  <c:v>54</c:v>
                </c:pt>
                <c:pt idx="318">
                  <c:v>55</c:v>
                </c:pt>
                <c:pt idx="319">
                  <c:v>55</c:v>
                </c:pt>
                <c:pt idx="320">
                  <c:v>56</c:v>
                </c:pt>
                <c:pt idx="321">
                  <c:v>56</c:v>
                </c:pt>
                <c:pt idx="322">
                  <c:v>56</c:v>
                </c:pt>
                <c:pt idx="323">
                  <c:v>57</c:v>
                </c:pt>
                <c:pt idx="324">
                  <c:v>57</c:v>
                </c:pt>
                <c:pt idx="325">
                  <c:v>58</c:v>
                </c:pt>
                <c:pt idx="326">
                  <c:v>58</c:v>
                </c:pt>
                <c:pt idx="327">
                  <c:v>58</c:v>
                </c:pt>
                <c:pt idx="328">
                  <c:v>59</c:v>
                </c:pt>
                <c:pt idx="329">
                  <c:v>59</c:v>
                </c:pt>
                <c:pt idx="330">
                  <c:v>61</c:v>
                </c:pt>
                <c:pt idx="331">
                  <c:v>60</c:v>
                </c:pt>
                <c:pt idx="332">
                  <c:v>61</c:v>
                </c:pt>
                <c:pt idx="333">
                  <c:v>60</c:v>
                </c:pt>
                <c:pt idx="334">
                  <c:v>61</c:v>
                </c:pt>
                <c:pt idx="335">
                  <c:v>61</c:v>
                </c:pt>
                <c:pt idx="336">
                  <c:v>60</c:v>
                </c:pt>
                <c:pt idx="337">
                  <c:v>60</c:v>
                </c:pt>
                <c:pt idx="338">
                  <c:v>67</c:v>
                </c:pt>
                <c:pt idx="339">
                  <c:v>74</c:v>
                </c:pt>
                <c:pt idx="340">
                  <c:v>61</c:v>
                </c:pt>
                <c:pt idx="341">
                  <c:v>61</c:v>
                </c:pt>
                <c:pt idx="342">
                  <c:v>63</c:v>
                </c:pt>
                <c:pt idx="343">
                  <c:v>63</c:v>
                </c:pt>
                <c:pt idx="344">
                  <c:v>64</c:v>
                </c:pt>
                <c:pt idx="345">
                  <c:v>63</c:v>
                </c:pt>
                <c:pt idx="346">
                  <c:v>65</c:v>
                </c:pt>
                <c:pt idx="347">
                  <c:v>64</c:v>
                </c:pt>
                <c:pt idx="348">
                  <c:v>65</c:v>
                </c:pt>
                <c:pt idx="349">
                  <c:v>65</c:v>
                </c:pt>
                <c:pt idx="350">
                  <c:v>66</c:v>
                </c:pt>
                <c:pt idx="351">
                  <c:v>66</c:v>
                </c:pt>
                <c:pt idx="352">
                  <c:v>68</c:v>
                </c:pt>
                <c:pt idx="353">
                  <c:v>67</c:v>
                </c:pt>
                <c:pt idx="354">
                  <c:v>67</c:v>
                </c:pt>
                <c:pt idx="355">
                  <c:v>67</c:v>
                </c:pt>
                <c:pt idx="356">
                  <c:v>69</c:v>
                </c:pt>
                <c:pt idx="357">
                  <c:v>68</c:v>
                </c:pt>
                <c:pt idx="358">
                  <c:v>69</c:v>
                </c:pt>
                <c:pt idx="359">
                  <c:v>70</c:v>
                </c:pt>
                <c:pt idx="360">
                  <c:v>71</c:v>
                </c:pt>
                <c:pt idx="361">
                  <c:v>76</c:v>
                </c:pt>
                <c:pt idx="362">
                  <c:v>72</c:v>
                </c:pt>
                <c:pt idx="363">
                  <c:v>73</c:v>
                </c:pt>
                <c:pt idx="364">
                  <c:v>72</c:v>
                </c:pt>
                <c:pt idx="365">
                  <c:v>74</c:v>
                </c:pt>
                <c:pt idx="366">
                  <c:v>74</c:v>
                </c:pt>
                <c:pt idx="367">
                  <c:v>75</c:v>
                </c:pt>
                <c:pt idx="368">
                  <c:v>79</c:v>
                </c:pt>
                <c:pt idx="369">
                  <c:v>77</c:v>
                </c:pt>
                <c:pt idx="370">
                  <c:v>76</c:v>
                </c:pt>
                <c:pt idx="371">
                  <c:v>77</c:v>
                </c:pt>
                <c:pt idx="372">
                  <c:v>78</c:v>
                </c:pt>
                <c:pt idx="373">
                  <c:v>78</c:v>
                </c:pt>
                <c:pt idx="374">
                  <c:v>79</c:v>
                </c:pt>
                <c:pt idx="375">
                  <c:v>82</c:v>
                </c:pt>
                <c:pt idx="376">
                  <c:v>79</c:v>
                </c:pt>
                <c:pt idx="377">
                  <c:v>79</c:v>
                </c:pt>
                <c:pt idx="378">
                  <c:v>81</c:v>
                </c:pt>
                <c:pt idx="379">
                  <c:v>81</c:v>
                </c:pt>
                <c:pt idx="380">
                  <c:v>81</c:v>
                </c:pt>
                <c:pt idx="381">
                  <c:v>82</c:v>
                </c:pt>
                <c:pt idx="382">
                  <c:v>83</c:v>
                </c:pt>
                <c:pt idx="383">
                  <c:v>83</c:v>
                </c:pt>
                <c:pt idx="384">
                  <c:v>82</c:v>
                </c:pt>
                <c:pt idx="385">
                  <c:v>86</c:v>
                </c:pt>
                <c:pt idx="386">
                  <c:v>85</c:v>
                </c:pt>
                <c:pt idx="387">
                  <c:v>86</c:v>
                </c:pt>
                <c:pt idx="388">
                  <c:v>86</c:v>
                </c:pt>
                <c:pt idx="389">
                  <c:v>86</c:v>
                </c:pt>
                <c:pt idx="390">
                  <c:v>87</c:v>
                </c:pt>
                <c:pt idx="391">
                  <c:v>87</c:v>
                </c:pt>
                <c:pt idx="392">
                  <c:v>97</c:v>
                </c:pt>
                <c:pt idx="393">
                  <c:v>93</c:v>
                </c:pt>
                <c:pt idx="394">
                  <c:v>100</c:v>
                </c:pt>
                <c:pt idx="395">
                  <c:v>90</c:v>
                </c:pt>
                <c:pt idx="396">
                  <c:v>91</c:v>
                </c:pt>
                <c:pt idx="397">
                  <c:v>91</c:v>
                </c:pt>
                <c:pt idx="398">
                  <c:v>96</c:v>
                </c:pt>
                <c:pt idx="399">
                  <c:v>91</c:v>
                </c:pt>
                <c:pt idx="400">
                  <c:v>91</c:v>
                </c:pt>
                <c:pt idx="401">
                  <c:v>92</c:v>
                </c:pt>
                <c:pt idx="402">
                  <c:v>94</c:v>
                </c:pt>
                <c:pt idx="403">
                  <c:v>95</c:v>
                </c:pt>
                <c:pt idx="404">
                  <c:v>96</c:v>
                </c:pt>
                <c:pt idx="405">
                  <c:v>95</c:v>
                </c:pt>
                <c:pt idx="406">
                  <c:v>96</c:v>
                </c:pt>
                <c:pt idx="407">
                  <c:v>96</c:v>
                </c:pt>
                <c:pt idx="408">
                  <c:v>99</c:v>
                </c:pt>
                <c:pt idx="409">
                  <c:v>98</c:v>
                </c:pt>
                <c:pt idx="410">
                  <c:v>98</c:v>
                </c:pt>
                <c:pt idx="411">
                  <c:v>99</c:v>
                </c:pt>
                <c:pt idx="412">
                  <c:v>101</c:v>
                </c:pt>
                <c:pt idx="413">
                  <c:v>112</c:v>
                </c:pt>
                <c:pt idx="414">
                  <c:v>102</c:v>
                </c:pt>
                <c:pt idx="415">
                  <c:v>104</c:v>
                </c:pt>
                <c:pt idx="416">
                  <c:v>102</c:v>
                </c:pt>
                <c:pt idx="417">
                  <c:v>104</c:v>
                </c:pt>
                <c:pt idx="418">
                  <c:v>106</c:v>
                </c:pt>
                <c:pt idx="419">
                  <c:v>103</c:v>
                </c:pt>
                <c:pt idx="420">
                  <c:v>105</c:v>
                </c:pt>
                <c:pt idx="421">
                  <c:v>105</c:v>
                </c:pt>
                <c:pt idx="422">
                  <c:v>106</c:v>
                </c:pt>
                <c:pt idx="423">
                  <c:v>105</c:v>
                </c:pt>
                <c:pt idx="424">
                  <c:v>108</c:v>
                </c:pt>
                <c:pt idx="425">
                  <c:v>107</c:v>
                </c:pt>
                <c:pt idx="426">
                  <c:v>108</c:v>
                </c:pt>
                <c:pt idx="427">
                  <c:v>109</c:v>
                </c:pt>
                <c:pt idx="428">
                  <c:v>111</c:v>
                </c:pt>
                <c:pt idx="429">
                  <c:v>110</c:v>
                </c:pt>
                <c:pt idx="430">
                  <c:v>110</c:v>
                </c:pt>
                <c:pt idx="431">
                  <c:v>113</c:v>
                </c:pt>
                <c:pt idx="432">
                  <c:v>120</c:v>
                </c:pt>
                <c:pt idx="433">
                  <c:v>122</c:v>
                </c:pt>
                <c:pt idx="434">
                  <c:v>114</c:v>
                </c:pt>
                <c:pt idx="435">
                  <c:v>117</c:v>
                </c:pt>
                <c:pt idx="436">
                  <c:v>116</c:v>
                </c:pt>
                <c:pt idx="437">
                  <c:v>119</c:v>
                </c:pt>
                <c:pt idx="438">
                  <c:v>117</c:v>
                </c:pt>
                <c:pt idx="439">
                  <c:v>118</c:v>
                </c:pt>
                <c:pt idx="440">
                  <c:v>118</c:v>
                </c:pt>
                <c:pt idx="441">
                  <c:v>137</c:v>
                </c:pt>
                <c:pt idx="442">
                  <c:v>125</c:v>
                </c:pt>
                <c:pt idx="443">
                  <c:v>122</c:v>
                </c:pt>
                <c:pt idx="444">
                  <c:v>122</c:v>
                </c:pt>
                <c:pt idx="445">
                  <c:v>125</c:v>
                </c:pt>
                <c:pt idx="446">
                  <c:v>124</c:v>
                </c:pt>
                <c:pt idx="447">
                  <c:v>135</c:v>
                </c:pt>
                <c:pt idx="448">
                  <c:v>138</c:v>
                </c:pt>
                <c:pt idx="449">
                  <c:v>128</c:v>
                </c:pt>
                <c:pt idx="450">
                  <c:v>125</c:v>
                </c:pt>
                <c:pt idx="451">
                  <c:v>127</c:v>
                </c:pt>
                <c:pt idx="452">
                  <c:v>127</c:v>
                </c:pt>
                <c:pt idx="453">
                  <c:v>129</c:v>
                </c:pt>
                <c:pt idx="454">
                  <c:v>129</c:v>
                </c:pt>
                <c:pt idx="455">
                  <c:v>130</c:v>
                </c:pt>
                <c:pt idx="456">
                  <c:v>129</c:v>
                </c:pt>
                <c:pt idx="457">
                  <c:v>131</c:v>
                </c:pt>
                <c:pt idx="458">
                  <c:v>130</c:v>
                </c:pt>
                <c:pt idx="459">
                  <c:v>131</c:v>
                </c:pt>
                <c:pt idx="460">
                  <c:v>131</c:v>
                </c:pt>
                <c:pt idx="461">
                  <c:v>136</c:v>
                </c:pt>
                <c:pt idx="462">
                  <c:v>133</c:v>
                </c:pt>
                <c:pt idx="463">
                  <c:v>133</c:v>
                </c:pt>
                <c:pt idx="464">
                  <c:v>145</c:v>
                </c:pt>
                <c:pt idx="465">
                  <c:v>136</c:v>
                </c:pt>
                <c:pt idx="466">
                  <c:v>137</c:v>
                </c:pt>
                <c:pt idx="467">
                  <c:v>137</c:v>
                </c:pt>
                <c:pt idx="468">
                  <c:v>137</c:v>
                </c:pt>
                <c:pt idx="469">
                  <c:v>138</c:v>
                </c:pt>
                <c:pt idx="470">
                  <c:v>139</c:v>
                </c:pt>
                <c:pt idx="471">
                  <c:v>139</c:v>
                </c:pt>
                <c:pt idx="472">
                  <c:v>140</c:v>
                </c:pt>
                <c:pt idx="473">
                  <c:v>141</c:v>
                </c:pt>
                <c:pt idx="474">
                  <c:v>142</c:v>
                </c:pt>
                <c:pt idx="475">
                  <c:v>144</c:v>
                </c:pt>
                <c:pt idx="476">
                  <c:v>144</c:v>
                </c:pt>
                <c:pt idx="477">
                  <c:v>144</c:v>
                </c:pt>
                <c:pt idx="478">
                  <c:v>155</c:v>
                </c:pt>
                <c:pt idx="479">
                  <c:v>146</c:v>
                </c:pt>
                <c:pt idx="480">
                  <c:v>146</c:v>
                </c:pt>
                <c:pt idx="481">
                  <c:v>149</c:v>
                </c:pt>
                <c:pt idx="482">
                  <c:v>148</c:v>
                </c:pt>
                <c:pt idx="483">
                  <c:v>149</c:v>
                </c:pt>
                <c:pt idx="484">
                  <c:v>151</c:v>
                </c:pt>
                <c:pt idx="485">
                  <c:v>152</c:v>
                </c:pt>
                <c:pt idx="486">
                  <c:v>152</c:v>
                </c:pt>
                <c:pt idx="487">
                  <c:v>152</c:v>
                </c:pt>
                <c:pt idx="488">
                  <c:v>153</c:v>
                </c:pt>
                <c:pt idx="489">
                  <c:v>157</c:v>
                </c:pt>
                <c:pt idx="490">
                  <c:v>155</c:v>
                </c:pt>
                <c:pt idx="491">
                  <c:v>160</c:v>
                </c:pt>
                <c:pt idx="492">
                  <c:v>157</c:v>
                </c:pt>
                <c:pt idx="493">
                  <c:v>157</c:v>
                </c:pt>
                <c:pt idx="494">
                  <c:v>158</c:v>
                </c:pt>
                <c:pt idx="495">
                  <c:v>158</c:v>
                </c:pt>
                <c:pt idx="496">
                  <c:v>160</c:v>
                </c:pt>
                <c:pt idx="497">
                  <c:v>161</c:v>
                </c:pt>
                <c:pt idx="498">
                  <c:v>162</c:v>
                </c:pt>
                <c:pt idx="499">
                  <c:v>162</c:v>
                </c:pt>
                <c:pt idx="500">
                  <c:v>163</c:v>
                </c:pt>
                <c:pt idx="501">
                  <c:v>168</c:v>
                </c:pt>
                <c:pt idx="502">
                  <c:v>189</c:v>
                </c:pt>
                <c:pt idx="503">
                  <c:v>172</c:v>
                </c:pt>
                <c:pt idx="504">
                  <c:v>165</c:v>
                </c:pt>
                <c:pt idx="505">
                  <c:v>167</c:v>
                </c:pt>
                <c:pt idx="506">
                  <c:v>168</c:v>
                </c:pt>
                <c:pt idx="507">
                  <c:v>168</c:v>
                </c:pt>
                <c:pt idx="508">
                  <c:v>174</c:v>
                </c:pt>
                <c:pt idx="509">
                  <c:v>172</c:v>
                </c:pt>
                <c:pt idx="510">
                  <c:v>173</c:v>
                </c:pt>
                <c:pt idx="511">
                  <c:v>173</c:v>
                </c:pt>
                <c:pt idx="512">
                  <c:v>175</c:v>
                </c:pt>
                <c:pt idx="513">
                  <c:v>175</c:v>
                </c:pt>
                <c:pt idx="514">
                  <c:v>176</c:v>
                </c:pt>
                <c:pt idx="515">
                  <c:v>189</c:v>
                </c:pt>
                <c:pt idx="516">
                  <c:v>178</c:v>
                </c:pt>
                <c:pt idx="517">
                  <c:v>179</c:v>
                </c:pt>
                <c:pt idx="518">
                  <c:v>180</c:v>
                </c:pt>
                <c:pt idx="519">
                  <c:v>181</c:v>
                </c:pt>
                <c:pt idx="520">
                  <c:v>182</c:v>
                </c:pt>
                <c:pt idx="521">
                  <c:v>183</c:v>
                </c:pt>
                <c:pt idx="522">
                  <c:v>183</c:v>
                </c:pt>
                <c:pt idx="523">
                  <c:v>185</c:v>
                </c:pt>
                <c:pt idx="524">
                  <c:v>185</c:v>
                </c:pt>
                <c:pt idx="525">
                  <c:v>187</c:v>
                </c:pt>
                <c:pt idx="526">
                  <c:v>192</c:v>
                </c:pt>
                <c:pt idx="527">
                  <c:v>189</c:v>
                </c:pt>
                <c:pt idx="528">
                  <c:v>189</c:v>
                </c:pt>
                <c:pt idx="529">
                  <c:v>191</c:v>
                </c:pt>
                <c:pt idx="530">
                  <c:v>192</c:v>
                </c:pt>
                <c:pt idx="531">
                  <c:v>191</c:v>
                </c:pt>
                <c:pt idx="532">
                  <c:v>192</c:v>
                </c:pt>
                <c:pt idx="533">
                  <c:v>194</c:v>
                </c:pt>
                <c:pt idx="534">
                  <c:v>196</c:v>
                </c:pt>
                <c:pt idx="535">
                  <c:v>196</c:v>
                </c:pt>
                <c:pt idx="536">
                  <c:v>196</c:v>
                </c:pt>
                <c:pt idx="537">
                  <c:v>198</c:v>
                </c:pt>
                <c:pt idx="538">
                  <c:v>199</c:v>
                </c:pt>
                <c:pt idx="539">
                  <c:v>200</c:v>
                </c:pt>
                <c:pt idx="540">
                  <c:v>212</c:v>
                </c:pt>
                <c:pt idx="541">
                  <c:v>202</c:v>
                </c:pt>
                <c:pt idx="542">
                  <c:v>202</c:v>
                </c:pt>
                <c:pt idx="543">
                  <c:v>203</c:v>
                </c:pt>
                <c:pt idx="544">
                  <c:v>204</c:v>
                </c:pt>
                <c:pt idx="545">
                  <c:v>205</c:v>
                </c:pt>
                <c:pt idx="546">
                  <c:v>207</c:v>
                </c:pt>
                <c:pt idx="547">
                  <c:v>207</c:v>
                </c:pt>
                <c:pt idx="548">
                  <c:v>208</c:v>
                </c:pt>
                <c:pt idx="549">
                  <c:v>209</c:v>
                </c:pt>
                <c:pt idx="550">
                  <c:v>210</c:v>
                </c:pt>
                <c:pt idx="551">
                  <c:v>212</c:v>
                </c:pt>
                <c:pt idx="552">
                  <c:v>213</c:v>
                </c:pt>
                <c:pt idx="553">
                  <c:v>218</c:v>
                </c:pt>
                <c:pt idx="554">
                  <c:v>214</c:v>
                </c:pt>
                <c:pt idx="555">
                  <c:v>219</c:v>
                </c:pt>
                <c:pt idx="556">
                  <c:v>237</c:v>
                </c:pt>
                <c:pt idx="557">
                  <c:v>219</c:v>
                </c:pt>
                <c:pt idx="558">
                  <c:v>220</c:v>
                </c:pt>
                <c:pt idx="559">
                  <c:v>220</c:v>
                </c:pt>
                <c:pt idx="560">
                  <c:v>221</c:v>
                </c:pt>
                <c:pt idx="561">
                  <c:v>223</c:v>
                </c:pt>
                <c:pt idx="562">
                  <c:v>223</c:v>
                </c:pt>
                <c:pt idx="563">
                  <c:v>224</c:v>
                </c:pt>
                <c:pt idx="564">
                  <c:v>224</c:v>
                </c:pt>
                <c:pt idx="565">
                  <c:v>232</c:v>
                </c:pt>
                <c:pt idx="566">
                  <c:v>226</c:v>
                </c:pt>
                <c:pt idx="567">
                  <c:v>229</c:v>
                </c:pt>
                <c:pt idx="568">
                  <c:v>229</c:v>
                </c:pt>
                <c:pt idx="569">
                  <c:v>230</c:v>
                </c:pt>
                <c:pt idx="570">
                  <c:v>231</c:v>
                </c:pt>
                <c:pt idx="571">
                  <c:v>233</c:v>
                </c:pt>
                <c:pt idx="572">
                  <c:v>234</c:v>
                </c:pt>
                <c:pt idx="573">
                  <c:v>237</c:v>
                </c:pt>
                <c:pt idx="574">
                  <c:v>236</c:v>
                </c:pt>
                <c:pt idx="575">
                  <c:v>236</c:v>
                </c:pt>
                <c:pt idx="576">
                  <c:v>238</c:v>
                </c:pt>
                <c:pt idx="577">
                  <c:v>239</c:v>
                </c:pt>
                <c:pt idx="578">
                  <c:v>240</c:v>
                </c:pt>
                <c:pt idx="579">
                  <c:v>240</c:v>
                </c:pt>
                <c:pt idx="580">
                  <c:v>242</c:v>
                </c:pt>
                <c:pt idx="581">
                  <c:v>243</c:v>
                </c:pt>
                <c:pt idx="582">
                  <c:v>248</c:v>
                </c:pt>
                <c:pt idx="583">
                  <c:v>245</c:v>
                </c:pt>
                <c:pt idx="584">
                  <c:v>246</c:v>
                </c:pt>
                <c:pt idx="585">
                  <c:v>248</c:v>
                </c:pt>
                <c:pt idx="586">
                  <c:v>250</c:v>
                </c:pt>
                <c:pt idx="587">
                  <c:v>272</c:v>
                </c:pt>
                <c:pt idx="588">
                  <c:v>272</c:v>
                </c:pt>
                <c:pt idx="589">
                  <c:v>274</c:v>
                </c:pt>
                <c:pt idx="590">
                  <c:v>260</c:v>
                </c:pt>
                <c:pt idx="591">
                  <c:v>254</c:v>
                </c:pt>
                <c:pt idx="592">
                  <c:v>257</c:v>
                </c:pt>
                <c:pt idx="593">
                  <c:v>259</c:v>
                </c:pt>
                <c:pt idx="594">
                  <c:v>258</c:v>
                </c:pt>
                <c:pt idx="595">
                  <c:v>261</c:v>
                </c:pt>
                <c:pt idx="596">
                  <c:v>261</c:v>
                </c:pt>
                <c:pt idx="597">
                  <c:v>262</c:v>
                </c:pt>
                <c:pt idx="598">
                  <c:v>263</c:v>
                </c:pt>
                <c:pt idx="599">
                  <c:v>380</c:v>
                </c:pt>
                <c:pt idx="600">
                  <c:v>420</c:v>
                </c:pt>
                <c:pt idx="601">
                  <c:v>412</c:v>
                </c:pt>
                <c:pt idx="602">
                  <c:v>267</c:v>
                </c:pt>
                <c:pt idx="603">
                  <c:v>268</c:v>
                </c:pt>
                <c:pt idx="604">
                  <c:v>268</c:v>
                </c:pt>
                <c:pt idx="605">
                  <c:v>283</c:v>
                </c:pt>
                <c:pt idx="606">
                  <c:v>286</c:v>
                </c:pt>
                <c:pt idx="607">
                  <c:v>289</c:v>
                </c:pt>
                <c:pt idx="608">
                  <c:v>289</c:v>
                </c:pt>
                <c:pt idx="609">
                  <c:v>274</c:v>
                </c:pt>
                <c:pt idx="610">
                  <c:v>276</c:v>
                </c:pt>
                <c:pt idx="611">
                  <c:v>277</c:v>
                </c:pt>
                <c:pt idx="612">
                  <c:v>279</c:v>
                </c:pt>
                <c:pt idx="613">
                  <c:v>279</c:v>
                </c:pt>
                <c:pt idx="614">
                  <c:v>282</c:v>
                </c:pt>
                <c:pt idx="615">
                  <c:v>281</c:v>
                </c:pt>
                <c:pt idx="616">
                  <c:v>285</c:v>
                </c:pt>
                <c:pt idx="617">
                  <c:v>286</c:v>
                </c:pt>
                <c:pt idx="618">
                  <c:v>287</c:v>
                </c:pt>
                <c:pt idx="619">
                  <c:v>287</c:v>
                </c:pt>
                <c:pt idx="620">
                  <c:v>287</c:v>
                </c:pt>
                <c:pt idx="621">
                  <c:v>289</c:v>
                </c:pt>
                <c:pt idx="622">
                  <c:v>290</c:v>
                </c:pt>
                <c:pt idx="623">
                  <c:v>294</c:v>
                </c:pt>
                <c:pt idx="624">
                  <c:v>292</c:v>
                </c:pt>
                <c:pt idx="625">
                  <c:v>315</c:v>
                </c:pt>
                <c:pt idx="626">
                  <c:v>295</c:v>
                </c:pt>
                <c:pt idx="627">
                  <c:v>297</c:v>
                </c:pt>
                <c:pt idx="628">
                  <c:v>298</c:v>
                </c:pt>
                <c:pt idx="629">
                  <c:v>302</c:v>
                </c:pt>
                <c:pt idx="630">
                  <c:v>317</c:v>
                </c:pt>
                <c:pt idx="631">
                  <c:v>318</c:v>
                </c:pt>
                <c:pt idx="632">
                  <c:v>320</c:v>
                </c:pt>
                <c:pt idx="633">
                  <c:v>305</c:v>
                </c:pt>
                <c:pt idx="634">
                  <c:v>307</c:v>
                </c:pt>
                <c:pt idx="635">
                  <c:v>307</c:v>
                </c:pt>
                <c:pt idx="636">
                  <c:v>310</c:v>
                </c:pt>
                <c:pt idx="637">
                  <c:v>311</c:v>
                </c:pt>
                <c:pt idx="638">
                  <c:v>313</c:v>
                </c:pt>
                <c:pt idx="639">
                  <c:v>314</c:v>
                </c:pt>
                <c:pt idx="640">
                  <c:v>315</c:v>
                </c:pt>
                <c:pt idx="641">
                  <c:v>315</c:v>
                </c:pt>
                <c:pt idx="642">
                  <c:v>324</c:v>
                </c:pt>
                <c:pt idx="643">
                  <c:v>346</c:v>
                </c:pt>
                <c:pt idx="644">
                  <c:v>346</c:v>
                </c:pt>
                <c:pt idx="645">
                  <c:v>332</c:v>
                </c:pt>
                <c:pt idx="646">
                  <c:v>323</c:v>
                </c:pt>
                <c:pt idx="647">
                  <c:v>324</c:v>
                </c:pt>
                <c:pt idx="648">
                  <c:v>337</c:v>
                </c:pt>
                <c:pt idx="649">
                  <c:v>382</c:v>
                </c:pt>
                <c:pt idx="650">
                  <c:v>382</c:v>
                </c:pt>
                <c:pt idx="651">
                  <c:v>344</c:v>
                </c:pt>
                <c:pt idx="652">
                  <c:v>331</c:v>
                </c:pt>
                <c:pt idx="653">
                  <c:v>332</c:v>
                </c:pt>
                <c:pt idx="654">
                  <c:v>336</c:v>
                </c:pt>
                <c:pt idx="655">
                  <c:v>335</c:v>
                </c:pt>
                <c:pt idx="656">
                  <c:v>337</c:v>
                </c:pt>
                <c:pt idx="657">
                  <c:v>347</c:v>
                </c:pt>
                <c:pt idx="658">
                  <c:v>339</c:v>
                </c:pt>
                <c:pt idx="659">
                  <c:v>340</c:v>
                </c:pt>
                <c:pt idx="660">
                  <c:v>342</c:v>
                </c:pt>
                <c:pt idx="661">
                  <c:v>343</c:v>
                </c:pt>
                <c:pt idx="662">
                  <c:v>345</c:v>
                </c:pt>
                <c:pt idx="663">
                  <c:v>361</c:v>
                </c:pt>
                <c:pt idx="664">
                  <c:v>347</c:v>
                </c:pt>
                <c:pt idx="665">
                  <c:v>350</c:v>
                </c:pt>
                <c:pt idx="666">
                  <c:v>349</c:v>
                </c:pt>
                <c:pt idx="667">
                  <c:v>351</c:v>
                </c:pt>
                <c:pt idx="668">
                  <c:v>355</c:v>
                </c:pt>
                <c:pt idx="669">
                  <c:v>396</c:v>
                </c:pt>
                <c:pt idx="670">
                  <c:v>399</c:v>
                </c:pt>
                <c:pt idx="671">
                  <c:v>400</c:v>
                </c:pt>
                <c:pt idx="672">
                  <c:v>401</c:v>
                </c:pt>
                <c:pt idx="673">
                  <c:v>405</c:v>
                </c:pt>
                <c:pt idx="674">
                  <c:v>404</c:v>
                </c:pt>
                <c:pt idx="675">
                  <c:v>407</c:v>
                </c:pt>
                <c:pt idx="676">
                  <c:v>407</c:v>
                </c:pt>
                <c:pt idx="677">
                  <c:v>409</c:v>
                </c:pt>
                <c:pt idx="678">
                  <c:v>412</c:v>
                </c:pt>
                <c:pt idx="679">
                  <c:v>368</c:v>
                </c:pt>
                <c:pt idx="680">
                  <c:v>370</c:v>
                </c:pt>
                <c:pt idx="681">
                  <c:v>391</c:v>
                </c:pt>
                <c:pt idx="682">
                  <c:v>394</c:v>
                </c:pt>
                <c:pt idx="683">
                  <c:v>393</c:v>
                </c:pt>
                <c:pt idx="684">
                  <c:v>383</c:v>
                </c:pt>
                <c:pt idx="685">
                  <c:v>377</c:v>
                </c:pt>
                <c:pt idx="686">
                  <c:v>400</c:v>
                </c:pt>
                <c:pt idx="687">
                  <c:v>426</c:v>
                </c:pt>
                <c:pt idx="688">
                  <c:v>426</c:v>
                </c:pt>
                <c:pt idx="689">
                  <c:v>386</c:v>
                </c:pt>
                <c:pt idx="690">
                  <c:v>385</c:v>
                </c:pt>
                <c:pt idx="691">
                  <c:v>387</c:v>
                </c:pt>
                <c:pt idx="692">
                  <c:v>388</c:v>
                </c:pt>
                <c:pt idx="693">
                  <c:v>391</c:v>
                </c:pt>
                <c:pt idx="694">
                  <c:v>396</c:v>
                </c:pt>
                <c:pt idx="695">
                  <c:v>392</c:v>
                </c:pt>
                <c:pt idx="696">
                  <c:v>401</c:v>
                </c:pt>
                <c:pt idx="697">
                  <c:v>434</c:v>
                </c:pt>
                <c:pt idx="698">
                  <c:v>436</c:v>
                </c:pt>
                <c:pt idx="699">
                  <c:v>402</c:v>
                </c:pt>
                <c:pt idx="700">
                  <c:v>400</c:v>
                </c:pt>
                <c:pt idx="701">
                  <c:v>452</c:v>
                </c:pt>
                <c:pt idx="702">
                  <c:v>450</c:v>
                </c:pt>
                <c:pt idx="703">
                  <c:v>460</c:v>
                </c:pt>
                <c:pt idx="704">
                  <c:v>484</c:v>
                </c:pt>
                <c:pt idx="705">
                  <c:v>484</c:v>
                </c:pt>
                <c:pt idx="706">
                  <c:v>486</c:v>
                </c:pt>
                <c:pt idx="707">
                  <c:v>487</c:v>
                </c:pt>
                <c:pt idx="708">
                  <c:v>412</c:v>
                </c:pt>
                <c:pt idx="709">
                  <c:v>415</c:v>
                </c:pt>
                <c:pt idx="710">
                  <c:v>419</c:v>
                </c:pt>
                <c:pt idx="711">
                  <c:v>417</c:v>
                </c:pt>
                <c:pt idx="712">
                  <c:v>449</c:v>
                </c:pt>
                <c:pt idx="713">
                  <c:v>468</c:v>
                </c:pt>
                <c:pt idx="714">
                  <c:v>470</c:v>
                </c:pt>
                <c:pt idx="715">
                  <c:v>473</c:v>
                </c:pt>
                <c:pt idx="716">
                  <c:v>478</c:v>
                </c:pt>
                <c:pt idx="717">
                  <c:v>482</c:v>
                </c:pt>
                <c:pt idx="718">
                  <c:v>488</c:v>
                </c:pt>
                <c:pt idx="719">
                  <c:v>430</c:v>
                </c:pt>
                <c:pt idx="720">
                  <c:v>432</c:v>
                </c:pt>
                <c:pt idx="721">
                  <c:v>443</c:v>
                </c:pt>
                <c:pt idx="722">
                  <c:v>436</c:v>
                </c:pt>
                <c:pt idx="723">
                  <c:v>438</c:v>
                </c:pt>
                <c:pt idx="724">
                  <c:v>440</c:v>
                </c:pt>
                <c:pt idx="725">
                  <c:v>441</c:v>
                </c:pt>
                <c:pt idx="726">
                  <c:v>493</c:v>
                </c:pt>
                <c:pt idx="727">
                  <c:v>493</c:v>
                </c:pt>
                <c:pt idx="728">
                  <c:v>445</c:v>
                </c:pt>
                <c:pt idx="729">
                  <c:v>449</c:v>
                </c:pt>
                <c:pt idx="730">
                  <c:v>463</c:v>
                </c:pt>
                <c:pt idx="731">
                  <c:v>451</c:v>
                </c:pt>
                <c:pt idx="732">
                  <c:v>451</c:v>
                </c:pt>
                <c:pt idx="733">
                  <c:v>454</c:v>
                </c:pt>
                <c:pt idx="734">
                  <c:v>518</c:v>
                </c:pt>
                <c:pt idx="735">
                  <c:v>518</c:v>
                </c:pt>
                <c:pt idx="736">
                  <c:v>513</c:v>
                </c:pt>
                <c:pt idx="737">
                  <c:v>513</c:v>
                </c:pt>
                <c:pt idx="738">
                  <c:v>613</c:v>
                </c:pt>
                <c:pt idx="739">
                  <c:v>595</c:v>
                </c:pt>
                <c:pt idx="740">
                  <c:v>468</c:v>
                </c:pt>
                <c:pt idx="741">
                  <c:v>468</c:v>
                </c:pt>
                <c:pt idx="742">
                  <c:v>473</c:v>
                </c:pt>
                <c:pt idx="743">
                  <c:v>471</c:v>
                </c:pt>
                <c:pt idx="744">
                  <c:v>474</c:v>
                </c:pt>
                <c:pt idx="745">
                  <c:v>476</c:v>
                </c:pt>
                <c:pt idx="746">
                  <c:v>557</c:v>
                </c:pt>
                <c:pt idx="747">
                  <c:v>551</c:v>
                </c:pt>
                <c:pt idx="748">
                  <c:v>480</c:v>
                </c:pt>
                <c:pt idx="749">
                  <c:v>484</c:v>
                </c:pt>
                <c:pt idx="750">
                  <c:v>500</c:v>
                </c:pt>
                <c:pt idx="751">
                  <c:v>484</c:v>
                </c:pt>
                <c:pt idx="752">
                  <c:v>487</c:v>
                </c:pt>
                <c:pt idx="753">
                  <c:v>487</c:v>
                </c:pt>
                <c:pt idx="754">
                  <c:v>507</c:v>
                </c:pt>
                <c:pt idx="755">
                  <c:v>493</c:v>
                </c:pt>
                <c:pt idx="756">
                  <c:v>494</c:v>
                </c:pt>
                <c:pt idx="757">
                  <c:v>495</c:v>
                </c:pt>
                <c:pt idx="758">
                  <c:v>544</c:v>
                </c:pt>
                <c:pt idx="759">
                  <c:v>528</c:v>
                </c:pt>
                <c:pt idx="760">
                  <c:v>530</c:v>
                </c:pt>
                <c:pt idx="761">
                  <c:v>532</c:v>
                </c:pt>
                <c:pt idx="762">
                  <c:v>506</c:v>
                </c:pt>
                <c:pt idx="763">
                  <c:v>506</c:v>
                </c:pt>
                <c:pt idx="764">
                  <c:v>509</c:v>
                </c:pt>
                <c:pt idx="765">
                  <c:v>509</c:v>
                </c:pt>
                <c:pt idx="766">
                  <c:v>513</c:v>
                </c:pt>
                <c:pt idx="767">
                  <c:v>514</c:v>
                </c:pt>
                <c:pt idx="768">
                  <c:v>515</c:v>
                </c:pt>
                <c:pt idx="769">
                  <c:v>517</c:v>
                </c:pt>
                <c:pt idx="770">
                  <c:v>518</c:v>
                </c:pt>
                <c:pt idx="771">
                  <c:v>522</c:v>
                </c:pt>
                <c:pt idx="772">
                  <c:v>522</c:v>
                </c:pt>
                <c:pt idx="773">
                  <c:v>556</c:v>
                </c:pt>
                <c:pt idx="774">
                  <c:v>584</c:v>
                </c:pt>
                <c:pt idx="775">
                  <c:v>529</c:v>
                </c:pt>
                <c:pt idx="776">
                  <c:v>533</c:v>
                </c:pt>
                <c:pt idx="777">
                  <c:v>593</c:v>
                </c:pt>
                <c:pt idx="778">
                  <c:v>581</c:v>
                </c:pt>
                <c:pt idx="779">
                  <c:v>536</c:v>
                </c:pt>
                <c:pt idx="780">
                  <c:v>538</c:v>
                </c:pt>
                <c:pt idx="781">
                  <c:v>540</c:v>
                </c:pt>
                <c:pt idx="782">
                  <c:v>541</c:v>
                </c:pt>
                <c:pt idx="783">
                  <c:v>542</c:v>
                </c:pt>
                <c:pt idx="784">
                  <c:v>596</c:v>
                </c:pt>
                <c:pt idx="785">
                  <c:v>598</c:v>
                </c:pt>
                <c:pt idx="786">
                  <c:v>616</c:v>
                </c:pt>
                <c:pt idx="787">
                  <c:v>613</c:v>
                </c:pt>
                <c:pt idx="788">
                  <c:v>553</c:v>
                </c:pt>
                <c:pt idx="789">
                  <c:v>588</c:v>
                </c:pt>
                <c:pt idx="790">
                  <c:v>590</c:v>
                </c:pt>
                <c:pt idx="791">
                  <c:v>648</c:v>
                </c:pt>
                <c:pt idx="792">
                  <c:v>627</c:v>
                </c:pt>
                <c:pt idx="793">
                  <c:v>563</c:v>
                </c:pt>
                <c:pt idx="794">
                  <c:v>658</c:v>
                </c:pt>
                <c:pt idx="795">
                  <c:v>650</c:v>
                </c:pt>
                <c:pt idx="796">
                  <c:v>652</c:v>
                </c:pt>
                <c:pt idx="797">
                  <c:v>655</c:v>
                </c:pt>
                <c:pt idx="798">
                  <c:v>655</c:v>
                </c:pt>
                <c:pt idx="799">
                  <c:v>575</c:v>
                </c:pt>
                <c:pt idx="800">
                  <c:v>579</c:v>
                </c:pt>
                <c:pt idx="801">
                  <c:v>578</c:v>
                </c:pt>
                <c:pt idx="802">
                  <c:v>580</c:v>
                </c:pt>
                <c:pt idx="803">
                  <c:v>583</c:v>
                </c:pt>
                <c:pt idx="804">
                  <c:v>658</c:v>
                </c:pt>
                <c:pt idx="805">
                  <c:v>647</c:v>
                </c:pt>
                <c:pt idx="806">
                  <c:v>587</c:v>
                </c:pt>
                <c:pt idx="807">
                  <c:v>643</c:v>
                </c:pt>
                <c:pt idx="808">
                  <c:v>642</c:v>
                </c:pt>
                <c:pt idx="809">
                  <c:v>593</c:v>
                </c:pt>
                <c:pt idx="810">
                  <c:v>596</c:v>
                </c:pt>
                <c:pt idx="811">
                  <c:v>598</c:v>
                </c:pt>
                <c:pt idx="812">
                  <c:v>604</c:v>
                </c:pt>
                <c:pt idx="813">
                  <c:v>602</c:v>
                </c:pt>
                <c:pt idx="814">
                  <c:v>605</c:v>
                </c:pt>
                <c:pt idx="815">
                  <c:v>609</c:v>
                </c:pt>
                <c:pt idx="816">
                  <c:v>608</c:v>
                </c:pt>
                <c:pt idx="817">
                  <c:v>611</c:v>
                </c:pt>
                <c:pt idx="818">
                  <c:v>614</c:v>
                </c:pt>
                <c:pt idx="819">
                  <c:v>615</c:v>
                </c:pt>
                <c:pt idx="820">
                  <c:v>694</c:v>
                </c:pt>
                <c:pt idx="821">
                  <c:v>693</c:v>
                </c:pt>
                <c:pt idx="822">
                  <c:v>621</c:v>
                </c:pt>
                <c:pt idx="823">
                  <c:v>625</c:v>
                </c:pt>
                <c:pt idx="824">
                  <c:v>624</c:v>
                </c:pt>
                <c:pt idx="825">
                  <c:v>627</c:v>
                </c:pt>
                <c:pt idx="826">
                  <c:v>633</c:v>
                </c:pt>
                <c:pt idx="827">
                  <c:v>631</c:v>
                </c:pt>
                <c:pt idx="828">
                  <c:v>680</c:v>
                </c:pt>
                <c:pt idx="829">
                  <c:v>682</c:v>
                </c:pt>
                <c:pt idx="830">
                  <c:v>693</c:v>
                </c:pt>
                <c:pt idx="831">
                  <c:v>694</c:v>
                </c:pt>
                <c:pt idx="832">
                  <c:v>758</c:v>
                </c:pt>
                <c:pt idx="833">
                  <c:v>811</c:v>
                </c:pt>
                <c:pt idx="834">
                  <c:v>647</c:v>
                </c:pt>
                <c:pt idx="835">
                  <c:v>696</c:v>
                </c:pt>
                <c:pt idx="836">
                  <c:v>695</c:v>
                </c:pt>
                <c:pt idx="837">
                  <c:v>697</c:v>
                </c:pt>
                <c:pt idx="838">
                  <c:v>660</c:v>
                </c:pt>
                <c:pt idx="839">
                  <c:v>665</c:v>
                </c:pt>
                <c:pt idx="840">
                  <c:v>714</c:v>
                </c:pt>
                <c:pt idx="841">
                  <c:v>703</c:v>
                </c:pt>
                <c:pt idx="842">
                  <c:v>700</c:v>
                </c:pt>
                <c:pt idx="843">
                  <c:v>702</c:v>
                </c:pt>
                <c:pt idx="844">
                  <c:v>685</c:v>
                </c:pt>
                <c:pt idx="845">
                  <c:v>766</c:v>
                </c:pt>
                <c:pt idx="846">
                  <c:v>764</c:v>
                </c:pt>
                <c:pt idx="847">
                  <c:v>767</c:v>
                </c:pt>
                <c:pt idx="848">
                  <c:v>679</c:v>
                </c:pt>
                <c:pt idx="849">
                  <c:v>757</c:v>
                </c:pt>
                <c:pt idx="850">
                  <c:v>762</c:v>
                </c:pt>
                <c:pt idx="851">
                  <c:v>683</c:v>
                </c:pt>
                <c:pt idx="852">
                  <c:v>689</c:v>
                </c:pt>
                <c:pt idx="853">
                  <c:v>689</c:v>
                </c:pt>
                <c:pt idx="854">
                  <c:v>690</c:v>
                </c:pt>
                <c:pt idx="855">
                  <c:v>704</c:v>
                </c:pt>
                <c:pt idx="856">
                  <c:v>694</c:v>
                </c:pt>
                <c:pt idx="857">
                  <c:v>697</c:v>
                </c:pt>
                <c:pt idx="858">
                  <c:v>715</c:v>
                </c:pt>
                <c:pt idx="859">
                  <c:v>749</c:v>
                </c:pt>
                <c:pt idx="860">
                  <c:v>751</c:v>
                </c:pt>
                <c:pt idx="861">
                  <c:v>753</c:v>
                </c:pt>
                <c:pt idx="862">
                  <c:v>708</c:v>
                </c:pt>
                <c:pt idx="863">
                  <c:v>796</c:v>
                </c:pt>
                <c:pt idx="864">
                  <c:v>795</c:v>
                </c:pt>
                <c:pt idx="865">
                  <c:v>797</c:v>
                </c:pt>
                <c:pt idx="866">
                  <c:v>730</c:v>
                </c:pt>
                <c:pt idx="867">
                  <c:v>757</c:v>
                </c:pt>
                <c:pt idx="868">
                  <c:v>777</c:v>
                </c:pt>
                <c:pt idx="869">
                  <c:v>783</c:v>
                </c:pt>
                <c:pt idx="870">
                  <c:v>725</c:v>
                </c:pt>
                <c:pt idx="871">
                  <c:v>799</c:v>
                </c:pt>
                <c:pt idx="872">
                  <c:v>790</c:v>
                </c:pt>
                <c:pt idx="873">
                  <c:v>785</c:v>
                </c:pt>
                <c:pt idx="874">
                  <c:v>738</c:v>
                </c:pt>
                <c:pt idx="875">
                  <c:v>785</c:v>
                </c:pt>
                <c:pt idx="876">
                  <c:v>790</c:v>
                </c:pt>
                <c:pt idx="877">
                  <c:v>790</c:v>
                </c:pt>
                <c:pt idx="878">
                  <c:v>806</c:v>
                </c:pt>
                <c:pt idx="879">
                  <c:v>746</c:v>
                </c:pt>
                <c:pt idx="880">
                  <c:v>750</c:v>
                </c:pt>
                <c:pt idx="881">
                  <c:v>752</c:v>
                </c:pt>
                <c:pt idx="882">
                  <c:v>757</c:v>
                </c:pt>
                <c:pt idx="883">
                  <c:v>755</c:v>
                </c:pt>
                <c:pt idx="884">
                  <c:v>759</c:v>
                </c:pt>
                <c:pt idx="885">
                  <c:v>905</c:v>
                </c:pt>
                <c:pt idx="886">
                  <c:v>905</c:v>
                </c:pt>
                <c:pt idx="887">
                  <c:v>842</c:v>
                </c:pt>
                <c:pt idx="888">
                  <c:v>772</c:v>
                </c:pt>
                <c:pt idx="889">
                  <c:v>784</c:v>
                </c:pt>
                <c:pt idx="890">
                  <c:v>805</c:v>
                </c:pt>
                <c:pt idx="891">
                  <c:v>811</c:v>
                </c:pt>
                <c:pt idx="892">
                  <c:v>802</c:v>
                </c:pt>
                <c:pt idx="893">
                  <c:v>781</c:v>
                </c:pt>
                <c:pt idx="894">
                  <c:v>790</c:v>
                </c:pt>
                <c:pt idx="895">
                  <c:v>846</c:v>
                </c:pt>
                <c:pt idx="896">
                  <c:v>787</c:v>
                </c:pt>
                <c:pt idx="897">
                  <c:v>794</c:v>
                </c:pt>
                <c:pt idx="898">
                  <c:v>792</c:v>
                </c:pt>
                <c:pt idx="899">
                  <c:v>805</c:v>
                </c:pt>
                <c:pt idx="900">
                  <c:v>797</c:v>
                </c:pt>
                <c:pt idx="901">
                  <c:v>925</c:v>
                </c:pt>
                <c:pt idx="902">
                  <c:v>852</c:v>
                </c:pt>
                <c:pt idx="903">
                  <c:v>839</c:v>
                </c:pt>
                <c:pt idx="904">
                  <c:v>807</c:v>
                </c:pt>
                <c:pt idx="905">
                  <c:v>809</c:v>
                </c:pt>
                <c:pt idx="906">
                  <c:v>906</c:v>
                </c:pt>
                <c:pt idx="907">
                  <c:v>814</c:v>
                </c:pt>
                <c:pt idx="908">
                  <c:v>945</c:v>
                </c:pt>
                <c:pt idx="909">
                  <c:v>850</c:v>
                </c:pt>
                <c:pt idx="910">
                  <c:v>819</c:v>
                </c:pt>
                <c:pt idx="911">
                  <c:v>825</c:v>
                </c:pt>
                <c:pt idx="912">
                  <c:v>827</c:v>
                </c:pt>
                <c:pt idx="913">
                  <c:v>894</c:v>
                </c:pt>
                <c:pt idx="914">
                  <c:v>868</c:v>
                </c:pt>
                <c:pt idx="915">
                  <c:v>934</c:v>
                </c:pt>
                <c:pt idx="916">
                  <c:v>888</c:v>
                </c:pt>
                <c:pt idx="917">
                  <c:v>871</c:v>
                </c:pt>
                <c:pt idx="918">
                  <c:v>842</c:v>
                </c:pt>
                <c:pt idx="919">
                  <c:v>846</c:v>
                </c:pt>
                <c:pt idx="920">
                  <c:v>985</c:v>
                </c:pt>
                <c:pt idx="921">
                  <c:v>895</c:v>
                </c:pt>
                <c:pt idx="922">
                  <c:v>921</c:v>
                </c:pt>
                <c:pt idx="923">
                  <c:v>973</c:v>
                </c:pt>
                <c:pt idx="924">
                  <c:v>1124</c:v>
                </c:pt>
                <c:pt idx="925">
                  <c:v>1071</c:v>
                </c:pt>
                <c:pt idx="926">
                  <c:v>1131</c:v>
                </c:pt>
                <c:pt idx="927">
                  <c:v>1163</c:v>
                </c:pt>
                <c:pt idx="928">
                  <c:v>870</c:v>
                </c:pt>
                <c:pt idx="929">
                  <c:v>871</c:v>
                </c:pt>
                <c:pt idx="930">
                  <c:v>921</c:v>
                </c:pt>
                <c:pt idx="931">
                  <c:v>926</c:v>
                </c:pt>
                <c:pt idx="932">
                  <c:v>1040</c:v>
                </c:pt>
                <c:pt idx="933">
                  <c:v>1017</c:v>
                </c:pt>
                <c:pt idx="934">
                  <c:v>1172</c:v>
                </c:pt>
                <c:pt idx="935">
                  <c:v>889</c:v>
                </c:pt>
                <c:pt idx="936">
                  <c:v>939</c:v>
                </c:pt>
                <c:pt idx="937">
                  <c:v>973</c:v>
                </c:pt>
                <c:pt idx="938">
                  <c:v>977</c:v>
                </c:pt>
                <c:pt idx="939">
                  <c:v>1012</c:v>
                </c:pt>
                <c:pt idx="940">
                  <c:v>1059</c:v>
                </c:pt>
                <c:pt idx="941">
                  <c:v>1018</c:v>
                </c:pt>
                <c:pt idx="942">
                  <c:v>1043</c:v>
                </c:pt>
                <c:pt idx="943">
                  <c:v>1067</c:v>
                </c:pt>
                <c:pt idx="944">
                  <c:v>1091</c:v>
                </c:pt>
                <c:pt idx="945">
                  <c:v>914</c:v>
                </c:pt>
                <c:pt idx="946">
                  <c:v>922</c:v>
                </c:pt>
                <c:pt idx="947">
                  <c:v>954</c:v>
                </c:pt>
                <c:pt idx="948">
                  <c:v>966</c:v>
                </c:pt>
                <c:pt idx="949">
                  <c:v>982</c:v>
                </c:pt>
                <c:pt idx="950">
                  <c:v>1196</c:v>
                </c:pt>
                <c:pt idx="951">
                  <c:v>1161</c:v>
                </c:pt>
                <c:pt idx="952">
                  <c:v>934</c:v>
                </c:pt>
                <c:pt idx="953">
                  <c:v>934</c:v>
                </c:pt>
                <c:pt idx="954">
                  <c:v>940</c:v>
                </c:pt>
                <c:pt idx="955">
                  <c:v>936</c:v>
                </c:pt>
                <c:pt idx="956">
                  <c:v>986</c:v>
                </c:pt>
                <c:pt idx="957">
                  <c:v>1045</c:v>
                </c:pt>
                <c:pt idx="958">
                  <c:v>1056</c:v>
                </c:pt>
                <c:pt idx="959">
                  <c:v>1089</c:v>
                </c:pt>
                <c:pt idx="960">
                  <c:v>962</c:v>
                </c:pt>
                <c:pt idx="961">
                  <c:v>955</c:v>
                </c:pt>
                <c:pt idx="962">
                  <c:v>975</c:v>
                </c:pt>
                <c:pt idx="963">
                  <c:v>959</c:v>
                </c:pt>
                <c:pt idx="964">
                  <c:v>1099</c:v>
                </c:pt>
                <c:pt idx="965">
                  <c:v>969</c:v>
                </c:pt>
                <c:pt idx="966">
                  <c:v>1131</c:v>
                </c:pt>
                <c:pt idx="967">
                  <c:v>1007</c:v>
                </c:pt>
                <c:pt idx="968">
                  <c:v>990</c:v>
                </c:pt>
                <c:pt idx="969">
                  <c:v>982</c:v>
                </c:pt>
                <c:pt idx="970">
                  <c:v>990</c:v>
                </c:pt>
                <c:pt idx="971">
                  <c:v>983</c:v>
                </c:pt>
                <c:pt idx="972">
                  <c:v>995</c:v>
                </c:pt>
                <c:pt idx="973">
                  <c:v>989</c:v>
                </c:pt>
                <c:pt idx="974">
                  <c:v>1003</c:v>
                </c:pt>
                <c:pt idx="975">
                  <c:v>995</c:v>
                </c:pt>
                <c:pt idx="976">
                  <c:v>1085</c:v>
                </c:pt>
                <c:pt idx="977">
                  <c:v>1004</c:v>
                </c:pt>
                <c:pt idx="978">
                  <c:v>1014</c:v>
                </c:pt>
                <c:pt idx="979">
                  <c:v>1007</c:v>
                </c:pt>
                <c:pt idx="980">
                  <c:v>1013</c:v>
                </c:pt>
                <c:pt idx="981">
                  <c:v>1010</c:v>
                </c:pt>
                <c:pt idx="982">
                  <c:v>1017</c:v>
                </c:pt>
                <c:pt idx="983">
                  <c:v>1017</c:v>
                </c:pt>
                <c:pt idx="984">
                  <c:v>1021</c:v>
                </c:pt>
                <c:pt idx="985">
                  <c:v>1026</c:v>
                </c:pt>
                <c:pt idx="986">
                  <c:v>1028</c:v>
                </c:pt>
                <c:pt idx="987">
                  <c:v>1032</c:v>
                </c:pt>
                <c:pt idx="988">
                  <c:v>1036</c:v>
                </c:pt>
                <c:pt idx="989">
                  <c:v>1037</c:v>
                </c:pt>
                <c:pt idx="990">
                  <c:v>1039</c:v>
                </c:pt>
                <c:pt idx="991">
                  <c:v>1043</c:v>
                </c:pt>
                <c:pt idx="992">
                  <c:v>1094</c:v>
                </c:pt>
                <c:pt idx="993">
                  <c:v>1089</c:v>
                </c:pt>
                <c:pt idx="994">
                  <c:v>1255</c:v>
                </c:pt>
                <c:pt idx="995">
                  <c:v>1221</c:v>
                </c:pt>
                <c:pt idx="996">
                  <c:v>1204</c:v>
                </c:pt>
                <c:pt idx="997">
                  <c:v>1058</c:v>
                </c:pt>
                <c:pt idx="998">
                  <c:v>1064</c:v>
                </c:pt>
                <c:pt idx="999">
                  <c:v>1142</c:v>
                </c:pt>
                <c:pt idx="1000">
                  <c:v>1079</c:v>
                </c:pt>
                <c:pt idx="1001">
                  <c:v>1069</c:v>
                </c:pt>
                <c:pt idx="1002">
                  <c:v>1087</c:v>
                </c:pt>
                <c:pt idx="1003">
                  <c:v>1138</c:v>
                </c:pt>
                <c:pt idx="1004">
                  <c:v>1178</c:v>
                </c:pt>
                <c:pt idx="1005">
                  <c:v>1325</c:v>
                </c:pt>
                <c:pt idx="1006">
                  <c:v>1291</c:v>
                </c:pt>
                <c:pt idx="1007">
                  <c:v>1138</c:v>
                </c:pt>
                <c:pt idx="1008">
                  <c:v>1089</c:v>
                </c:pt>
                <c:pt idx="1009">
                  <c:v>1157</c:v>
                </c:pt>
                <c:pt idx="1010">
                  <c:v>1161</c:v>
                </c:pt>
                <c:pt idx="1011">
                  <c:v>1233</c:v>
                </c:pt>
                <c:pt idx="1012">
                  <c:v>1242</c:v>
                </c:pt>
                <c:pt idx="1013">
                  <c:v>1168</c:v>
                </c:pt>
                <c:pt idx="1014">
                  <c:v>1205</c:v>
                </c:pt>
                <c:pt idx="1015">
                  <c:v>1377</c:v>
                </c:pt>
                <c:pt idx="1016">
                  <c:v>1227</c:v>
                </c:pt>
                <c:pt idx="1017">
                  <c:v>1157</c:v>
                </c:pt>
                <c:pt idx="1018">
                  <c:v>1199</c:v>
                </c:pt>
                <c:pt idx="1019">
                  <c:v>1238</c:v>
                </c:pt>
                <c:pt idx="1020">
                  <c:v>1225</c:v>
                </c:pt>
                <c:pt idx="1021">
                  <c:v>1226</c:v>
                </c:pt>
                <c:pt idx="1022">
                  <c:v>1245</c:v>
                </c:pt>
                <c:pt idx="1023">
                  <c:v>1204</c:v>
                </c:pt>
                <c:pt idx="1024">
                  <c:v>1393</c:v>
                </c:pt>
                <c:pt idx="1025">
                  <c:v>1147</c:v>
                </c:pt>
                <c:pt idx="1026">
                  <c:v>1145</c:v>
                </c:pt>
                <c:pt idx="1027">
                  <c:v>1205</c:v>
                </c:pt>
                <c:pt idx="1028">
                  <c:v>1219</c:v>
                </c:pt>
                <c:pt idx="1029">
                  <c:v>1345</c:v>
                </c:pt>
                <c:pt idx="1030">
                  <c:v>1170</c:v>
                </c:pt>
                <c:pt idx="1031">
                  <c:v>1219</c:v>
                </c:pt>
                <c:pt idx="1032">
                  <c:v>1237</c:v>
                </c:pt>
                <c:pt idx="1033">
                  <c:v>1328</c:v>
                </c:pt>
                <c:pt idx="1034">
                  <c:v>1172</c:v>
                </c:pt>
                <c:pt idx="1035">
                  <c:v>1246</c:v>
                </c:pt>
                <c:pt idx="1036">
                  <c:v>1201</c:v>
                </c:pt>
                <c:pt idx="1037">
                  <c:v>1237</c:v>
                </c:pt>
                <c:pt idx="1038">
                  <c:v>1252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1DA-4BF1-974D-38BF540407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851573968"/>
        <c:axId val="-1851582128"/>
      </c:lineChart>
      <c:catAx>
        <c:axId val="-185157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851582128"/>
        <c:crosses val="autoZero"/>
        <c:auto val="1"/>
        <c:lblAlgn val="ctr"/>
        <c:lblOffset val="100"/>
        <c:noMultiLvlLbl val="0"/>
      </c:catAx>
      <c:valAx>
        <c:axId val="-1851582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851573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4400" dirty="0" smtClean="0"/>
              <a:t>Strassen By GPU</a:t>
            </a:r>
            <a:endParaRPr lang="zh-TW" altLang="en-US" sz="4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工作表1!$D$1:$D$1039</c:f>
              <c:numCache>
                <c:formatCode>General</c:formatCode>
                <c:ptCount val="1039"/>
                <c:pt idx="0">
                  <c:v>-1</c:v>
                </c:pt>
                <c:pt idx="1">
                  <c:v>-1</c:v>
                </c:pt>
                <c:pt idx="2">
                  <c:v>5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7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7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7</c:v>
                </c:pt>
                <c:pt idx="16">
                  <c:v>6</c:v>
                </c:pt>
                <c:pt idx="17">
                  <c:v>8</c:v>
                </c:pt>
                <c:pt idx="18">
                  <c:v>8</c:v>
                </c:pt>
                <c:pt idx="19">
                  <c:v>9</c:v>
                </c:pt>
                <c:pt idx="20">
                  <c:v>7</c:v>
                </c:pt>
                <c:pt idx="21">
                  <c:v>7</c:v>
                </c:pt>
                <c:pt idx="22">
                  <c:v>7</c:v>
                </c:pt>
                <c:pt idx="23">
                  <c:v>6</c:v>
                </c:pt>
                <c:pt idx="24">
                  <c:v>7</c:v>
                </c:pt>
                <c:pt idx="25">
                  <c:v>7</c:v>
                </c:pt>
                <c:pt idx="26">
                  <c:v>7</c:v>
                </c:pt>
                <c:pt idx="27">
                  <c:v>6</c:v>
                </c:pt>
                <c:pt idx="28">
                  <c:v>7</c:v>
                </c:pt>
                <c:pt idx="29">
                  <c:v>9</c:v>
                </c:pt>
                <c:pt idx="30">
                  <c:v>9</c:v>
                </c:pt>
                <c:pt idx="31">
                  <c:v>9</c:v>
                </c:pt>
                <c:pt idx="32">
                  <c:v>12</c:v>
                </c:pt>
                <c:pt idx="33">
                  <c:v>7</c:v>
                </c:pt>
                <c:pt idx="34">
                  <c:v>11</c:v>
                </c:pt>
                <c:pt idx="35">
                  <c:v>9</c:v>
                </c:pt>
                <c:pt idx="36">
                  <c:v>10</c:v>
                </c:pt>
                <c:pt idx="37">
                  <c:v>12</c:v>
                </c:pt>
                <c:pt idx="38">
                  <c:v>8</c:v>
                </c:pt>
                <c:pt idx="39">
                  <c:v>12</c:v>
                </c:pt>
                <c:pt idx="40">
                  <c:v>13</c:v>
                </c:pt>
                <c:pt idx="41">
                  <c:v>12</c:v>
                </c:pt>
                <c:pt idx="42">
                  <c:v>9</c:v>
                </c:pt>
                <c:pt idx="43">
                  <c:v>11</c:v>
                </c:pt>
                <c:pt idx="44">
                  <c:v>10</c:v>
                </c:pt>
                <c:pt idx="45">
                  <c:v>12</c:v>
                </c:pt>
                <c:pt idx="46">
                  <c:v>14</c:v>
                </c:pt>
                <c:pt idx="47">
                  <c:v>12</c:v>
                </c:pt>
                <c:pt idx="48">
                  <c:v>10</c:v>
                </c:pt>
                <c:pt idx="49">
                  <c:v>12</c:v>
                </c:pt>
                <c:pt idx="50">
                  <c:v>14</c:v>
                </c:pt>
                <c:pt idx="51">
                  <c:v>12</c:v>
                </c:pt>
                <c:pt idx="52">
                  <c:v>9</c:v>
                </c:pt>
                <c:pt idx="53">
                  <c:v>13</c:v>
                </c:pt>
                <c:pt idx="54">
                  <c:v>15</c:v>
                </c:pt>
                <c:pt idx="55">
                  <c:v>12</c:v>
                </c:pt>
                <c:pt idx="56">
                  <c:v>9</c:v>
                </c:pt>
                <c:pt idx="57">
                  <c:v>16</c:v>
                </c:pt>
                <c:pt idx="58">
                  <c:v>13</c:v>
                </c:pt>
                <c:pt idx="59">
                  <c:v>10</c:v>
                </c:pt>
                <c:pt idx="60">
                  <c:v>12</c:v>
                </c:pt>
                <c:pt idx="61">
                  <c:v>16</c:v>
                </c:pt>
                <c:pt idx="62">
                  <c:v>13</c:v>
                </c:pt>
                <c:pt idx="63">
                  <c:v>13</c:v>
                </c:pt>
                <c:pt idx="64">
                  <c:v>10</c:v>
                </c:pt>
                <c:pt idx="65">
                  <c:v>16</c:v>
                </c:pt>
                <c:pt idx="66">
                  <c:v>12</c:v>
                </c:pt>
                <c:pt idx="67">
                  <c:v>15</c:v>
                </c:pt>
                <c:pt idx="68">
                  <c:v>15</c:v>
                </c:pt>
                <c:pt idx="69">
                  <c:v>14</c:v>
                </c:pt>
                <c:pt idx="70">
                  <c:v>15</c:v>
                </c:pt>
                <c:pt idx="71">
                  <c:v>13</c:v>
                </c:pt>
                <c:pt idx="72">
                  <c:v>13</c:v>
                </c:pt>
                <c:pt idx="73">
                  <c:v>15</c:v>
                </c:pt>
                <c:pt idx="74">
                  <c:v>15</c:v>
                </c:pt>
                <c:pt idx="75">
                  <c:v>14</c:v>
                </c:pt>
                <c:pt idx="76">
                  <c:v>15</c:v>
                </c:pt>
                <c:pt idx="77">
                  <c:v>11</c:v>
                </c:pt>
                <c:pt idx="78">
                  <c:v>16</c:v>
                </c:pt>
                <c:pt idx="79">
                  <c:v>17</c:v>
                </c:pt>
                <c:pt idx="80">
                  <c:v>14</c:v>
                </c:pt>
                <c:pt idx="81">
                  <c:v>17</c:v>
                </c:pt>
                <c:pt idx="82">
                  <c:v>16</c:v>
                </c:pt>
                <c:pt idx="83">
                  <c:v>17</c:v>
                </c:pt>
                <c:pt idx="84">
                  <c:v>17</c:v>
                </c:pt>
                <c:pt idx="85">
                  <c:v>17</c:v>
                </c:pt>
                <c:pt idx="86">
                  <c:v>17</c:v>
                </c:pt>
                <c:pt idx="87">
                  <c:v>17</c:v>
                </c:pt>
                <c:pt idx="88">
                  <c:v>20</c:v>
                </c:pt>
                <c:pt idx="89">
                  <c:v>18</c:v>
                </c:pt>
                <c:pt idx="90">
                  <c:v>18</c:v>
                </c:pt>
                <c:pt idx="91">
                  <c:v>18</c:v>
                </c:pt>
                <c:pt idx="92">
                  <c:v>19</c:v>
                </c:pt>
                <c:pt idx="93">
                  <c:v>19</c:v>
                </c:pt>
                <c:pt idx="94">
                  <c:v>18</c:v>
                </c:pt>
                <c:pt idx="95">
                  <c:v>18</c:v>
                </c:pt>
                <c:pt idx="96">
                  <c:v>19</c:v>
                </c:pt>
                <c:pt idx="97">
                  <c:v>19</c:v>
                </c:pt>
                <c:pt idx="98">
                  <c:v>19</c:v>
                </c:pt>
                <c:pt idx="99">
                  <c:v>19</c:v>
                </c:pt>
                <c:pt idx="100">
                  <c:v>18</c:v>
                </c:pt>
                <c:pt idx="101">
                  <c:v>19</c:v>
                </c:pt>
                <c:pt idx="102">
                  <c:v>20</c:v>
                </c:pt>
                <c:pt idx="103">
                  <c:v>20</c:v>
                </c:pt>
                <c:pt idx="104">
                  <c:v>20</c:v>
                </c:pt>
                <c:pt idx="105">
                  <c:v>19</c:v>
                </c:pt>
                <c:pt idx="106">
                  <c:v>20</c:v>
                </c:pt>
                <c:pt idx="107">
                  <c:v>20</c:v>
                </c:pt>
                <c:pt idx="108">
                  <c:v>18</c:v>
                </c:pt>
                <c:pt idx="109">
                  <c:v>20</c:v>
                </c:pt>
                <c:pt idx="110">
                  <c:v>20</c:v>
                </c:pt>
                <c:pt idx="111">
                  <c:v>21</c:v>
                </c:pt>
                <c:pt idx="112">
                  <c:v>21</c:v>
                </c:pt>
                <c:pt idx="113">
                  <c:v>23</c:v>
                </c:pt>
                <c:pt idx="114">
                  <c:v>22</c:v>
                </c:pt>
                <c:pt idx="115">
                  <c:v>22</c:v>
                </c:pt>
                <c:pt idx="116">
                  <c:v>25</c:v>
                </c:pt>
                <c:pt idx="117">
                  <c:v>23</c:v>
                </c:pt>
                <c:pt idx="118">
                  <c:v>25</c:v>
                </c:pt>
                <c:pt idx="119">
                  <c:v>24</c:v>
                </c:pt>
                <c:pt idx="120">
                  <c:v>25</c:v>
                </c:pt>
                <c:pt idx="121">
                  <c:v>24</c:v>
                </c:pt>
                <c:pt idx="122">
                  <c:v>25</c:v>
                </c:pt>
                <c:pt idx="123">
                  <c:v>25</c:v>
                </c:pt>
                <c:pt idx="124">
                  <c:v>25</c:v>
                </c:pt>
                <c:pt idx="125">
                  <c:v>25</c:v>
                </c:pt>
                <c:pt idx="126">
                  <c:v>25</c:v>
                </c:pt>
                <c:pt idx="127">
                  <c:v>25</c:v>
                </c:pt>
                <c:pt idx="128">
                  <c:v>26</c:v>
                </c:pt>
                <c:pt idx="129">
                  <c:v>26</c:v>
                </c:pt>
                <c:pt idx="130">
                  <c:v>27</c:v>
                </c:pt>
                <c:pt idx="131">
                  <c:v>26</c:v>
                </c:pt>
                <c:pt idx="132">
                  <c:v>26</c:v>
                </c:pt>
                <c:pt idx="133">
                  <c:v>26</c:v>
                </c:pt>
                <c:pt idx="134">
                  <c:v>27</c:v>
                </c:pt>
                <c:pt idx="135">
                  <c:v>26</c:v>
                </c:pt>
                <c:pt idx="136">
                  <c:v>30</c:v>
                </c:pt>
                <c:pt idx="137">
                  <c:v>27</c:v>
                </c:pt>
                <c:pt idx="138">
                  <c:v>30</c:v>
                </c:pt>
                <c:pt idx="139">
                  <c:v>30</c:v>
                </c:pt>
                <c:pt idx="140">
                  <c:v>31</c:v>
                </c:pt>
                <c:pt idx="141">
                  <c:v>32</c:v>
                </c:pt>
                <c:pt idx="142">
                  <c:v>32</c:v>
                </c:pt>
                <c:pt idx="143">
                  <c:v>33</c:v>
                </c:pt>
                <c:pt idx="144">
                  <c:v>32</c:v>
                </c:pt>
                <c:pt idx="145">
                  <c:v>33</c:v>
                </c:pt>
                <c:pt idx="146">
                  <c:v>34</c:v>
                </c:pt>
                <c:pt idx="147">
                  <c:v>32</c:v>
                </c:pt>
                <c:pt idx="148">
                  <c:v>33</c:v>
                </c:pt>
                <c:pt idx="149">
                  <c:v>33</c:v>
                </c:pt>
                <c:pt idx="150">
                  <c:v>34</c:v>
                </c:pt>
                <c:pt idx="151">
                  <c:v>33</c:v>
                </c:pt>
                <c:pt idx="152">
                  <c:v>34</c:v>
                </c:pt>
                <c:pt idx="153">
                  <c:v>34</c:v>
                </c:pt>
                <c:pt idx="154">
                  <c:v>36</c:v>
                </c:pt>
                <c:pt idx="155">
                  <c:v>34</c:v>
                </c:pt>
                <c:pt idx="156">
                  <c:v>36</c:v>
                </c:pt>
                <c:pt idx="157">
                  <c:v>38</c:v>
                </c:pt>
                <c:pt idx="158">
                  <c:v>37</c:v>
                </c:pt>
                <c:pt idx="159">
                  <c:v>37</c:v>
                </c:pt>
                <c:pt idx="160">
                  <c:v>40</c:v>
                </c:pt>
                <c:pt idx="161">
                  <c:v>40</c:v>
                </c:pt>
                <c:pt idx="162">
                  <c:v>40</c:v>
                </c:pt>
                <c:pt idx="163">
                  <c:v>40</c:v>
                </c:pt>
                <c:pt idx="164">
                  <c:v>41</c:v>
                </c:pt>
                <c:pt idx="165">
                  <c:v>40</c:v>
                </c:pt>
                <c:pt idx="166">
                  <c:v>40</c:v>
                </c:pt>
                <c:pt idx="167">
                  <c:v>41</c:v>
                </c:pt>
                <c:pt idx="168">
                  <c:v>42</c:v>
                </c:pt>
                <c:pt idx="169">
                  <c:v>41</c:v>
                </c:pt>
                <c:pt idx="170">
                  <c:v>42</c:v>
                </c:pt>
                <c:pt idx="171">
                  <c:v>41</c:v>
                </c:pt>
                <c:pt idx="172">
                  <c:v>43</c:v>
                </c:pt>
                <c:pt idx="173">
                  <c:v>43</c:v>
                </c:pt>
                <c:pt idx="174">
                  <c:v>43</c:v>
                </c:pt>
                <c:pt idx="175">
                  <c:v>43</c:v>
                </c:pt>
                <c:pt idx="176">
                  <c:v>44</c:v>
                </c:pt>
                <c:pt idx="177">
                  <c:v>44</c:v>
                </c:pt>
                <c:pt idx="178">
                  <c:v>46</c:v>
                </c:pt>
                <c:pt idx="179">
                  <c:v>47</c:v>
                </c:pt>
                <c:pt idx="180">
                  <c:v>47</c:v>
                </c:pt>
                <c:pt idx="181">
                  <c:v>47</c:v>
                </c:pt>
                <c:pt idx="182">
                  <c:v>47</c:v>
                </c:pt>
                <c:pt idx="183">
                  <c:v>47</c:v>
                </c:pt>
                <c:pt idx="184">
                  <c:v>48</c:v>
                </c:pt>
                <c:pt idx="185">
                  <c:v>48</c:v>
                </c:pt>
                <c:pt idx="186">
                  <c:v>49</c:v>
                </c:pt>
                <c:pt idx="187">
                  <c:v>48</c:v>
                </c:pt>
                <c:pt idx="188">
                  <c:v>50</c:v>
                </c:pt>
                <c:pt idx="189">
                  <c:v>49</c:v>
                </c:pt>
                <c:pt idx="190">
                  <c:v>51</c:v>
                </c:pt>
                <c:pt idx="191">
                  <c:v>54</c:v>
                </c:pt>
                <c:pt idx="192">
                  <c:v>54</c:v>
                </c:pt>
                <c:pt idx="193">
                  <c:v>54</c:v>
                </c:pt>
                <c:pt idx="194">
                  <c:v>57</c:v>
                </c:pt>
                <c:pt idx="195">
                  <c:v>55</c:v>
                </c:pt>
                <c:pt idx="196">
                  <c:v>55</c:v>
                </c:pt>
                <c:pt idx="197">
                  <c:v>55</c:v>
                </c:pt>
                <c:pt idx="198">
                  <c:v>56</c:v>
                </c:pt>
                <c:pt idx="199">
                  <c:v>58</c:v>
                </c:pt>
                <c:pt idx="200">
                  <c:v>58</c:v>
                </c:pt>
                <c:pt idx="201">
                  <c:v>57</c:v>
                </c:pt>
                <c:pt idx="202">
                  <c:v>58</c:v>
                </c:pt>
                <c:pt idx="203">
                  <c:v>58</c:v>
                </c:pt>
                <c:pt idx="204">
                  <c:v>59</c:v>
                </c:pt>
                <c:pt idx="205">
                  <c:v>58</c:v>
                </c:pt>
                <c:pt idx="206">
                  <c:v>61</c:v>
                </c:pt>
                <c:pt idx="207">
                  <c:v>61</c:v>
                </c:pt>
                <c:pt idx="208">
                  <c:v>63</c:v>
                </c:pt>
                <c:pt idx="209">
                  <c:v>64</c:v>
                </c:pt>
                <c:pt idx="210">
                  <c:v>66</c:v>
                </c:pt>
                <c:pt idx="211">
                  <c:v>65</c:v>
                </c:pt>
                <c:pt idx="212">
                  <c:v>66</c:v>
                </c:pt>
                <c:pt idx="213">
                  <c:v>66</c:v>
                </c:pt>
                <c:pt idx="214">
                  <c:v>67</c:v>
                </c:pt>
                <c:pt idx="215">
                  <c:v>67</c:v>
                </c:pt>
                <c:pt idx="216">
                  <c:v>67</c:v>
                </c:pt>
                <c:pt idx="217">
                  <c:v>68</c:v>
                </c:pt>
                <c:pt idx="218">
                  <c:v>69</c:v>
                </c:pt>
                <c:pt idx="219">
                  <c:v>69</c:v>
                </c:pt>
                <c:pt idx="220">
                  <c:v>70</c:v>
                </c:pt>
                <c:pt idx="221">
                  <c:v>71</c:v>
                </c:pt>
                <c:pt idx="222">
                  <c:v>72</c:v>
                </c:pt>
                <c:pt idx="223">
                  <c:v>73</c:v>
                </c:pt>
                <c:pt idx="224">
                  <c:v>75</c:v>
                </c:pt>
                <c:pt idx="225">
                  <c:v>76</c:v>
                </c:pt>
                <c:pt idx="226">
                  <c:v>78</c:v>
                </c:pt>
                <c:pt idx="227">
                  <c:v>76</c:v>
                </c:pt>
                <c:pt idx="228">
                  <c:v>78</c:v>
                </c:pt>
                <c:pt idx="229">
                  <c:v>78</c:v>
                </c:pt>
                <c:pt idx="230">
                  <c:v>78</c:v>
                </c:pt>
                <c:pt idx="231">
                  <c:v>80</c:v>
                </c:pt>
                <c:pt idx="232">
                  <c:v>79</c:v>
                </c:pt>
                <c:pt idx="233">
                  <c:v>80</c:v>
                </c:pt>
                <c:pt idx="234">
                  <c:v>83</c:v>
                </c:pt>
                <c:pt idx="235">
                  <c:v>81</c:v>
                </c:pt>
                <c:pt idx="236">
                  <c:v>86</c:v>
                </c:pt>
                <c:pt idx="237">
                  <c:v>86</c:v>
                </c:pt>
                <c:pt idx="238">
                  <c:v>88</c:v>
                </c:pt>
                <c:pt idx="239">
                  <c:v>87</c:v>
                </c:pt>
                <c:pt idx="240">
                  <c:v>89</c:v>
                </c:pt>
                <c:pt idx="241">
                  <c:v>89</c:v>
                </c:pt>
                <c:pt idx="242">
                  <c:v>90</c:v>
                </c:pt>
                <c:pt idx="243">
                  <c:v>90</c:v>
                </c:pt>
                <c:pt idx="244">
                  <c:v>90</c:v>
                </c:pt>
                <c:pt idx="245">
                  <c:v>91</c:v>
                </c:pt>
                <c:pt idx="246">
                  <c:v>93</c:v>
                </c:pt>
                <c:pt idx="247">
                  <c:v>92</c:v>
                </c:pt>
                <c:pt idx="248">
                  <c:v>98</c:v>
                </c:pt>
                <c:pt idx="249">
                  <c:v>102</c:v>
                </c:pt>
                <c:pt idx="250">
                  <c:v>101</c:v>
                </c:pt>
                <c:pt idx="251">
                  <c:v>102</c:v>
                </c:pt>
                <c:pt idx="252">
                  <c:v>99</c:v>
                </c:pt>
                <c:pt idx="253">
                  <c:v>100</c:v>
                </c:pt>
                <c:pt idx="254">
                  <c:v>105</c:v>
                </c:pt>
                <c:pt idx="255">
                  <c:v>128</c:v>
                </c:pt>
                <c:pt idx="256">
                  <c:v>130</c:v>
                </c:pt>
                <c:pt idx="257">
                  <c:v>122</c:v>
                </c:pt>
                <c:pt idx="258">
                  <c:v>122</c:v>
                </c:pt>
                <c:pt idx="259">
                  <c:v>122</c:v>
                </c:pt>
                <c:pt idx="260">
                  <c:v>126</c:v>
                </c:pt>
                <c:pt idx="261">
                  <c:v>127</c:v>
                </c:pt>
                <c:pt idx="262">
                  <c:v>113</c:v>
                </c:pt>
                <c:pt idx="263">
                  <c:v>110</c:v>
                </c:pt>
                <c:pt idx="264">
                  <c:v>111</c:v>
                </c:pt>
                <c:pt idx="265">
                  <c:v>110</c:v>
                </c:pt>
                <c:pt idx="266">
                  <c:v>111</c:v>
                </c:pt>
                <c:pt idx="267">
                  <c:v>111</c:v>
                </c:pt>
                <c:pt idx="268">
                  <c:v>113</c:v>
                </c:pt>
                <c:pt idx="269">
                  <c:v>113</c:v>
                </c:pt>
                <c:pt idx="270">
                  <c:v>115</c:v>
                </c:pt>
                <c:pt idx="271">
                  <c:v>116</c:v>
                </c:pt>
                <c:pt idx="272">
                  <c:v>118</c:v>
                </c:pt>
                <c:pt idx="273">
                  <c:v>119</c:v>
                </c:pt>
                <c:pt idx="274">
                  <c:v>121</c:v>
                </c:pt>
                <c:pt idx="275">
                  <c:v>122</c:v>
                </c:pt>
                <c:pt idx="276">
                  <c:v>123</c:v>
                </c:pt>
                <c:pt idx="277">
                  <c:v>124</c:v>
                </c:pt>
                <c:pt idx="278">
                  <c:v>127</c:v>
                </c:pt>
                <c:pt idx="279">
                  <c:v>127</c:v>
                </c:pt>
                <c:pt idx="280">
                  <c:v>130</c:v>
                </c:pt>
                <c:pt idx="281">
                  <c:v>129</c:v>
                </c:pt>
                <c:pt idx="282">
                  <c:v>134</c:v>
                </c:pt>
                <c:pt idx="283">
                  <c:v>133</c:v>
                </c:pt>
                <c:pt idx="284">
                  <c:v>137</c:v>
                </c:pt>
                <c:pt idx="285">
                  <c:v>135</c:v>
                </c:pt>
                <c:pt idx="286">
                  <c:v>136</c:v>
                </c:pt>
                <c:pt idx="287">
                  <c:v>136</c:v>
                </c:pt>
                <c:pt idx="288">
                  <c:v>145</c:v>
                </c:pt>
                <c:pt idx="289">
                  <c:v>137</c:v>
                </c:pt>
                <c:pt idx="290">
                  <c:v>139</c:v>
                </c:pt>
                <c:pt idx="291">
                  <c:v>139</c:v>
                </c:pt>
                <c:pt idx="292">
                  <c:v>142</c:v>
                </c:pt>
                <c:pt idx="293">
                  <c:v>143</c:v>
                </c:pt>
                <c:pt idx="294">
                  <c:v>147</c:v>
                </c:pt>
                <c:pt idx="295">
                  <c:v>147</c:v>
                </c:pt>
                <c:pt idx="296">
                  <c:v>150</c:v>
                </c:pt>
                <c:pt idx="297">
                  <c:v>149</c:v>
                </c:pt>
                <c:pt idx="298">
                  <c:v>151</c:v>
                </c:pt>
                <c:pt idx="299">
                  <c:v>150</c:v>
                </c:pt>
                <c:pt idx="300">
                  <c:v>152</c:v>
                </c:pt>
                <c:pt idx="301">
                  <c:v>153</c:v>
                </c:pt>
                <c:pt idx="302">
                  <c:v>156</c:v>
                </c:pt>
                <c:pt idx="303">
                  <c:v>154</c:v>
                </c:pt>
                <c:pt idx="304">
                  <c:v>159</c:v>
                </c:pt>
                <c:pt idx="305">
                  <c:v>161</c:v>
                </c:pt>
                <c:pt idx="306">
                  <c:v>162</c:v>
                </c:pt>
                <c:pt idx="307">
                  <c:v>162</c:v>
                </c:pt>
                <c:pt idx="308">
                  <c:v>164</c:v>
                </c:pt>
                <c:pt idx="309">
                  <c:v>165</c:v>
                </c:pt>
                <c:pt idx="310">
                  <c:v>166</c:v>
                </c:pt>
                <c:pt idx="311">
                  <c:v>167</c:v>
                </c:pt>
                <c:pt idx="312">
                  <c:v>170</c:v>
                </c:pt>
                <c:pt idx="313">
                  <c:v>171</c:v>
                </c:pt>
                <c:pt idx="314">
                  <c:v>176</c:v>
                </c:pt>
                <c:pt idx="315">
                  <c:v>174</c:v>
                </c:pt>
                <c:pt idx="316">
                  <c:v>177</c:v>
                </c:pt>
                <c:pt idx="317">
                  <c:v>177</c:v>
                </c:pt>
                <c:pt idx="318">
                  <c:v>178</c:v>
                </c:pt>
                <c:pt idx="319">
                  <c:v>178</c:v>
                </c:pt>
                <c:pt idx="320">
                  <c:v>181</c:v>
                </c:pt>
                <c:pt idx="321">
                  <c:v>180</c:v>
                </c:pt>
                <c:pt idx="322">
                  <c:v>185</c:v>
                </c:pt>
                <c:pt idx="323">
                  <c:v>187</c:v>
                </c:pt>
                <c:pt idx="324">
                  <c:v>191</c:v>
                </c:pt>
                <c:pt idx="325">
                  <c:v>191</c:v>
                </c:pt>
                <c:pt idx="326">
                  <c:v>194</c:v>
                </c:pt>
                <c:pt idx="327">
                  <c:v>193</c:v>
                </c:pt>
                <c:pt idx="328">
                  <c:v>196</c:v>
                </c:pt>
                <c:pt idx="329">
                  <c:v>197</c:v>
                </c:pt>
                <c:pt idx="330">
                  <c:v>202</c:v>
                </c:pt>
                <c:pt idx="331">
                  <c:v>201</c:v>
                </c:pt>
                <c:pt idx="332">
                  <c:v>203</c:v>
                </c:pt>
                <c:pt idx="333">
                  <c:v>201</c:v>
                </c:pt>
                <c:pt idx="334">
                  <c:v>205</c:v>
                </c:pt>
                <c:pt idx="335">
                  <c:v>210</c:v>
                </c:pt>
                <c:pt idx="336">
                  <c:v>208</c:v>
                </c:pt>
                <c:pt idx="337">
                  <c:v>209</c:v>
                </c:pt>
                <c:pt idx="338">
                  <c:v>212</c:v>
                </c:pt>
                <c:pt idx="339">
                  <c:v>211</c:v>
                </c:pt>
                <c:pt idx="340">
                  <c:v>214</c:v>
                </c:pt>
                <c:pt idx="341">
                  <c:v>214</c:v>
                </c:pt>
                <c:pt idx="342">
                  <c:v>219</c:v>
                </c:pt>
                <c:pt idx="343">
                  <c:v>220</c:v>
                </c:pt>
                <c:pt idx="344">
                  <c:v>223</c:v>
                </c:pt>
                <c:pt idx="345">
                  <c:v>221</c:v>
                </c:pt>
                <c:pt idx="346">
                  <c:v>226</c:v>
                </c:pt>
                <c:pt idx="347">
                  <c:v>229</c:v>
                </c:pt>
                <c:pt idx="348">
                  <c:v>229</c:v>
                </c:pt>
                <c:pt idx="349">
                  <c:v>228</c:v>
                </c:pt>
                <c:pt idx="350">
                  <c:v>234</c:v>
                </c:pt>
                <c:pt idx="351">
                  <c:v>230</c:v>
                </c:pt>
                <c:pt idx="352">
                  <c:v>237</c:v>
                </c:pt>
                <c:pt idx="353">
                  <c:v>237</c:v>
                </c:pt>
                <c:pt idx="354">
                  <c:v>240</c:v>
                </c:pt>
                <c:pt idx="355">
                  <c:v>237</c:v>
                </c:pt>
                <c:pt idx="356">
                  <c:v>241</c:v>
                </c:pt>
                <c:pt idx="357">
                  <c:v>239</c:v>
                </c:pt>
                <c:pt idx="358">
                  <c:v>245</c:v>
                </c:pt>
                <c:pt idx="359">
                  <c:v>246</c:v>
                </c:pt>
                <c:pt idx="360">
                  <c:v>251</c:v>
                </c:pt>
                <c:pt idx="361">
                  <c:v>251</c:v>
                </c:pt>
                <c:pt idx="362">
                  <c:v>252</c:v>
                </c:pt>
                <c:pt idx="363">
                  <c:v>256</c:v>
                </c:pt>
                <c:pt idx="364">
                  <c:v>257</c:v>
                </c:pt>
                <c:pt idx="365">
                  <c:v>257</c:v>
                </c:pt>
                <c:pt idx="366">
                  <c:v>259</c:v>
                </c:pt>
                <c:pt idx="367">
                  <c:v>266</c:v>
                </c:pt>
                <c:pt idx="368">
                  <c:v>267</c:v>
                </c:pt>
                <c:pt idx="369">
                  <c:v>269</c:v>
                </c:pt>
                <c:pt idx="370">
                  <c:v>269</c:v>
                </c:pt>
                <c:pt idx="371">
                  <c:v>270</c:v>
                </c:pt>
                <c:pt idx="372">
                  <c:v>271</c:v>
                </c:pt>
                <c:pt idx="373">
                  <c:v>273</c:v>
                </c:pt>
                <c:pt idx="374">
                  <c:v>278</c:v>
                </c:pt>
                <c:pt idx="375">
                  <c:v>277</c:v>
                </c:pt>
                <c:pt idx="376">
                  <c:v>285</c:v>
                </c:pt>
                <c:pt idx="377">
                  <c:v>282</c:v>
                </c:pt>
                <c:pt idx="378">
                  <c:v>284</c:v>
                </c:pt>
                <c:pt idx="379">
                  <c:v>285</c:v>
                </c:pt>
                <c:pt idx="380">
                  <c:v>288</c:v>
                </c:pt>
                <c:pt idx="381">
                  <c:v>289</c:v>
                </c:pt>
                <c:pt idx="382">
                  <c:v>294</c:v>
                </c:pt>
                <c:pt idx="383">
                  <c:v>294</c:v>
                </c:pt>
                <c:pt idx="384">
                  <c:v>300</c:v>
                </c:pt>
                <c:pt idx="385">
                  <c:v>297</c:v>
                </c:pt>
                <c:pt idx="386">
                  <c:v>303</c:v>
                </c:pt>
                <c:pt idx="387">
                  <c:v>302</c:v>
                </c:pt>
                <c:pt idx="388">
                  <c:v>305</c:v>
                </c:pt>
                <c:pt idx="389">
                  <c:v>308</c:v>
                </c:pt>
                <c:pt idx="390">
                  <c:v>311</c:v>
                </c:pt>
                <c:pt idx="391">
                  <c:v>312</c:v>
                </c:pt>
                <c:pt idx="392">
                  <c:v>320</c:v>
                </c:pt>
                <c:pt idx="393">
                  <c:v>317</c:v>
                </c:pt>
                <c:pt idx="394">
                  <c:v>320</c:v>
                </c:pt>
                <c:pt idx="395">
                  <c:v>326</c:v>
                </c:pt>
                <c:pt idx="396">
                  <c:v>329</c:v>
                </c:pt>
                <c:pt idx="397">
                  <c:v>324</c:v>
                </c:pt>
                <c:pt idx="398">
                  <c:v>331</c:v>
                </c:pt>
                <c:pt idx="399">
                  <c:v>330</c:v>
                </c:pt>
                <c:pt idx="400">
                  <c:v>336</c:v>
                </c:pt>
                <c:pt idx="401">
                  <c:v>334</c:v>
                </c:pt>
                <c:pt idx="402">
                  <c:v>338</c:v>
                </c:pt>
                <c:pt idx="403">
                  <c:v>338</c:v>
                </c:pt>
                <c:pt idx="404">
                  <c:v>343</c:v>
                </c:pt>
                <c:pt idx="405">
                  <c:v>344</c:v>
                </c:pt>
                <c:pt idx="406">
                  <c:v>348</c:v>
                </c:pt>
                <c:pt idx="407">
                  <c:v>348</c:v>
                </c:pt>
                <c:pt idx="408">
                  <c:v>352</c:v>
                </c:pt>
                <c:pt idx="409">
                  <c:v>352</c:v>
                </c:pt>
                <c:pt idx="410">
                  <c:v>357</c:v>
                </c:pt>
                <c:pt idx="411">
                  <c:v>358</c:v>
                </c:pt>
                <c:pt idx="412">
                  <c:v>361</c:v>
                </c:pt>
                <c:pt idx="413">
                  <c:v>359</c:v>
                </c:pt>
                <c:pt idx="414">
                  <c:v>366</c:v>
                </c:pt>
                <c:pt idx="415">
                  <c:v>367</c:v>
                </c:pt>
                <c:pt idx="416">
                  <c:v>371</c:v>
                </c:pt>
                <c:pt idx="417">
                  <c:v>374</c:v>
                </c:pt>
                <c:pt idx="418">
                  <c:v>376</c:v>
                </c:pt>
                <c:pt idx="419">
                  <c:v>378</c:v>
                </c:pt>
                <c:pt idx="420">
                  <c:v>383</c:v>
                </c:pt>
                <c:pt idx="421">
                  <c:v>381</c:v>
                </c:pt>
                <c:pt idx="422">
                  <c:v>387</c:v>
                </c:pt>
                <c:pt idx="423">
                  <c:v>387</c:v>
                </c:pt>
                <c:pt idx="424">
                  <c:v>392</c:v>
                </c:pt>
                <c:pt idx="425">
                  <c:v>390</c:v>
                </c:pt>
                <c:pt idx="426">
                  <c:v>393</c:v>
                </c:pt>
                <c:pt idx="427">
                  <c:v>395</c:v>
                </c:pt>
                <c:pt idx="428">
                  <c:v>400</c:v>
                </c:pt>
                <c:pt idx="429">
                  <c:v>400</c:v>
                </c:pt>
                <c:pt idx="430">
                  <c:v>406</c:v>
                </c:pt>
                <c:pt idx="431">
                  <c:v>406</c:v>
                </c:pt>
                <c:pt idx="432">
                  <c:v>410</c:v>
                </c:pt>
                <c:pt idx="433">
                  <c:v>411</c:v>
                </c:pt>
                <c:pt idx="434">
                  <c:v>416</c:v>
                </c:pt>
                <c:pt idx="435">
                  <c:v>425</c:v>
                </c:pt>
                <c:pt idx="436">
                  <c:v>422</c:v>
                </c:pt>
                <c:pt idx="437">
                  <c:v>421</c:v>
                </c:pt>
                <c:pt idx="438">
                  <c:v>427</c:v>
                </c:pt>
                <c:pt idx="439">
                  <c:v>426</c:v>
                </c:pt>
                <c:pt idx="440">
                  <c:v>435</c:v>
                </c:pt>
                <c:pt idx="441">
                  <c:v>432</c:v>
                </c:pt>
                <c:pt idx="442">
                  <c:v>438</c:v>
                </c:pt>
                <c:pt idx="443">
                  <c:v>442</c:v>
                </c:pt>
                <c:pt idx="444">
                  <c:v>444</c:v>
                </c:pt>
                <c:pt idx="445">
                  <c:v>444</c:v>
                </c:pt>
                <c:pt idx="446">
                  <c:v>447</c:v>
                </c:pt>
                <c:pt idx="447">
                  <c:v>449</c:v>
                </c:pt>
                <c:pt idx="448">
                  <c:v>456</c:v>
                </c:pt>
                <c:pt idx="449">
                  <c:v>453</c:v>
                </c:pt>
                <c:pt idx="450">
                  <c:v>460</c:v>
                </c:pt>
                <c:pt idx="451">
                  <c:v>461</c:v>
                </c:pt>
                <c:pt idx="452">
                  <c:v>468</c:v>
                </c:pt>
                <c:pt idx="453">
                  <c:v>465</c:v>
                </c:pt>
                <c:pt idx="454">
                  <c:v>472</c:v>
                </c:pt>
                <c:pt idx="455">
                  <c:v>472</c:v>
                </c:pt>
                <c:pt idx="456">
                  <c:v>481</c:v>
                </c:pt>
                <c:pt idx="457">
                  <c:v>476</c:v>
                </c:pt>
                <c:pt idx="458">
                  <c:v>485</c:v>
                </c:pt>
                <c:pt idx="459">
                  <c:v>485</c:v>
                </c:pt>
                <c:pt idx="460">
                  <c:v>487</c:v>
                </c:pt>
                <c:pt idx="461">
                  <c:v>489</c:v>
                </c:pt>
                <c:pt idx="462">
                  <c:v>494</c:v>
                </c:pt>
                <c:pt idx="463">
                  <c:v>494</c:v>
                </c:pt>
                <c:pt idx="464">
                  <c:v>508</c:v>
                </c:pt>
                <c:pt idx="465">
                  <c:v>503</c:v>
                </c:pt>
                <c:pt idx="466">
                  <c:v>508</c:v>
                </c:pt>
                <c:pt idx="467">
                  <c:v>506</c:v>
                </c:pt>
                <c:pt idx="468">
                  <c:v>515</c:v>
                </c:pt>
                <c:pt idx="469">
                  <c:v>515</c:v>
                </c:pt>
                <c:pt idx="470">
                  <c:v>521</c:v>
                </c:pt>
                <c:pt idx="471">
                  <c:v>521</c:v>
                </c:pt>
                <c:pt idx="472">
                  <c:v>527</c:v>
                </c:pt>
                <c:pt idx="473">
                  <c:v>526</c:v>
                </c:pt>
                <c:pt idx="474">
                  <c:v>535</c:v>
                </c:pt>
                <c:pt idx="475">
                  <c:v>533</c:v>
                </c:pt>
                <c:pt idx="476">
                  <c:v>547</c:v>
                </c:pt>
                <c:pt idx="477">
                  <c:v>575</c:v>
                </c:pt>
                <c:pt idx="478">
                  <c:v>580</c:v>
                </c:pt>
                <c:pt idx="479">
                  <c:v>582</c:v>
                </c:pt>
                <c:pt idx="480">
                  <c:v>590</c:v>
                </c:pt>
                <c:pt idx="481">
                  <c:v>580</c:v>
                </c:pt>
                <c:pt idx="482">
                  <c:v>559</c:v>
                </c:pt>
                <c:pt idx="483">
                  <c:v>556</c:v>
                </c:pt>
                <c:pt idx="484">
                  <c:v>566</c:v>
                </c:pt>
                <c:pt idx="485">
                  <c:v>563</c:v>
                </c:pt>
                <c:pt idx="486">
                  <c:v>570</c:v>
                </c:pt>
                <c:pt idx="487">
                  <c:v>578</c:v>
                </c:pt>
                <c:pt idx="488">
                  <c:v>577</c:v>
                </c:pt>
                <c:pt idx="489">
                  <c:v>576</c:v>
                </c:pt>
                <c:pt idx="490">
                  <c:v>589</c:v>
                </c:pt>
                <c:pt idx="491">
                  <c:v>587</c:v>
                </c:pt>
                <c:pt idx="492">
                  <c:v>594</c:v>
                </c:pt>
                <c:pt idx="493">
                  <c:v>590</c:v>
                </c:pt>
                <c:pt idx="494">
                  <c:v>598</c:v>
                </c:pt>
                <c:pt idx="495">
                  <c:v>599</c:v>
                </c:pt>
                <c:pt idx="496">
                  <c:v>607</c:v>
                </c:pt>
                <c:pt idx="497">
                  <c:v>607</c:v>
                </c:pt>
                <c:pt idx="498">
                  <c:v>611</c:v>
                </c:pt>
                <c:pt idx="499">
                  <c:v>624</c:v>
                </c:pt>
                <c:pt idx="500">
                  <c:v>634</c:v>
                </c:pt>
                <c:pt idx="501">
                  <c:v>625</c:v>
                </c:pt>
                <c:pt idx="502">
                  <c:v>637</c:v>
                </c:pt>
                <c:pt idx="503">
                  <c:v>637</c:v>
                </c:pt>
                <c:pt idx="504">
                  <c:v>631</c:v>
                </c:pt>
                <c:pt idx="505">
                  <c:v>633</c:v>
                </c:pt>
                <c:pt idx="506">
                  <c:v>643</c:v>
                </c:pt>
                <c:pt idx="507">
                  <c:v>637</c:v>
                </c:pt>
                <c:pt idx="508">
                  <c:v>651</c:v>
                </c:pt>
                <c:pt idx="509">
                  <c:v>651</c:v>
                </c:pt>
                <c:pt idx="510">
                  <c:v>667</c:v>
                </c:pt>
                <c:pt idx="511">
                  <c:v>671</c:v>
                </c:pt>
                <c:pt idx="512">
                  <c:v>689</c:v>
                </c:pt>
                <c:pt idx="513">
                  <c:v>688</c:v>
                </c:pt>
                <c:pt idx="514">
                  <c:v>703</c:v>
                </c:pt>
                <c:pt idx="515">
                  <c:v>701</c:v>
                </c:pt>
                <c:pt idx="516">
                  <c:v>706</c:v>
                </c:pt>
                <c:pt idx="517">
                  <c:v>723</c:v>
                </c:pt>
                <c:pt idx="518">
                  <c:v>722</c:v>
                </c:pt>
                <c:pt idx="519">
                  <c:v>687</c:v>
                </c:pt>
                <c:pt idx="520">
                  <c:v>695</c:v>
                </c:pt>
                <c:pt idx="521">
                  <c:v>693</c:v>
                </c:pt>
                <c:pt idx="522">
                  <c:v>696</c:v>
                </c:pt>
                <c:pt idx="523">
                  <c:v>708</c:v>
                </c:pt>
                <c:pt idx="524">
                  <c:v>717</c:v>
                </c:pt>
                <c:pt idx="525">
                  <c:v>721</c:v>
                </c:pt>
                <c:pt idx="526">
                  <c:v>726</c:v>
                </c:pt>
                <c:pt idx="527">
                  <c:v>725</c:v>
                </c:pt>
                <c:pt idx="528">
                  <c:v>732</c:v>
                </c:pt>
                <c:pt idx="529">
                  <c:v>730</c:v>
                </c:pt>
                <c:pt idx="530">
                  <c:v>740</c:v>
                </c:pt>
                <c:pt idx="531">
                  <c:v>746</c:v>
                </c:pt>
                <c:pt idx="532">
                  <c:v>750</c:v>
                </c:pt>
                <c:pt idx="533">
                  <c:v>738</c:v>
                </c:pt>
                <c:pt idx="534">
                  <c:v>760</c:v>
                </c:pt>
                <c:pt idx="535">
                  <c:v>757</c:v>
                </c:pt>
                <c:pt idx="536">
                  <c:v>761</c:v>
                </c:pt>
                <c:pt idx="537">
                  <c:v>752</c:v>
                </c:pt>
                <c:pt idx="538">
                  <c:v>760</c:v>
                </c:pt>
                <c:pt idx="539">
                  <c:v>760</c:v>
                </c:pt>
                <c:pt idx="540">
                  <c:v>770</c:v>
                </c:pt>
                <c:pt idx="541">
                  <c:v>766</c:v>
                </c:pt>
                <c:pt idx="542">
                  <c:v>781</c:v>
                </c:pt>
                <c:pt idx="543">
                  <c:v>781</c:v>
                </c:pt>
                <c:pt idx="544">
                  <c:v>802</c:v>
                </c:pt>
                <c:pt idx="545">
                  <c:v>800</c:v>
                </c:pt>
                <c:pt idx="546">
                  <c:v>802</c:v>
                </c:pt>
                <c:pt idx="547">
                  <c:v>806</c:v>
                </c:pt>
                <c:pt idx="548">
                  <c:v>814</c:v>
                </c:pt>
                <c:pt idx="549">
                  <c:v>816</c:v>
                </c:pt>
                <c:pt idx="550">
                  <c:v>829</c:v>
                </c:pt>
                <c:pt idx="551">
                  <c:v>843</c:v>
                </c:pt>
                <c:pt idx="552">
                  <c:v>815</c:v>
                </c:pt>
                <c:pt idx="553">
                  <c:v>819</c:v>
                </c:pt>
                <c:pt idx="554">
                  <c:v>829</c:v>
                </c:pt>
                <c:pt idx="555">
                  <c:v>847</c:v>
                </c:pt>
                <c:pt idx="556">
                  <c:v>851</c:v>
                </c:pt>
                <c:pt idx="557">
                  <c:v>830</c:v>
                </c:pt>
                <c:pt idx="558">
                  <c:v>844</c:v>
                </c:pt>
                <c:pt idx="559">
                  <c:v>843</c:v>
                </c:pt>
                <c:pt idx="560">
                  <c:v>851</c:v>
                </c:pt>
                <c:pt idx="561">
                  <c:v>854</c:v>
                </c:pt>
                <c:pt idx="562">
                  <c:v>859</c:v>
                </c:pt>
                <c:pt idx="563">
                  <c:v>862</c:v>
                </c:pt>
                <c:pt idx="564">
                  <c:v>874</c:v>
                </c:pt>
                <c:pt idx="565">
                  <c:v>909</c:v>
                </c:pt>
                <c:pt idx="566">
                  <c:v>898</c:v>
                </c:pt>
                <c:pt idx="567">
                  <c:v>898</c:v>
                </c:pt>
                <c:pt idx="568">
                  <c:v>939</c:v>
                </c:pt>
                <c:pt idx="569">
                  <c:v>924</c:v>
                </c:pt>
                <c:pt idx="570">
                  <c:v>958</c:v>
                </c:pt>
                <c:pt idx="571">
                  <c:v>971</c:v>
                </c:pt>
                <c:pt idx="572">
                  <c:v>976</c:v>
                </c:pt>
                <c:pt idx="573">
                  <c:v>990</c:v>
                </c:pt>
                <c:pt idx="574">
                  <c:v>987</c:v>
                </c:pt>
                <c:pt idx="575">
                  <c:v>989</c:v>
                </c:pt>
                <c:pt idx="576">
                  <c:v>1008</c:v>
                </c:pt>
                <c:pt idx="577">
                  <c:v>1005</c:v>
                </c:pt>
                <c:pt idx="578">
                  <c:v>1019</c:v>
                </c:pt>
                <c:pt idx="579">
                  <c:v>1009</c:v>
                </c:pt>
                <c:pt idx="580">
                  <c:v>1056</c:v>
                </c:pt>
                <c:pt idx="581">
                  <c:v>1052</c:v>
                </c:pt>
                <c:pt idx="582">
                  <c:v>1079</c:v>
                </c:pt>
                <c:pt idx="583">
                  <c:v>1119</c:v>
                </c:pt>
                <c:pt idx="584">
                  <c:v>1049</c:v>
                </c:pt>
                <c:pt idx="585">
                  <c:v>1072</c:v>
                </c:pt>
                <c:pt idx="586">
                  <c:v>1075</c:v>
                </c:pt>
                <c:pt idx="587">
                  <c:v>1081</c:v>
                </c:pt>
                <c:pt idx="588">
                  <c:v>1101</c:v>
                </c:pt>
                <c:pt idx="589">
                  <c:v>1080</c:v>
                </c:pt>
                <c:pt idx="590">
                  <c:v>996</c:v>
                </c:pt>
                <c:pt idx="591">
                  <c:v>1001</c:v>
                </c:pt>
                <c:pt idx="592">
                  <c:v>1009</c:v>
                </c:pt>
                <c:pt idx="593">
                  <c:v>1003</c:v>
                </c:pt>
                <c:pt idx="594">
                  <c:v>1017</c:v>
                </c:pt>
                <c:pt idx="595">
                  <c:v>1012</c:v>
                </c:pt>
                <c:pt idx="596">
                  <c:v>1026</c:v>
                </c:pt>
                <c:pt idx="597">
                  <c:v>1021</c:v>
                </c:pt>
                <c:pt idx="598">
                  <c:v>1030</c:v>
                </c:pt>
                <c:pt idx="599">
                  <c:v>1034</c:v>
                </c:pt>
                <c:pt idx="600">
                  <c:v>1040</c:v>
                </c:pt>
                <c:pt idx="601">
                  <c:v>1064</c:v>
                </c:pt>
                <c:pt idx="602">
                  <c:v>1051</c:v>
                </c:pt>
                <c:pt idx="603">
                  <c:v>1073</c:v>
                </c:pt>
                <c:pt idx="604">
                  <c:v>1090</c:v>
                </c:pt>
                <c:pt idx="605">
                  <c:v>1090</c:v>
                </c:pt>
                <c:pt idx="606">
                  <c:v>1120</c:v>
                </c:pt>
                <c:pt idx="607">
                  <c:v>1141</c:v>
                </c:pt>
                <c:pt idx="608">
                  <c:v>1194</c:v>
                </c:pt>
                <c:pt idx="609">
                  <c:v>1164</c:v>
                </c:pt>
                <c:pt idx="610">
                  <c:v>1102</c:v>
                </c:pt>
                <c:pt idx="611">
                  <c:v>1124</c:v>
                </c:pt>
                <c:pt idx="612">
                  <c:v>1132</c:v>
                </c:pt>
                <c:pt idx="613">
                  <c:v>1174</c:v>
                </c:pt>
                <c:pt idx="614">
                  <c:v>1178</c:v>
                </c:pt>
                <c:pt idx="615">
                  <c:v>1177</c:v>
                </c:pt>
                <c:pt idx="616">
                  <c:v>1206</c:v>
                </c:pt>
                <c:pt idx="617">
                  <c:v>1120</c:v>
                </c:pt>
                <c:pt idx="618">
                  <c:v>1138</c:v>
                </c:pt>
                <c:pt idx="619">
                  <c:v>1152</c:v>
                </c:pt>
                <c:pt idx="620">
                  <c:v>1190</c:v>
                </c:pt>
                <c:pt idx="621">
                  <c:v>1189</c:v>
                </c:pt>
                <c:pt idx="622">
                  <c:v>1214</c:v>
                </c:pt>
                <c:pt idx="623">
                  <c:v>1201</c:v>
                </c:pt>
                <c:pt idx="624">
                  <c:v>1211</c:v>
                </c:pt>
                <c:pt idx="625">
                  <c:v>1204</c:v>
                </c:pt>
                <c:pt idx="626">
                  <c:v>1211</c:v>
                </c:pt>
                <c:pt idx="627">
                  <c:v>1224</c:v>
                </c:pt>
                <c:pt idx="628">
                  <c:v>1247</c:v>
                </c:pt>
                <c:pt idx="629">
                  <c:v>1218</c:v>
                </c:pt>
                <c:pt idx="630">
                  <c:v>1199</c:v>
                </c:pt>
                <c:pt idx="631">
                  <c:v>1197</c:v>
                </c:pt>
                <c:pt idx="632">
                  <c:v>1232</c:v>
                </c:pt>
                <c:pt idx="633">
                  <c:v>1250</c:v>
                </c:pt>
                <c:pt idx="634">
                  <c:v>1241</c:v>
                </c:pt>
                <c:pt idx="635">
                  <c:v>1249</c:v>
                </c:pt>
                <c:pt idx="636">
                  <c:v>1243</c:v>
                </c:pt>
                <c:pt idx="637">
                  <c:v>1245</c:v>
                </c:pt>
                <c:pt idx="638">
                  <c:v>1267</c:v>
                </c:pt>
                <c:pt idx="639">
                  <c:v>1259</c:v>
                </c:pt>
                <c:pt idx="640">
                  <c:v>1257</c:v>
                </c:pt>
                <c:pt idx="641">
                  <c:v>1304</c:v>
                </c:pt>
                <c:pt idx="642">
                  <c:v>1283</c:v>
                </c:pt>
                <c:pt idx="643">
                  <c:v>1316</c:v>
                </c:pt>
                <c:pt idx="644">
                  <c:v>1419</c:v>
                </c:pt>
                <c:pt idx="645">
                  <c:v>1336</c:v>
                </c:pt>
                <c:pt idx="646">
                  <c:v>1403</c:v>
                </c:pt>
                <c:pt idx="647">
                  <c:v>1457</c:v>
                </c:pt>
                <c:pt idx="648">
                  <c:v>1417</c:v>
                </c:pt>
                <c:pt idx="649">
                  <c:v>1353</c:v>
                </c:pt>
                <c:pt idx="650">
                  <c:v>1311</c:v>
                </c:pt>
                <c:pt idx="651">
                  <c:v>1334</c:v>
                </c:pt>
                <c:pt idx="652">
                  <c:v>1356</c:v>
                </c:pt>
                <c:pt idx="653">
                  <c:v>1360</c:v>
                </c:pt>
                <c:pt idx="654">
                  <c:v>1394</c:v>
                </c:pt>
                <c:pt idx="655">
                  <c:v>1416</c:v>
                </c:pt>
                <c:pt idx="656">
                  <c:v>1433</c:v>
                </c:pt>
                <c:pt idx="657">
                  <c:v>1397</c:v>
                </c:pt>
                <c:pt idx="658">
                  <c:v>1355</c:v>
                </c:pt>
                <c:pt idx="659">
                  <c:v>1391</c:v>
                </c:pt>
                <c:pt idx="660">
                  <c:v>1399</c:v>
                </c:pt>
                <c:pt idx="661">
                  <c:v>1439</c:v>
                </c:pt>
                <c:pt idx="662">
                  <c:v>1439</c:v>
                </c:pt>
                <c:pt idx="663">
                  <c:v>1431</c:v>
                </c:pt>
                <c:pt idx="664">
                  <c:v>1448</c:v>
                </c:pt>
                <c:pt idx="665">
                  <c:v>1486</c:v>
                </c:pt>
                <c:pt idx="666">
                  <c:v>1470</c:v>
                </c:pt>
                <c:pt idx="667">
                  <c:v>1552</c:v>
                </c:pt>
                <c:pt idx="668">
                  <c:v>1530</c:v>
                </c:pt>
                <c:pt idx="669">
                  <c:v>1550</c:v>
                </c:pt>
                <c:pt idx="670">
                  <c:v>1575</c:v>
                </c:pt>
                <c:pt idx="671">
                  <c:v>1587</c:v>
                </c:pt>
                <c:pt idx="672">
                  <c:v>1653</c:v>
                </c:pt>
                <c:pt idx="673">
                  <c:v>1539</c:v>
                </c:pt>
                <c:pt idx="674">
                  <c:v>1511</c:v>
                </c:pt>
                <c:pt idx="675">
                  <c:v>1496</c:v>
                </c:pt>
                <c:pt idx="676">
                  <c:v>1485</c:v>
                </c:pt>
                <c:pt idx="677">
                  <c:v>1502</c:v>
                </c:pt>
                <c:pt idx="678">
                  <c:v>1524</c:v>
                </c:pt>
                <c:pt idx="679">
                  <c:v>1515</c:v>
                </c:pt>
                <c:pt idx="680">
                  <c:v>1541</c:v>
                </c:pt>
                <c:pt idx="681">
                  <c:v>1525</c:v>
                </c:pt>
                <c:pt idx="682">
                  <c:v>1571</c:v>
                </c:pt>
                <c:pt idx="683">
                  <c:v>1558</c:v>
                </c:pt>
                <c:pt idx="684">
                  <c:v>1673</c:v>
                </c:pt>
                <c:pt idx="685">
                  <c:v>1711</c:v>
                </c:pt>
                <c:pt idx="686">
                  <c:v>1705</c:v>
                </c:pt>
                <c:pt idx="687">
                  <c:v>1664</c:v>
                </c:pt>
                <c:pt idx="688">
                  <c:v>1664</c:v>
                </c:pt>
                <c:pt idx="689">
                  <c:v>1652</c:v>
                </c:pt>
                <c:pt idx="690">
                  <c:v>1706</c:v>
                </c:pt>
                <c:pt idx="691">
                  <c:v>1764</c:v>
                </c:pt>
                <c:pt idx="692">
                  <c:v>1747</c:v>
                </c:pt>
                <c:pt idx="693">
                  <c:v>1725</c:v>
                </c:pt>
                <c:pt idx="694">
                  <c:v>1718</c:v>
                </c:pt>
                <c:pt idx="695">
                  <c:v>1624</c:v>
                </c:pt>
                <c:pt idx="696">
                  <c:v>1636</c:v>
                </c:pt>
                <c:pt idx="697">
                  <c:v>1646</c:v>
                </c:pt>
                <c:pt idx="698">
                  <c:v>1670</c:v>
                </c:pt>
                <c:pt idx="699">
                  <c:v>1629</c:v>
                </c:pt>
                <c:pt idx="700">
                  <c:v>1712</c:v>
                </c:pt>
                <c:pt idx="701">
                  <c:v>1746</c:v>
                </c:pt>
                <c:pt idx="702">
                  <c:v>1660</c:v>
                </c:pt>
                <c:pt idx="703">
                  <c:v>1709</c:v>
                </c:pt>
                <c:pt idx="704">
                  <c:v>1698</c:v>
                </c:pt>
                <c:pt idx="705">
                  <c:v>1723</c:v>
                </c:pt>
                <c:pt idx="706">
                  <c:v>1763</c:v>
                </c:pt>
                <c:pt idx="707">
                  <c:v>1793</c:v>
                </c:pt>
                <c:pt idx="708">
                  <c:v>1780</c:v>
                </c:pt>
                <c:pt idx="709">
                  <c:v>1729</c:v>
                </c:pt>
                <c:pt idx="710">
                  <c:v>1706</c:v>
                </c:pt>
                <c:pt idx="711">
                  <c:v>1718</c:v>
                </c:pt>
                <c:pt idx="712">
                  <c:v>1744</c:v>
                </c:pt>
                <c:pt idx="713">
                  <c:v>1701</c:v>
                </c:pt>
                <c:pt idx="714">
                  <c:v>1804</c:v>
                </c:pt>
                <c:pt idx="715">
                  <c:v>1850</c:v>
                </c:pt>
                <c:pt idx="716">
                  <c:v>1827</c:v>
                </c:pt>
                <c:pt idx="717">
                  <c:v>1814</c:v>
                </c:pt>
                <c:pt idx="718">
                  <c:v>1743</c:v>
                </c:pt>
                <c:pt idx="719">
                  <c:v>1744</c:v>
                </c:pt>
                <c:pt idx="720">
                  <c:v>1789</c:v>
                </c:pt>
                <c:pt idx="721">
                  <c:v>1826</c:v>
                </c:pt>
                <c:pt idx="722">
                  <c:v>1774</c:v>
                </c:pt>
                <c:pt idx="723">
                  <c:v>1795</c:v>
                </c:pt>
                <c:pt idx="724">
                  <c:v>1827</c:v>
                </c:pt>
                <c:pt idx="725">
                  <c:v>1887</c:v>
                </c:pt>
                <c:pt idx="726">
                  <c:v>1850</c:v>
                </c:pt>
                <c:pt idx="727">
                  <c:v>1825</c:v>
                </c:pt>
                <c:pt idx="728">
                  <c:v>1884</c:v>
                </c:pt>
                <c:pt idx="729">
                  <c:v>1902</c:v>
                </c:pt>
                <c:pt idx="730">
                  <c:v>1958</c:v>
                </c:pt>
                <c:pt idx="731">
                  <c:v>1976</c:v>
                </c:pt>
                <c:pt idx="732">
                  <c:v>2033</c:v>
                </c:pt>
                <c:pt idx="733">
                  <c:v>2040</c:v>
                </c:pt>
                <c:pt idx="734">
                  <c:v>2056</c:v>
                </c:pt>
                <c:pt idx="735">
                  <c:v>2079</c:v>
                </c:pt>
                <c:pt idx="736">
                  <c:v>2109</c:v>
                </c:pt>
                <c:pt idx="737">
                  <c:v>2091</c:v>
                </c:pt>
                <c:pt idx="738">
                  <c:v>2046</c:v>
                </c:pt>
                <c:pt idx="739">
                  <c:v>1932</c:v>
                </c:pt>
                <c:pt idx="740">
                  <c:v>1911</c:v>
                </c:pt>
                <c:pt idx="741">
                  <c:v>1985</c:v>
                </c:pt>
                <c:pt idx="742">
                  <c:v>1980</c:v>
                </c:pt>
                <c:pt idx="743">
                  <c:v>1931</c:v>
                </c:pt>
                <c:pt idx="744">
                  <c:v>1982</c:v>
                </c:pt>
                <c:pt idx="745">
                  <c:v>1966</c:v>
                </c:pt>
                <c:pt idx="746">
                  <c:v>2049</c:v>
                </c:pt>
                <c:pt idx="747">
                  <c:v>2038</c:v>
                </c:pt>
                <c:pt idx="748">
                  <c:v>2154</c:v>
                </c:pt>
                <c:pt idx="749">
                  <c:v>2153</c:v>
                </c:pt>
                <c:pt idx="750">
                  <c:v>2038</c:v>
                </c:pt>
                <c:pt idx="751">
                  <c:v>2008</c:v>
                </c:pt>
                <c:pt idx="752">
                  <c:v>2026</c:v>
                </c:pt>
                <c:pt idx="753">
                  <c:v>2023</c:v>
                </c:pt>
                <c:pt idx="754">
                  <c:v>2057</c:v>
                </c:pt>
                <c:pt idx="755">
                  <c:v>2053</c:v>
                </c:pt>
                <c:pt idx="756">
                  <c:v>2162</c:v>
                </c:pt>
                <c:pt idx="757">
                  <c:v>2106</c:v>
                </c:pt>
                <c:pt idx="758">
                  <c:v>2167</c:v>
                </c:pt>
                <c:pt idx="759">
                  <c:v>2199</c:v>
                </c:pt>
                <c:pt idx="760">
                  <c:v>2226</c:v>
                </c:pt>
                <c:pt idx="761">
                  <c:v>2049</c:v>
                </c:pt>
                <c:pt idx="762">
                  <c:v>2083</c:v>
                </c:pt>
                <c:pt idx="763">
                  <c:v>2147</c:v>
                </c:pt>
                <c:pt idx="764">
                  <c:v>2130</c:v>
                </c:pt>
                <c:pt idx="765">
                  <c:v>2125</c:v>
                </c:pt>
                <c:pt idx="766">
                  <c:v>2174</c:v>
                </c:pt>
                <c:pt idx="767">
                  <c:v>2199</c:v>
                </c:pt>
                <c:pt idx="768">
                  <c:v>2204</c:v>
                </c:pt>
                <c:pt idx="769">
                  <c:v>2223</c:v>
                </c:pt>
                <c:pt idx="770">
                  <c:v>2219</c:v>
                </c:pt>
                <c:pt idx="771">
                  <c:v>2233</c:v>
                </c:pt>
                <c:pt idx="772">
                  <c:v>2277</c:v>
                </c:pt>
                <c:pt idx="773">
                  <c:v>2172</c:v>
                </c:pt>
                <c:pt idx="774">
                  <c:v>2224</c:v>
                </c:pt>
                <c:pt idx="775">
                  <c:v>2206</c:v>
                </c:pt>
                <c:pt idx="776">
                  <c:v>2250</c:v>
                </c:pt>
                <c:pt idx="777">
                  <c:v>2272</c:v>
                </c:pt>
                <c:pt idx="778">
                  <c:v>2226</c:v>
                </c:pt>
                <c:pt idx="779">
                  <c:v>2265</c:v>
                </c:pt>
                <c:pt idx="780">
                  <c:v>2259</c:v>
                </c:pt>
                <c:pt idx="781">
                  <c:v>2318</c:v>
                </c:pt>
                <c:pt idx="782">
                  <c:v>2442</c:v>
                </c:pt>
                <c:pt idx="783">
                  <c:v>2406</c:v>
                </c:pt>
                <c:pt idx="784">
                  <c:v>2273</c:v>
                </c:pt>
                <c:pt idx="785">
                  <c:v>2316</c:v>
                </c:pt>
                <c:pt idx="786">
                  <c:v>2317</c:v>
                </c:pt>
                <c:pt idx="787">
                  <c:v>2359</c:v>
                </c:pt>
                <c:pt idx="788">
                  <c:v>2405</c:v>
                </c:pt>
                <c:pt idx="789">
                  <c:v>2507</c:v>
                </c:pt>
                <c:pt idx="790">
                  <c:v>2329</c:v>
                </c:pt>
                <c:pt idx="791">
                  <c:v>2358</c:v>
                </c:pt>
                <c:pt idx="792">
                  <c:v>2403</c:v>
                </c:pt>
                <c:pt idx="793">
                  <c:v>2475</c:v>
                </c:pt>
                <c:pt idx="794">
                  <c:v>2498</c:v>
                </c:pt>
                <c:pt idx="795">
                  <c:v>2394</c:v>
                </c:pt>
                <c:pt idx="796">
                  <c:v>2436</c:v>
                </c:pt>
                <c:pt idx="797">
                  <c:v>2563</c:v>
                </c:pt>
                <c:pt idx="798">
                  <c:v>2605</c:v>
                </c:pt>
                <c:pt idx="799">
                  <c:v>2366</c:v>
                </c:pt>
                <c:pt idx="800">
                  <c:v>2449</c:v>
                </c:pt>
                <c:pt idx="801">
                  <c:v>2476</c:v>
                </c:pt>
                <c:pt idx="802">
                  <c:v>2532</c:v>
                </c:pt>
                <c:pt idx="803">
                  <c:v>2625</c:v>
                </c:pt>
                <c:pt idx="804">
                  <c:v>2580</c:v>
                </c:pt>
                <c:pt idx="805">
                  <c:v>2449</c:v>
                </c:pt>
                <c:pt idx="806">
                  <c:v>2468</c:v>
                </c:pt>
                <c:pt idx="807">
                  <c:v>2541</c:v>
                </c:pt>
                <c:pt idx="808">
                  <c:v>2564</c:v>
                </c:pt>
                <c:pt idx="809">
                  <c:v>2495</c:v>
                </c:pt>
                <c:pt idx="810">
                  <c:v>2515</c:v>
                </c:pt>
                <c:pt idx="811">
                  <c:v>2523</c:v>
                </c:pt>
                <c:pt idx="812">
                  <c:v>2539</c:v>
                </c:pt>
                <c:pt idx="813">
                  <c:v>2565</c:v>
                </c:pt>
                <c:pt idx="814">
                  <c:v>2574</c:v>
                </c:pt>
                <c:pt idx="815">
                  <c:v>2561</c:v>
                </c:pt>
                <c:pt idx="816">
                  <c:v>2599</c:v>
                </c:pt>
                <c:pt idx="817">
                  <c:v>2623</c:v>
                </c:pt>
                <c:pt idx="818">
                  <c:v>2693</c:v>
                </c:pt>
                <c:pt idx="819">
                  <c:v>2739</c:v>
                </c:pt>
                <c:pt idx="820">
                  <c:v>2739</c:v>
                </c:pt>
                <c:pt idx="821">
                  <c:v>2597</c:v>
                </c:pt>
                <c:pt idx="822">
                  <c:v>2768</c:v>
                </c:pt>
                <c:pt idx="823">
                  <c:v>2745</c:v>
                </c:pt>
                <c:pt idx="824">
                  <c:v>2787</c:v>
                </c:pt>
                <c:pt idx="825">
                  <c:v>2702</c:v>
                </c:pt>
                <c:pt idx="826">
                  <c:v>2815</c:v>
                </c:pt>
                <c:pt idx="827">
                  <c:v>2710</c:v>
                </c:pt>
                <c:pt idx="828">
                  <c:v>2760</c:v>
                </c:pt>
                <c:pt idx="829">
                  <c:v>2713</c:v>
                </c:pt>
                <c:pt idx="830">
                  <c:v>2741</c:v>
                </c:pt>
                <c:pt idx="831">
                  <c:v>2738</c:v>
                </c:pt>
                <c:pt idx="832">
                  <c:v>2732</c:v>
                </c:pt>
                <c:pt idx="833">
                  <c:v>2793</c:v>
                </c:pt>
                <c:pt idx="834">
                  <c:v>2841</c:v>
                </c:pt>
                <c:pt idx="835">
                  <c:v>2898</c:v>
                </c:pt>
                <c:pt idx="836">
                  <c:v>2829</c:v>
                </c:pt>
                <c:pt idx="837">
                  <c:v>2715</c:v>
                </c:pt>
                <c:pt idx="838">
                  <c:v>2793</c:v>
                </c:pt>
                <c:pt idx="839">
                  <c:v>2840</c:v>
                </c:pt>
                <c:pt idx="840">
                  <c:v>2965</c:v>
                </c:pt>
                <c:pt idx="841">
                  <c:v>2872</c:v>
                </c:pt>
                <c:pt idx="842">
                  <c:v>2850</c:v>
                </c:pt>
                <c:pt idx="843">
                  <c:v>2754</c:v>
                </c:pt>
                <c:pt idx="844">
                  <c:v>2787</c:v>
                </c:pt>
                <c:pt idx="845">
                  <c:v>2873</c:v>
                </c:pt>
                <c:pt idx="846">
                  <c:v>3043</c:v>
                </c:pt>
                <c:pt idx="847">
                  <c:v>3044</c:v>
                </c:pt>
                <c:pt idx="848">
                  <c:v>3058</c:v>
                </c:pt>
                <c:pt idx="849">
                  <c:v>3075</c:v>
                </c:pt>
                <c:pt idx="850">
                  <c:v>3109</c:v>
                </c:pt>
                <c:pt idx="851">
                  <c:v>3147</c:v>
                </c:pt>
                <c:pt idx="852">
                  <c:v>2907</c:v>
                </c:pt>
                <c:pt idx="853">
                  <c:v>2918</c:v>
                </c:pt>
                <c:pt idx="854">
                  <c:v>3141</c:v>
                </c:pt>
                <c:pt idx="855">
                  <c:v>3078</c:v>
                </c:pt>
                <c:pt idx="856">
                  <c:v>2957</c:v>
                </c:pt>
                <c:pt idx="857">
                  <c:v>3014</c:v>
                </c:pt>
                <c:pt idx="858">
                  <c:v>2917</c:v>
                </c:pt>
                <c:pt idx="859">
                  <c:v>2946</c:v>
                </c:pt>
                <c:pt idx="860">
                  <c:v>2934</c:v>
                </c:pt>
                <c:pt idx="861">
                  <c:v>2937</c:v>
                </c:pt>
                <c:pt idx="862">
                  <c:v>3025</c:v>
                </c:pt>
                <c:pt idx="863">
                  <c:v>3186</c:v>
                </c:pt>
                <c:pt idx="864">
                  <c:v>3165</c:v>
                </c:pt>
                <c:pt idx="865">
                  <c:v>2978</c:v>
                </c:pt>
                <c:pt idx="866">
                  <c:v>2992</c:v>
                </c:pt>
                <c:pt idx="867">
                  <c:v>3077</c:v>
                </c:pt>
                <c:pt idx="868">
                  <c:v>3047</c:v>
                </c:pt>
                <c:pt idx="869">
                  <c:v>3111</c:v>
                </c:pt>
                <c:pt idx="870">
                  <c:v>3134</c:v>
                </c:pt>
                <c:pt idx="871">
                  <c:v>3080</c:v>
                </c:pt>
                <c:pt idx="872">
                  <c:v>3063</c:v>
                </c:pt>
                <c:pt idx="873">
                  <c:v>3220</c:v>
                </c:pt>
                <c:pt idx="874">
                  <c:v>3247</c:v>
                </c:pt>
                <c:pt idx="875">
                  <c:v>3295</c:v>
                </c:pt>
                <c:pt idx="876">
                  <c:v>3164</c:v>
                </c:pt>
                <c:pt idx="877">
                  <c:v>3199</c:v>
                </c:pt>
                <c:pt idx="878">
                  <c:v>3235</c:v>
                </c:pt>
                <c:pt idx="879">
                  <c:v>3365</c:v>
                </c:pt>
                <c:pt idx="880">
                  <c:v>3126</c:v>
                </c:pt>
                <c:pt idx="881">
                  <c:v>3141</c:v>
                </c:pt>
                <c:pt idx="882">
                  <c:v>3266</c:v>
                </c:pt>
                <c:pt idx="883">
                  <c:v>3300</c:v>
                </c:pt>
                <c:pt idx="884">
                  <c:v>3370</c:v>
                </c:pt>
                <c:pt idx="885">
                  <c:v>3179</c:v>
                </c:pt>
                <c:pt idx="886">
                  <c:v>3348</c:v>
                </c:pt>
                <c:pt idx="887">
                  <c:v>3458</c:v>
                </c:pt>
                <c:pt idx="888">
                  <c:v>3348</c:v>
                </c:pt>
                <c:pt idx="889">
                  <c:v>3430</c:v>
                </c:pt>
                <c:pt idx="890">
                  <c:v>3425</c:v>
                </c:pt>
                <c:pt idx="891">
                  <c:v>3420</c:v>
                </c:pt>
                <c:pt idx="892">
                  <c:v>3415</c:v>
                </c:pt>
                <c:pt idx="893">
                  <c:v>3336</c:v>
                </c:pt>
                <c:pt idx="894">
                  <c:v>3539</c:v>
                </c:pt>
                <c:pt idx="895">
                  <c:v>3545</c:v>
                </c:pt>
                <c:pt idx="896">
                  <c:v>3530</c:v>
                </c:pt>
                <c:pt idx="897">
                  <c:v>3564</c:v>
                </c:pt>
                <c:pt idx="898">
                  <c:v>3581</c:v>
                </c:pt>
                <c:pt idx="899">
                  <c:v>3334</c:v>
                </c:pt>
                <c:pt idx="900">
                  <c:v>3555</c:v>
                </c:pt>
                <c:pt idx="901">
                  <c:v>3515</c:v>
                </c:pt>
                <c:pt idx="902">
                  <c:v>3520</c:v>
                </c:pt>
                <c:pt idx="903">
                  <c:v>3423</c:v>
                </c:pt>
                <c:pt idx="904">
                  <c:v>3569</c:v>
                </c:pt>
                <c:pt idx="905">
                  <c:v>3662</c:v>
                </c:pt>
                <c:pt idx="906">
                  <c:v>3596</c:v>
                </c:pt>
                <c:pt idx="907">
                  <c:v>3487</c:v>
                </c:pt>
                <c:pt idx="908">
                  <c:v>3503</c:v>
                </c:pt>
                <c:pt idx="909">
                  <c:v>3590</c:v>
                </c:pt>
                <c:pt idx="910">
                  <c:v>3677</c:v>
                </c:pt>
                <c:pt idx="911">
                  <c:v>3706</c:v>
                </c:pt>
                <c:pt idx="912">
                  <c:v>3591</c:v>
                </c:pt>
                <c:pt idx="913">
                  <c:v>3724</c:v>
                </c:pt>
                <c:pt idx="914">
                  <c:v>3727</c:v>
                </c:pt>
                <c:pt idx="915">
                  <c:v>3552</c:v>
                </c:pt>
                <c:pt idx="916">
                  <c:v>3733</c:v>
                </c:pt>
                <c:pt idx="917">
                  <c:v>3695</c:v>
                </c:pt>
                <c:pt idx="918">
                  <c:v>3620</c:v>
                </c:pt>
                <c:pt idx="919">
                  <c:v>3870</c:v>
                </c:pt>
                <c:pt idx="920">
                  <c:v>3720</c:v>
                </c:pt>
                <c:pt idx="921">
                  <c:v>3674</c:v>
                </c:pt>
                <c:pt idx="922">
                  <c:v>3676</c:v>
                </c:pt>
                <c:pt idx="923">
                  <c:v>3764</c:v>
                </c:pt>
                <c:pt idx="924">
                  <c:v>3843</c:v>
                </c:pt>
                <c:pt idx="925">
                  <c:v>3745</c:v>
                </c:pt>
                <c:pt idx="926">
                  <c:v>3768</c:v>
                </c:pt>
                <c:pt idx="927">
                  <c:v>4060</c:v>
                </c:pt>
                <c:pt idx="928">
                  <c:v>3930</c:v>
                </c:pt>
                <c:pt idx="929">
                  <c:v>3925</c:v>
                </c:pt>
                <c:pt idx="930">
                  <c:v>4030</c:v>
                </c:pt>
                <c:pt idx="931">
                  <c:v>3977</c:v>
                </c:pt>
                <c:pt idx="932">
                  <c:v>4014</c:v>
                </c:pt>
                <c:pt idx="933">
                  <c:v>4091</c:v>
                </c:pt>
                <c:pt idx="934">
                  <c:v>4004</c:v>
                </c:pt>
                <c:pt idx="935">
                  <c:v>3999</c:v>
                </c:pt>
                <c:pt idx="936">
                  <c:v>4053</c:v>
                </c:pt>
                <c:pt idx="937">
                  <c:v>4066</c:v>
                </c:pt>
                <c:pt idx="938">
                  <c:v>4115</c:v>
                </c:pt>
                <c:pt idx="939">
                  <c:v>4081</c:v>
                </c:pt>
                <c:pt idx="940">
                  <c:v>4084</c:v>
                </c:pt>
                <c:pt idx="941">
                  <c:v>4157</c:v>
                </c:pt>
                <c:pt idx="942">
                  <c:v>4056</c:v>
                </c:pt>
                <c:pt idx="943">
                  <c:v>3902</c:v>
                </c:pt>
                <c:pt idx="944">
                  <c:v>3852</c:v>
                </c:pt>
                <c:pt idx="945">
                  <c:v>3945</c:v>
                </c:pt>
                <c:pt idx="946">
                  <c:v>4020</c:v>
                </c:pt>
                <c:pt idx="947">
                  <c:v>4017</c:v>
                </c:pt>
                <c:pt idx="948">
                  <c:v>4178</c:v>
                </c:pt>
                <c:pt idx="949">
                  <c:v>4139</c:v>
                </c:pt>
                <c:pt idx="950">
                  <c:v>3970</c:v>
                </c:pt>
                <c:pt idx="951">
                  <c:v>3997</c:v>
                </c:pt>
                <c:pt idx="952">
                  <c:v>4030</c:v>
                </c:pt>
                <c:pt idx="953">
                  <c:v>4044</c:v>
                </c:pt>
                <c:pt idx="954">
                  <c:v>4087</c:v>
                </c:pt>
                <c:pt idx="955">
                  <c:v>4150</c:v>
                </c:pt>
                <c:pt idx="956">
                  <c:v>4289</c:v>
                </c:pt>
                <c:pt idx="957">
                  <c:v>4300</c:v>
                </c:pt>
                <c:pt idx="958">
                  <c:v>4255</c:v>
                </c:pt>
                <c:pt idx="959">
                  <c:v>4020</c:v>
                </c:pt>
                <c:pt idx="960">
                  <c:v>4144</c:v>
                </c:pt>
                <c:pt idx="961">
                  <c:v>4294</c:v>
                </c:pt>
                <c:pt idx="962">
                  <c:v>4366</c:v>
                </c:pt>
                <c:pt idx="963">
                  <c:v>4279</c:v>
                </c:pt>
                <c:pt idx="964">
                  <c:v>4301</c:v>
                </c:pt>
                <c:pt idx="965">
                  <c:v>4381</c:v>
                </c:pt>
                <c:pt idx="966">
                  <c:v>4320</c:v>
                </c:pt>
                <c:pt idx="967">
                  <c:v>4112</c:v>
                </c:pt>
                <c:pt idx="968">
                  <c:v>4193</c:v>
                </c:pt>
                <c:pt idx="969">
                  <c:v>4122</c:v>
                </c:pt>
                <c:pt idx="970">
                  <c:v>4275</c:v>
                </c:pt>
                <c:pt idx="971">
                  <c:v>4248</c:v>
                </c:pt>
                <c:pt idx="972">
                  <c:v>4297</c:v>
                </c:pt>
                <c:pt idx="973">
                  <c:v>4449</c:v>
                </c:pt>
                <c:pt idx="974">
                  <c:v>4420</c:v>
                </c:pt>
                <c:pt idx="975">
                  <c:v>4361</c:v>
                </c:pt>
                <c:pt idx="976">
                  <c:v>4609</c:v>
                </c:pt>
                <c:pt idx="977">
                  <c:v>4302</c:v>
                </c:pt>
                <c:pt idx="978">
                  <c:v>4477</c:v>
                </c:pt>
                <c:pt idx="979">
                  <c:v>4539</c:v>
                </c:pt>
                <c:pt idx="980">
                  <c:v>4535</c:v>
                </c:pt>
                <c:pt idx="981">
                  <c:v>4632</c:v>
                </c:pt>
                <c:pt idx="982">
                  <c:v>4569</c:v>
                </c:pt>
                <c:pt idx="983">
                  <c:v>4441</c:v>
                </c:pt>
                <c:pt idx="984">
                  <c:v>4629</c:v>
                </c:pt>
                <c:pt idx="985">
                  <c:v>4464</c:v>
                </c:pt>
                <c:pt idx="986">
                  <c:v>4551</c:v>
                </c:pt>
                <c:pt idx="987">
                  <c:v>4473</c:v>
                </c:pt>
                <c:pt idx="988">
                  <c:v>4611</c:v>
                </c:pt>
                <c:pt idx="989">
                  <c:v>4546</c:v>
                </c:pt>
                <c:pt idx="990">
                  <c:v>4534</c:v>
                </c:pt>
                <c:pt idx="991">
                  <c:v>4634</c:v>
                </c:pt>
                <c:pt idx="992">
                  <c:v>4739</c:v>
                </c:pt>
                <c:pt idx="993">
                  <c:v>4641</c:v>
                </c:pt>
                <c:pt idx="994">
                  <c:v>4558</c:v>
                </c:pt>
                <c:pt idx="995">
                  <c:v>4536</c:v>
                </c:pt>
                <c:pt idx="996">
                  <c:v>4623</c:v>
                </c:pt>
                <c:pt idx="997">
                  <c:v>4812</c:v>
                </c:pt>
                <c:pt idx="998">
                  <c:v>4892</c:v>
                </c:pt>
                <c:pt idx="999">
                  <c:v>4658</c:v>
                </c:pt>
                <c:pt idx="1000">
                  <c:v>4801</c:v>
                </c:pt>
                <c:pt idx="1001">
                  <c:v>4917</c:v>
                </c:pt>
                <c:pt idx="1002">
                  <c:v>4699</c:v>
                </c:pt>
                <c:pt idx="1003">
                  <c:v>4710</c:v>
                </c:pt>
                <c:pt idx="1004">
                  <c:v>4964</c:v>
                </c:pt>
                <c:pt idx="1005">
                  <c:v>4913</c:v>
                </c:pt>
                <c:pt idx="1006">
                  <c:v>4960</c:v>
                </c:pt>
                <c:pt idx="1007">
                  <c:v>4966</c:v>
                </c:pt>
                <c:pt idx="1008">
                  <c:v>4998</c:v>
                </c:pt>
                <c:pt idx="1009">
                  <c:v>4982</c:v>
                </c:pt>
                <c:pt idx="1010">
                  <c:v>4998</c:v>
                </c:pt>
                <c:pt idx="1011">
                  <c:v>5007</c:v>
                </c:pt>
                <c:pt idx="1012">
                  <c:v>5048</c:v>
                </c:pt>
                <c:pt idx="1013">
                  <c:v>5039</c:v>
                </c:pt>
                <c:pt idx="1014">
                  <c:v>5082</c:v>
                </c:pt>
                <c:pt idx="1015">
                  <c:v>5060</c:v>
                </c:pt>
                <c:pt idx="1016">
                  <c:v>5101</c:v>
                </c:pt>
                <c:pt idx="1017">
                  <c:v>5041</c:v>
                </c:pt>
                <c:pt idx="1018">
                  <c:v>5033</c:v>
                </c:pt>
                <c:pt idx="1019">
                  <c:v>4900</c:v>
                </c:pt>
                <c:pt idx="1020">
                  <c:v>5108</c:v>
                </c:pt>
                <c:pt idx="1021">
                  <c:v>5197</c:v>
                </c:pt>
                <c:pt idx="1022">
                  <c:v>4969</c:v>
                </c:pt>
                <c:pt idx="1023">
                  <c:v>5032</c:v>
                </c:pt>
                <c:pt idx="1024">
                  <c:v>4983</c:v>
                </c:pt>
                <c:pt idx="1025">
                  <c:v>4953</c:v>
                </c:pt>
                <c:pt idx="1026">
                  <c:v>4905</c:v>
                </c:pt>
                <c:pt idx="1027">
                  <c:v>5147</c:v>
                </c:pt>
                <c:pt idx="1028">
                  <c:v>5175</c:v>
                </c:pt>
                <c:pt idx="1029">
                  <c:v>5044</c:v>
                </c:pt>
                <c:pt idx="1030">
                  <c:v>5016</c:v>
                </c:pt>
                <c:pt idx="1031">
                  <c:v>5018</c:v>
                </c:pt>
                <c:pt idx="1032">
                  <c:v>5232</c:v>
                </c:pt>
                <c:pt idx="1033">
                  <c:v>5310</c:v>
                </c:pt>
                <c:pt idx="1034">
                  <c:v>5359</c:v>
                </c:pt>
                <c:pt idx="1035">
                  <c:v>5173</c:v>
                </c:pt>
                <c:pt idx="1036">
                  <c:v>5409</c:v>
                </c:pt>
                <c:pt idx="1037">
                  <c:v>5215</c:v>
                </c:pt>
                <c:pt idx="1038">
                  <c:v>5125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6ED-4971-958A-ED745AD440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851579952"/>
        <c:axId val="-1851583216"/>
      </c:lineChart>
      <c:catAx>
        <c:axId val="-1851579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851583216"/>
        <c:crosses val="autoZero"/>
        <c:auto val="1"/>
        <c:lblAlgn val="ctr"/>
        <c:lblOffset val="100"/>
        <c:noMultiLvlLbl val="0"/>
      </c:catAx>
      <c:valAx>
        <c:axId val="-1851583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851579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E55A-032F-4647-95BD-FD26CFC9478F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FBB7-EB79-4B15-9F70-F4C9DD07F4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75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E55A-032F-4647-95BD-FD26CFC9478F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FBB7-EB79-4B15-9F70-F4C9DD07F4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13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E55A-032F-4647-95BD-FD26CFC9478F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FBB7-EB79-4B15-9F70-F4C9DD07F4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05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E55A-032F-4647-95BD-FD26CFC9478F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FBB7-EB79-4B15-9F70-F4C9DD07F4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21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E55A-032F-4647-95BD-FD26CFC9478F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FBB7-EB79-4B15-9F70-F4C9DD07F4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6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E55A-032F-4647-95BD-FD26CFC9478F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FBB7-EB79-4B15-9F70-F4C9DD07F4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87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E55A-032F-4647-95BD-FD26CFC9478F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FBB7-EB79-4B15-9F70-F4C9DD07F4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49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E55A-032F-4647-95BD-FD26CFC9478F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FBB7-EB79-4B15-9F70-F4C9DD07F4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06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E55A-032F-4647-95BD-FD26CFC9478F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FBB7-EB79-4B15-9F70-F4C9DD07F4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6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E55A-032F-4647-95BD-FD26CFC9478F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FBB7-EB79-4B15-9F70-F4C9DD07F4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1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E55A-032F-4647-95BD-FD26CFC9478F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FBB7-EB79-4B15-9F70-F4C9DD07F4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29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EE55A-032F-4647-95BD-FD26CFC9478F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6FBB7-EB79-4B15-9F70-F4C9DD07F4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31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philip.pixnet.net/blog/post/25478362-%5barticle%5d%5bcuda%5d%E8%BD%89%E9%8C%84%E2%80%A7cuda%E7%A8%8B%E5%BC%8F%E8%A8%AD%E8%A8%88-ii----simt%E6%A6%82%E8%A7%80" TargetMode="External"/><Relationship Id="rId2" Type="http://schemas.openxmlformats.org/officeDocument/2006/relationships/hyperlink" Target="https://blog.csdn.net/u013165921/article/details/77891913?fbclid=IwAR0L5k21_MjVn-B3IBJksmjt7zHxSzowdX13U3O7uIhxFsYBIPQqZdTB9k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csdn.net/hujingshuang/article/details/53097222" TargetMode="External"/><Relationship Id="rId5" Type="http://schemas.openxmlformats.org/officeDocument/2006/relationships/hyperlink" Target="http://www.cc.ntu.edu.tw/chinese/epaper/0012/20100320_1205.htm" TargetMode="External"/><Relationship Id="rId4" Type="http://schemas.openxmlformats.org/officeDocument/2006/relationships/hyperlink" Target="http://www2.kimicat.com/%E7%AC%AC%E4%B8%80%E5%80%8Bcuda%E7%A8%8B%E5%BC%8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利用</a:t>
            </a:r>
            <a:r>
              <a:rPr lang="en-US" altLang="zh-TW" sz="5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CUDA</a:t>
            </a:r>
            <a:r>
              <a:rPr lang="zh-TW" altLang="en-US" sz="5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實作</a:t>
            </a:r>
            <a:r>
              <a:rPr lang="en-US" altLang="zh-TW" sz="5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GPU</a:t>
            </a:r>
            <a:r>
              <a:rPr lang="zh-TW" altLang="en-US" sz="5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平行運算</a:t>
            </a:r>
            <a:endParaRPr lang="zh-TW" altLang="en-US" sz="5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2019/01/08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陳鉅仁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290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程式架構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43974" y="1423358"/>
            <a:ext cx="10515600" cy="48053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__global__ static void 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cudamatrixmultiple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(){</a:t>
            </a:r>
          </a:p>
          <a:p>
            <a:pPr marL="0" indent="0">
              <a:buNone/>
            </a:pP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//do by GPU ;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}</a:t>
            </a:r>
          </a:p>
          <a:p>
            <a:pPr marL="0" indent="0">
              <a:buNone/>
            </a:pP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Int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*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matrixmultiple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(){</a:t>
            </a:r>
          </a:p>
          <a:p>
            <a:pPr marL="0" indent="0">
              <a:buNone/>
            </a:pP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if(do multiple by GPU)</a:t>
            </a:r>
          </a:p>
          <a:p>
            <a:pPr marL="0" indent="0">
              <a:buNone/>
            </a:pP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cudamatrixmultiple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&lt;&lt;&lt;,&gt;&gt;&gt;();</a:t>
            </a:r>
          </a:p>
          <a:p>
            <a:pPr marL="0" indent="0">
              <a:buNone/>
            </a:pP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}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Int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*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strassen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(){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//Strassen will call 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matrixmul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() 7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times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;</a:t>
            </a:r>
          </a:p>
          <a:p>
            <a:pPr marL="0" indent="0">
              <a:buNone/>
            </a:pP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}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int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main(){</a:t>
            </a:r>
          </a:p>
          <a:p>
            <a:pPr marL="0" indent="0">
              <a:buNone/>
            </a:pP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宣告兩個正方形矩陣並填值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if(naive)	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ans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= 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matrixmultiple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() ;</a:t>
            </a:r>
          </a:p>
          <a:p>
            <a:pPr marL="0" indent="0">
              <a:buNone/>
            </a:pP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else	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ans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= 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strassen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() ;</a:t>
            </a:r>
          </a:p>
          <a:p>
            <a:pPr marL="0" indent="0">
              <a:buNone/>
            </a:pP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return 0 ;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573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CUDA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的使用方式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從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CP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U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傳值到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GPU</a:t>
            </a:r>
          </a:p>
          <a:p>
            <a:pPr lvl="1"/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使用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cudaMalloc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()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要求你需要的空間大小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使用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cudaMemcpy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()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複製你的資料到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GPU</a:t>
            </a:r>
          </a:p>
          <a:p>
            <a:pPr lvl="1"/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呼叫要在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GPU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運算的函式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格式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: </a:t>
            </a:r>
            <a:r>
              <a:rPr lang="en-US" altLang="zh-TW" dirty="0" smtClean="0">
                <a:latin typeface="+mj-lt"/>
                <a:ea typeface="Adobe 繁黑體 Std B" panose="020B0700000000000000" pitchFamily="34" charset="-120"/>
              </a:rPr>
              <a:t>”</a:t>
            </a:r>
            <a:r>
              <a:rPr lang="zh-TW" altLang="en-US" dirty="0" smtClean="0">
                <a:latin typeface="+mj-lt"/>
                <a:ea typeface="Adobe 繁黑體 Std B" panose="020B0700000000000000" pitchFamily="34" charset="-120"/>
              </a:rPr>
              <a:t>函式的名字</a:t>
            </a:r>
            <a:r>
              <a:rPr lang="en-US" altLang="zh-TW" dirty="0" smtClean="0">
                <a:latin typeface="+mj-lt"/>
                <a:ea typeface="Adobe 繁黑體 Std B" panose="020B0700000000000000" pitchFamily="34" charset="-120"/>
              </a:rPr>
              <a:t>”&lt;&lt;&lt;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需要的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grid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數量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,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需要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block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數量</a:t>
            </a:r>
            <a:r>
              <a:rPr lang="en-US" altLang="zh-TW" dirty="0" smtClean="0">
                <a:latin typeface="+mj-lt"/>
                <a:ea typeface="Adobe 繁黑體 Std B" panose="020B0700000000000000" pitchFamily="34" charset="-120"/>
              </a:rPr>
              <a:t>&gt;&gt;&gt;(</a:t>
            </a:r>
            <a:r>
              <a:rPr lang="zh-TW" altLang="en-US" dirty="0" smtClean="0">
                <a:latin typeface="+mj-lt"/>
                <a:ea typeface="Adobe 繁黑體 Std B" panose="020B0700000000000000" pitchFamily="34" charset="-120"/>
              </a:rPr>
              <a:t>要傳的資料</a:t>
            </a:r>
            <a:r>
              <a:rPr lang="en-US" altLang="zh-TW" dirty="0" smtClean="0">
                <a:latin typeface="+mj-lt"/>
                <a:ea typeface="Adobe 繁黑體 Std B" panose="020B0700000000000000" pitchFamily="34" charset="-120"/>
              </a:rPr>
              <a:t>)</a:t>
            </a:r>
          </a:p>
          <a:p>
            <a:pPr lvl="1"/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函式定義方式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: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__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global__ static void ”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函式的名字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”(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要收的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資料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</a:p>
          <a:p>
            <a:pPr lvl="1"/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從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GPU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傳值到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CPU</a:t>
            </a:r>
          </a:p>
          <a:p>
            <a:pPr lvl="1"/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使用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cudaMemcpy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()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複製你的資料到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PU</a:t>
            </a:r>
          </a:p>
          <a:p>
            <a:pPr lvl="1"/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1598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成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75791"/>
            <a:ext cx="10515600" cy="4351338"/>
          </a:xfrm>
        </p:spPr>
        <p:txBody>
          <a:bodyPr/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分別用上述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4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種方式運算邊長從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3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到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1039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的矩陣乘法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成果用圖呈現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4105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259812"/>
              </p:ext>
            </p:extLst>
          </p:nvPr>
        </p:nvGraphicFramePr>
        <p:xfrm>
          <a:off x="-414067" y="577970"/>
          <a:ext cx="12535231" cy="5935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1717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311220"/>
              </p:ext>
            </p:extLst>
          </p:nvPr>
        </p:nvGraphicFramePr>
        <p:xfrm>
          <a:off x="992037" y="379562"/>
          <a:ext cx="10265987" cy="6160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3736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353814"/>
              </p:ext>
            </p:extLst>
          </p:nvPr>
        </p:nvGraphicFramePr>
        <p:xfrm>
          <a:off x="500332" y="160450"/>
          <a:ext cx="11162582" cy="6697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4894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2918984"/>
              </p:ext>
            </p:extLst>
          </p:nvPr>
        </p:nvGraphicFramePr>
        <p:xfrm>
          <a:off x="526211" y="87127"/>
          <a:ext cx="10929668" cy="65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009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對照表格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338444"/>
              </p:ext>
            </p:extLst>
          </p:nvPr>
        </p:nvGraphicFramePr>
        <p:xfrm>
          <a:off x="838200" y="2170681"/>
          <a:ext cx="9955171" cy="191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6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100" dirty="0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                           邊長</a:t>
                      </a:r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(n)</a:t>
                      </a:r>
                    </a:p>
                    <a:p>
                      <a:r>
                        <a:rPr lang="zh-TW" altLang="en-US" sz="1100" dirty="0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方式</a:t>
                      </a:r>
                      <a:endParaRPr lang="zh-TW" altLang="en-US" sz="1100" dirty="0">
                        <a:solidFill>
                          <a:schemeClr val="tx1"/>
                        </a:solidFill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50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100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200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500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800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1000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1039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Naive 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cpu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Adobe 宋体 Std L" panose="02020300000000000000" pitchFamily="18" charset="-128"/>
                          <a:ea typeface="Adobe 宋体 Std L" panose="02020300000000000000" pitchFamily="18" charset="-128"/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宋体 Std L" panose="02020300000000000000" pitchFamily="18" charset="-128"/>
                        <a:ea typeface="Adobe 宋体 Std L" panose="020203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Adobe 宋体 Std L" panose="02020300000000000000" pitchFamily="18" charset="-128"/>
                          <a:ea typeface="Adobe 宋体 Std L" panose="02020300000000000000" pitchFamily="18" charset="-128"/>
                        </a:rPr>
                        <a:t>16</a:t>
                      </a: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(</a:t>
                      </a: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誤差</a:t>
                      </a: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?)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Adobe 宋体 Std L" panose="02020300000000000000" pitchFamily="18" charset="-128"/>
                          <a:ea typeface="Adobe 宋体 Std L" panose="02020300000000000000" pitchFamily="18" charset="-128"/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宋体 Std L" panose="02020300000000000000" pitchFamily="18" charset="-128"/>
                        <a:ea typeface="Adobe 宋体 Std L" panose="020203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Adobe 宋体 Std L" panose="02020300000000000000" pitchFamily="18" charset="-128"/>
                          <a:ea typeface="Adobe 宋体 Std L" panose="02020300000000000000" pitchFamily="18" charset="-128"/>
                        </a:rPr>
                        <a:t>32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宋体 Std L" panose="02020300000000000000" pitchFamily="18" charset="-128"/>
                        <a:ea typeface="Adobe 宋体 Std L" panose="020203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Adobe 宋体 Std L" panose="02020300000000000000" pitchFamily="18" charset="-128"/>
                          <a:ea typeface="Adobe 宋体 Std L" panose="02020300000000000000" pitchFamily="18" charset="-128"/>
                        </a:rPr>
                        <a:t>500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宋体 Std L" panose="02020300000000000000" pitchFamily="18" charset="-128"/>
                        <a:ea typeface="Adobe 宋体 Std L" panose="020203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Adobe 宋体 Std L" panose="02020300000000000000" pitchFamily="18" charset="-128"/>
                          <a:ea typeface="Adobe 宋体 Std L" panose="02020300000000000000" pitchFamily="18" charset="-128"/>
                        </a:rPr>
                        <a:t>2234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宋体 Std L" panose="02020300000000000000" pitchFamily="18" charset="-128"/>
                        <a:ea typeface="Adobe 宋体 Std L" panose="020203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Adobe 宋体 Std L" panose="02020300000000000000" pitchFamily="18" charset="-128"/>
                          <a:ea typeface="Adobe 宋体 Std L" panose="02020300000000000000" pitchFamily="18" charset="-128"/>
                        </a:rPr>
                        <a:t>4920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宋体 Std L" panose="02020300000000000000" pitchFamily="18" charset="-128"/>
                        <a:ea typeface="Adobe 宋体 Std L" panose="020203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Adobe 宋体 Std L" panose="02020300000000000000" pitchFamily="18" charset="-128"/>
                          <a:ea typeface="Adobe 宋体 Std L" panose="02020300000000000000" pitchFamily="18" charset="-128"/>
                        </a:rPr>
                        <a:t>7701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宋体 Std L" panose="02020300000000000000" pitchFamily="18" charset="-128"/>
                        <a:ea typeface="Adobe 宋体 Std L" panose="020203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Strassen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 </a:t>
                      </a:r>
                      <a:r>
                        <a:rPr lang="en-US" altLang="zh-TW" baseline="0" dirty="0" err="1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cpu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Adobe 宋体 Std L" panose="02020300000000000000" pitchFamily="18" charset="-128"/>
                          <a:ea typeface="Adobe 宋体 Std L" panose="02020300000000000000" pitchFamily="18" charset="-128"/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宋体 Std L" panose="02020300000000000000" pitchFamily="18" charset="-128"/>
                        <a:ea typeface="Adobe 宋体 Std L" panose="020203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Adobe 宋体 Std L" panose="02020300000000000000" pitchFamily="18" charset="-128"/>
                          <a:ea typeface="Adobe 宋体 Std L" panose="02020300000000000000" pitchFamily="18" charset="-128"/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宋体 Std L" panose="02020300000000000000" pitchFamily="18" charset="-128"/>
                        <a:ea typeface="Adobe 宋体 Std L" panose="020203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Adobe 宋体 Std L" panose="02020300000000000000" pitchFamily="18" charset="-128"/>
                          <a:ea typeface="Adobe 宋体 Std L" panose="02020300000000000000" pitchFamily="18" charset="-128"/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宋体 Std L" panose="02020300000000000000" pitchFamily="18" charset="-128"/>
                        <a:ea typeface="Adobe 宋体 Std L" panose="020203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Adobe 宋体 Std L" panose="02020300000000000000" pitchFamily="18" charset="-128"/>
                          <a:ea typeface="Adobe 宋体 Std L" panose="02020300000000000000" pitchFamily="18" charset="-128"/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宋体 Std L" panose="02020300000000000000" pitchFamily="18" charset="-128"/>
                        <a:ea typeface="Adobe 宋体 Std L" panose="020203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Adobe 宋体 Std L" panose="02020300000000000000" pitchFamily="18" charset="-128"/>
                          <a:ea typeface="Adobe 宋体 Std L" panose="02020300000000000000" pitchFamily="18" charset="-128"/>
                        </a:rPr>
                        <a:t>359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宋体 Std L" panose="02020300000000000000" pitchFamily="18" charset="-128"/>
                        <a:ea typeface="Adobe 宋体 Std L" panose="020203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Adobe 宋体 Std L" panose="02020300000000000000" pitchFamily="18" charset="-128"/>
                          <a:ea typeface="Adobe 宋体 Std L" panose="02020300000000000000" pitchFamily="18" charset="-128"/>
                        </a:rPr>
                        <a:t>1671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宋体 Std L" panose="02020300000000000000" pitchFamily="18" charset="-128"/>
                        <a:ea typeface="Adobe 宋体 Std L" panose="020203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Adobe 宋体 Std L" panose="02020300000000000000" pitchFamily="18" charset="-128"/>
                          <a:ea typeface="Adobe 宋体 Std L" panose="02020300000000000000" pitchFamily="18" charset="-128"/>
                        </a:rPr>
                        <a:t>3546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宋体 Std L" panose="02020300000000000000" pitchFamily="18" charset="-128"/>
                        <a:ea typeface="Adobe 宋体 Std L" panose="020203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Adobe 宋体 Std L" panose="02020300000000000000" pitchFamily="18" charset="-128"/>
                          <a:ea typeface="Adobe 宋体 Std L" panose="02020300000000000000" pitchFamily="18" charset="-128"/>
                        </a:rPr>
                        <a:t>4046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宋体 Std L" panose="02020300000000000000" pitchFamily="18" charset="-128"/>
                        <a:ea typeface="Adobe 宋体 Std L" panose="020203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Naive 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gpu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Adobe 宋体 Std L" panose="02020300000000000000" pitchFamily="18" charset="-128"/>
                          <a:ea typeface="Adobe 宋体 Std L" panose="02020300000000000000" pitchFamily="18" charset="-128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宋体 Std L" panose="02020300000000000000" pitchFamily="18" charset="-128"/>
                        <a:ea typeface="Adobe 宋体 Std L" panose="020203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Adobe 宋体 Std L" panose="02020300000000000000" pitchFamily="18" charset="-128"/>
                          <a:ea typeface="Adobe 宋体 Std L" panose="02020300000000000000" pitchFamily="18" charset="-128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宋体 Std L" panose="02020300000000000000" pitchFamily="18" charset="-128"/>
                        <a:ea typeface="Adobe 宋体 Std L" panose="020203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Adobe 宋体 Std L" panose="02020300000000000000" pitchFamily="18" charset="-128"/>
                          <a:ea typeface="Adobe 宋体 Std L" panose="02020300000000000000" pitchFamily="18" charset="-128"/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宋体 Std L" panose="02020300000000000000" pitchFamily="18" charset="-128"/>
                        <a:ea typeface="Adobe 宋体 Std L" panose="020203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Adobe 宋体 Std L" panose="02020300000000000000" pitchFamily="18" charset="-128"/>
                          <a:ea typeface="Adobe 宋体 Std L" panose="02020300000000000000" pitchFamily="18" charset="-128"/>
                        </a:rPr>
                        <a:t>17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宋体 Std L" panose="02020300000000000000" pitchFamily="18" charset="-128"/>
                        <a:ea typeface="Adobe 宋体 Std L" panose="020203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Adobe 宋体 Std L" panose="02020300000000000000" pitchFamily="18" charset="-128"/>
                          <a:ea typeface="Adobe 宋体 Std L" panose="02020300000000000000" pitchFamily="18" charset="-128"/>
                        </a:rPr>
                        <a:t>162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宋体 Std L" panose="02020300000000000000" pitchFamily="18" charset="-128"/>
                        <a:ea typeface="Adobe 宋体 Std L" panose="020203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Adobe 宋体 Std L" panose="02020300000000000000" pitchFamily="18" charset="-128"/>
                          <a:ea typeface="Adobe 宋体 Std L" panose="02020300000000000000" pitchFamily="18" charset="-128"/>
                        </a:rPr>
                        <a:t>575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宋体 Std L" panose="02020300000000000000" pitchFamily="18" charset="-128"/>
                        <a:ea typeface="Adobe 宋体 Std L" panose="020203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Adobe 宋体 Std L" panose="02020300000000000000" pitchFamily="18" charset="-128"/>
                          <a:ea typeface="Adobe 宋体 Std L" panose="02020300000000000000" pitchFamily="18" charset="-128"/>
                        </a:rPr>
                        <a:t>1142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宋体 Std L" panose="02020300000000000000" pitchFamily="18" charset="-128"/>
                        <a:ea typeface="Adobe 宋体 Std L" panose="020203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Adobe 宋体 Std L" panose="02020300000000000000" pitchFamily="18" charset="-128"/>
                          <a:ea typeface="Adobe 宋体 Std L" panose="02020300000000000000" pitchFamily="18" charset="-128"/>
                        </a:rPr>
                        <a:t>1252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宋体 Std L" panose="02020300000000000000" pitchFamily="18" charset="-128"/>
                        <a:ea typeface="Adobe 宋体 Std L" panose="020203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Strassen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 </a:t>
                      </a:r>
                      <a:r>
                        <a:rPr lang="en-US" altLang="zh-TW" baseline="0" dirty="0" err="1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gpu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Adobe 宋体 Std L" panose="02020300000000000000" pitchFamily="18" charset="-128"/>
                          <a:ea typeface="Adobe 宋体 Std L" panose="02020300000000000000" pitchFamily="18" charset="-128"/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宋体 Std L" panose="02020300000000000000" pitchFamily="18" charset="-128"/>
                        <a:ea typeface="Adobe 宋体 Std L" panose="020203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Adobe 宋体 Std L" panose="02020300000000000000" pitchFamily="18" charset="-128"/>
                          <a:ea typeface="Adobe 宋体 Std L" panose="02020300000000000000" pitchFamily="18" charset="-128"/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宋体 Std L" panose="02020300000000000000" pitchFamily="18" charset="-128"/>
                        <a:ea typeface="Adobe 宋体 Std L" panose="020203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Adobe 宋体 Std L" panose="02020300000000000000" pitchFamily="18" charset="-128"/>
                          <a:ea typeface="Adobe 宋体 Std L" panose="02020300000000000000" pitchFamily="18" charset="-128"/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宋体 Std L" panose="02020300000000000000" pitchFamily="18" charset="-128"/>
                        <a:ea typeface="Adobe 宋体 Std L" panose="020203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Adobe 宋体 Std L" panose="02020300000000000000" pitchFamily="18" charset="-128"/>
                          <a:ea typeface="Adobe 宋体 Std L" panose="02020300000000000000" pitchFamily="18" charset="-128"/>
                        </a:rPr>
                        <a:t>58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宋体 Std L" panose="02020300000000000000" pitchFamily="18" charset="-128"/>
                        <a:ea typeface="Adobe 宋体 Std L" panose="020203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Adobe 宋体 Std L" panose="02020300000000000000" pitchFamily="18" charset="-128"/>
                          <a:ea typeface="Adobe 宋体 Std L" panose="02020300000000000000" pitchFamily="18" charset="-128"/>
                        </a:rPr>
                        <a:t>624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宋体 Std L" panose="02020300000000000000" pitchFamily="18" charset="-128"/>
                        <a:ea typeface="Adobe 宋体 Std L" panose="020203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Adobe 宋体 Std L" panose="02020300000000000000" pitchFamily="18" charset="-128"/>
                          <a:ea typeface="Adobe 宋体 Std L" panose="02020300000000000000" pitchFamily="18" charset="-128"/>
                        </a:rPr>
                        <a:t>2366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宋体 Std L" panose="02020300000000000000" pitchFamily="18" charset="-128"/>
                        <a:ea typeface="Adobe 宋体 Std L" panose="020203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Adobe 宋体 Std L" panose="02020300000000000000" pitchFamily="18" charset="-128"/>
                          <a:ea typeface="Adobe 宋体 Std L" panose="02020300000000000000" pitchFamily="18" charset="-128"/>
                        </a:rPr>
                        <a:t>4658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宋体 Std L" panose="02020300000000000000" pitchFamily="18" charset="-128"/>
                        <a:ea typeface="Adobe 宋体 Std L" panose="020203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Adobe 宋体 Std L" panose="02020300000000000000" pitchFamily="18" charset="-128"/>
                          <a:ea typeface="Adobe 宋体 Std L" panose="02020300000000000000" pitchFamily="18" charset="-128"/>
                        </a:rPr>
                        <a:t>5125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宋体 Std L" panose="02020300000000000000" pitchFamily="18" charset="-128"/>
                        <a:ea typeface="Adobe 宋体 Std L" panose="020203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9569959" y="427007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單位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: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毫秒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1906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結論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平均費時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(2&lt;n&lt;1040):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endParaRPr lang="en-US" altLang="zh-TW" sz="20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Naive(GPU) &lt; Strassen(CPU) &lt; Naive(CPU) &lt; Strassen (GPU)</a:t>
            </a:r>
          </a:p>
          <a:p>
            <a:pPr lvl="1"/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若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n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值再更大，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Strassen(GPU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會比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Naive(CPU)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快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若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n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值太小，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GPU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會比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CPU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慢，因為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CPU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向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GPU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請求空間、傳值、取值時，花費非常大量時間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以我電腦的效能來說，當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n&gt;130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，使用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GPU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運算比較划算</a:t>
            </a:r>
          </a:p>
        </p:txBody>
      </p:sp>
    </p:spTree>
    <p:extLst>
      <p:ext uri="{BB962C8B-B14F-4D97-AF65-F5344CB8AC3E}">
        <p14:creationId xmlns:p14="http://schemas.microsoft.com/office/powerpoint/2010/main" val="479616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額外結論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在觀測數據時，意外地發現了一種奇特的現象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用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CPU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運算，當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n=2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的次方數時，花費時間會明顯變多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推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測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是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Compiler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有做額外處理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尚未證實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293" y="3540963"/>
            <a:ext cx="1885950" cy="146685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0" name="手繪多邊形 9"/>
          <p:cNvSpPr/>
          <p:nvPr/>
        </p:nvSpPr>
        <p:spPr>
          <a:xfrm>
            <a:off x="2786332" y="3916392"/>
            <a:ext cx="767752" cy="948906"/>
          </a:xfrm>
          <a:custGeom>
            <a:avLst/>
            <a:gdLst>
              <a:gd name="connsiteX0" fmla="*/ 1043796 w 1190445"/>
              <a:gd name="connsiteY0" fmla="*/ 17253 h 1173193"/>
              <a:gd name="connsiteX1" fmla="*/ 0 w 1190445"/>
              <a:gd name="connsiteY1" fmla="*/ 0 h 1173193"/>
              <a:gd name="connsiteX2" fmla="*/ 86264 w 1190445"/>
              <a:gd name="connsiteY2" fmla="*/ 1173193 h 1173193"/>
              <a:gd name="connsiteX3" fmla="*/ 1190445 w 1190445"/>
              <a:gd name="connsiteY3" fmla="*/ 1078302 h 1173193"/>
              <a:gd name="connsiteX4" fmla="*/ 1130060 w 1190445"/>
              <a:gd name="connsiteY4" fmla="*/ 69011 h 1173193"/>
              <a:gd name="connsiteX5" fmla="*/ 1035170 w 1190445"/>
              <a:gd name="connsiteY5" fmla="*/ 69011 h 1173193"/>
              <a:gd name="connsiteX6" fmla="*/ 1095555 w 1190445"/>
              <a:gd name="connsiteY6" fmla="*/ 1043796 h 1173193"/>
              <a:gd name="connsiteX7" fmla="*/ 103517 w 1190445"/>
              <a:gd name="connsiteY7" fmla="*/ 1104181 h 1173193"/>
              <a:gd name="connsiteX8" fmla="*/ 69011 w 1190445"/>
              <a:gd name="connsiteY8" fmla="*/ 86264 h 1173193"/>
              <a:gd name="connsiteX9" fmla="*/ 1000664 w 1190445"/>
              <a:gd name="connsiteY9" fmla="*/ 94891 h 1173193"/>
              <a:gd name="connsiteX10" fmla="*/ 1043796 w 1190445"/>
              <a:gd name="connsiteY10" fmla="*/ 17253 h 117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90445" h="1173193">
                <a:moveTo>
                  <a:pt x="1043796" y="17253"/>
                </a:moveTo>
                <a:lnTo>
                  <a:pt x="0" y="0"/>
                </a:lnTo>
                <a:lnTo>
                  <a:pt x="86264" y="1173193"/>
                </a:lnTo>
                <a:lnTo>
                  <a:pt x="1190445" y="1078302"/>
                </a:lnTo>
                <a:lnTo>
                  <a:pt x="1130060" y="69011"/>
                </a:lnTo>
                <a:lnTo>
                  <a:pt x="1035170" y="69011"/>
                </a:lnTo>
                <a:lnTo>
                  <a:pt x="1095555" y="1043796"/>
                </a:lnTo>
                <a:lnTo>
                  <a:pt x="103517" y="1104181"/>
                </a:lnTo>
                <a:lnTo>
                  <a:pt x="69011" y="86264"/>
                </a:lnTo>
                <a:lnTo>
                  <a:pt x="1000664" y="94891"/>
                </a:lnTo>
                <a:lnTo>
                  <a:pt x="1043796" y="17253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946" y="3598113"/>
            <a:ext cx="1924050" cy="1352550"/>
          </a:xfrm>
          <a:prstGeom prst="rect">
            <a:avLst/>
          </a:prstGeom>
        </p:spPr>
      </p:pic>
      <p:sp>
        <p:nvSpPr>
          <p:cNvPr id="12" name="手繪多邊形 11"/>
          <p:cNvSpPr/>
          <p:nvPr/>
        </p:nvSpPr>
        <p:spPr>
          <a:xfrm>
            <a:off x="5712124" y="3799935"/>
            <a:ext cx="767752" cy="948906"/>
          </a:xfrm>
          <a:custGeom>
            <a:avLst/>
            <a:gdLst>
              <a:gd name="connsiteX0" fmla="*/ 1043796 w 1190445"/>
              <a:gd name="connsiteY0" fmla="*/ 17253 h 1173193"/>
              <a:gd name="connsiteX1" fmla="*/ 0 w 1190445"/>
              <a:gd name="connsiteY1" fmla="*/ 0 h 1173193"/>
              <a:gd name="connsiteX2" fmla="*/ 86264 w 1190445"/>
              <a:gd name="connsiteY2" fmla="*/ 1173193 h 1173193"/>
              <a:gd name="connsiteX3" fmla="*/ 1190445 w 1190445"/>
              <a:gd name="connsiteY3" fmla="*/ 1078302 h 1173193"/>
              <a:gd name="connsiteX4" fmla="*/ 1130060 w 1190445"/>
              <a:gd name="connsiteY4" fmla="*/ 69011 h 1173193"/>
              <a:gd name="connsiteX5" fmla="*/ 1035170 w 1190445"/>
              <a:gd name="connsiteY5" fmla="*/ 69011 h 1173193"/>
              <a:gd name="connsiteX6" fmla="*/ 1095555 w 1190445"/>
              <a:gd name="connsiteY6" fmla="*/ 1043796 h 1173193"/>
              <a:gd name="connsiteX7" fmla="*/ 103517 w 1190445"/>
              <a:gd name="connsiteY7" fmla="*/ 1104181 h 1173193"/>
              <a:gd name="connsiteX8" fmla="*/ 69011 w 1190445"/>
              <a:gd name="connsiteY8" fmla="*/ 86264 h 1173193"/>
              <a:gd name="connsiteX9" fmla="*/ 1000664 w 1190445"/>
              <a:gd name="connsiteY9" fmla="*/ 94891 h 1173193"/>
              <a:gd name="connsiteX10" fmla="*/ 1043796 w 1190445"/>
              <a:gd name="connsiteY10" fmla="*/ 17253 h 117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90445" h="1173193">
                <a:moveTo>
                  <a:pt x="1043796" y="17253"/>
                </a:moveTo>
                <a:lnTo>
                  <a:pt x="0" y="0"/>
                </a:lnTo>
                <a:lnTo>
                  <a:pt x="86264" y="1173193"/>
                </a:lnTo>
                <a:lnTo>
                  <a:pt x="1190445" y="1078302"/>
                </a:lnTo>
                <a:lnTo>
                  <a:pt x="1130060" y="69011"/>
                </a:lnTo>
                <a:lnTo>
                  <a:pt x="1035170" y="69011"/>
                </a:lnTo>
                <a:lnTo>
                  <a:pt x="1095555" y="1043796"/>
                </a:lnTo>
                <a:lnTo>
                  <a:pt x="103517" y="1104181"/>
                </a:lnTo>
                <a:lnTo>
                  <a:pt x="69011" y="86264"/>
                </a:lnTo>
                <a:lnTo>
                  <a:pt x="1000664" y="94891"/>
                </a:lnTo>
                <a:lnTo>
                  <a:pt x="1043796" y="17253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065" y="3562199"/>
            <a:ext cx="1971675" cy="1352550"/>
          </a:xfrm>
          <a:prstGeom prst="rect">
            <a:avLst/>
          </a:prstGeom>
        </p:spPr>
      </p:pic>
      <p:sp>
        <p:nvSpPr>
          <p:cNvPr id="14" name="手繪多邊形 13"/>
          <p:cNvSpPr/>
          <p:nvPr/>
        </p:nvSpPr>
        <p:spPr>
          <a:xfrm>
            <a:off x="8771626" y="3764021"/>
            <a:ext cx="767752" cy="948906"/>
          </a:xfrm>
          <a:custGeom>
            <a:avLst/>
            <a:gdLst>
              <a:gd name="connsiteX0" fmla="*/ 1043796 w 1190445"/>
              <a:gd name="connsiteY0" fmla="*/ 17253 h 1173193"/>
              <a:gd name="connsiteX1" fmla="*/ 0 w 1190445"/>
              <a:gd name="connsiteY1" fmla="*/ 0 h 1173193"/>
              <a:gd name="connsiteX2" fmla="*/ 86264 w 1190445"/>
              <a:gd name="connsiteY2" fmla="*/ 1173193 h 1173193"/>
              <a:gd name="connsiteX3" fmla="*/ 1190445 w 1190445"/>
              <a:gd name="connsiteY3" fmla="*/ 1078302 h 1173193"/>
              <a:gd name="connsiteX4" fmla="*/ 1130060 w 1190445"/>
              <a:gd name="connsiteY4" fmla="*/ 69011 h 1173193"/>
              <a:gd name="connsiteX5" fmla="*/ 1035170 w 1190445"/>
              <a:gd name="connsiteY5" fmla="*/ 69011 h 1173193"/>
              <a:gd name="connsiteX6" fmla="*/ 1095555 w 1190445"/>
              <a:gd name="connsiteY6" fmla="*/ 1043796 h 1173193"/>
              <a:gd name="connsiteX7" fmla="*/ 103517 w 1190445"/>
              <a:gd name="connsiteY7" fmla="*/ 1104181 h 1173193"/>
              <a:gd name="connsiteX8" fmla="*/ 69011 w 1190445"/>
              <a:gd name="connsiteY8" fmla="*/ 86264 h 1173193"/>
              <a:gd name="connsiteX9" fmla="*/ 1000664 w 1190445"/>
              <a:gd name="connsiteY9" fmla="*/ 94891 h 1173193"/>
              <a:gd name="connsiteX10" fmla="*/ 1043796 w 1190445"/>
              <a:gd name="connsiteY10" fmla="*/ 17253 h 117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90445" h="1173193">
                <a:moveTo>
                  <a:pt x="1043796" y="17253"/>
                </a:moveTo>
                <a:lnTo>
                  <a:pt x="0" y="0"/>
                </a:lnTo>
                <a:lnTo>
                  <a:pt x="86264" y="1173193"/>
                </a:lnTo>
                <a:lnTo>
                  <a:pt x="1190445" y="1078302"/>
                </a:lnTo>
                <a:lnTo>
                  <a:pt x="1130060" y="69011"/>
                </a:lnTo>
                <a:lnTo>
                  <a:pt x="1035170" y="69011"/>
                </a:lnTo>
                <a:lnTo>
                  <a:pt x="1095555" y="1043796"/>
                </a:lnTo>
                <a:lnTo>
                  <a:pt x="103517" y="1104181"/>
                </a:lnTo>
                <a:lnTo>
                  <a:pt x="69011" y="86264"/>
                </a:lnTo>
                <a:lnTo>
                  <a:pt x="1000664" y="94891"/>
                </a:lnTo>
                <a:lnTo>
                  <a:pt x="1043796" y="17253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95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大綱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簡介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內容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實作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方法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成果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結論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遇到的困難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參考資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料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寒假目標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640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困難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0563" y="1825625"/>
            <a:ext cx="10515600" cy="4351338"/>
          </a:xfrm>
        </p:spPr>
        <p:txBody>
          <a:bodyPr/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編寫程式前需要改變很多初始性質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Visual Studio 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有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bug</a:t>
            </a:r>
          </a:p>
          <a:p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322" y="5411429"/>
            <a:ext cx="9046270" cy="9004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374" y="680165"/>
            <a:ext cx="5465705" cy="449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0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參考資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hlinkClick r:id="rId2"/>
              </a:rPr>
              <a:t>https://blog.csdn.net/u013165921/article/details/77891913?fbclid=IwAR0L5k21_MjVn-B3IBJksmjt7zHxSzowdX13U3O7uIhxFsYBIPQqZdTB9kU</a:t>
            </a:r>
            <a:endParaRPr lang="en-US" altLang="zh-TW" sz="2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hlinkClick r:id="rId3"/>
              </a:rPr>
              <a:t>http://philip.pixnet.net/blog/post/25478362-%5Barticle%5D%5Bcuda%5D%E8%BD%89%E9%8C%84%E2%80%A7cuda%E7%A8%8B%E5%BC%8F%E8%A8%AD%E8%A8%88-ii----simt%E6%A6%82%E8%A7%80</a:t>
            </a:r>
            <a:endParaRPr lang="en-US" altLang="zh-TW" sz="2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hlinkClick r:id="rId4"/>
              </a:rPr>
              <a:t>http://www2.kimicat.com/%E7%AC%AC%E4%B8%80%E5%80%8Bcuda%E7%A8%8B%E5%BC%8F</a:t>
            </a:r>
            <a:endParaRPr lang="en-US" altLang="zh-TW" sz="2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hlinkClick r:id="rId5"/>
              </a:rPr>
              <a:t>http://www.cc.ntu.edu.tw/chinese/epaper/0012/20100320_1205.htm</a:t>
            </a:r>
            <a:endParaRPr lang="en-US" altLang="zh-TW" sz="2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hlinkClick r:id="rId6"/>
              </a:rPr>
              <a:t>https://blog.csdn.net/hujingshuang/article/details/53097222</a:t>
            </a:r>
            <a:endParaRPr lang="en-US" altLang="zh-TW" sz="2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endParaRPr lang="zh-TW" altLang="en-US" sz="2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272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寒假目標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利用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Cuda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修改圖片，做到類似修圖效果，先從黑白圖開始，完成黑白圖再試試彩色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閱讀並嘗試使用</a:t>
            </a:r>
            <a:r>
              <a:rPr lang="en-US" altLang="zh-TW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OpenGL</a:t>
            </a:r>
            <a:endParaRPr lang="zh-TW" altLang="en-US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097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簡介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49727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題目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457200" lvl="1" indent="0">
              <a:buNone/>
            </a:pP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藉由進行矩陣乘法來了解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GPU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平行運算的優劣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動機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教授的建議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自己的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興趣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使用的環境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Cuda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v10.0</a:t>
            </a:r>
          </a:p>
          <a:p>
            <a:pPr lvl="1"/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Visual Studio 2017</a:t>
            </a:r>
          </a:p>
          <a:p>
            <a:pPr lvl="1"/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Code:Block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240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內容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分別用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4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種不同的矩陣乘法方式來做比較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Naive(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時間複雜度：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O(n^3))</a:t>
            </a:r>
          </a:p>
          <a:p>
            <a:pPr lvl="1"/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Strassen algorithm(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時間複雜度：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O(n^log7))</a:t>
            </a:r>
          </a:p>
          <a:p>
            <a:pPr marL="914400" lvl="2" indent="0">
              <a:buNone/>
            </a:pP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但我做的不完全，時間複雜度約為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O(7/8n^3))</a:t>
            </a:r>
          </a:p>
          <a:p>
            <a:pPr lvl="1"/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Naive by GPU</a:t>
            </a:r>
          </a:p>
          <a:p>
            <a:pPr lvl="1"/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Strassen by GPU</a:t>
            </a:r>
          </a:p>
          <a:p>
            <a:pPr lvl="1"/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實測方式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大小為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nxn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的兩矩陣測相乘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(2&lt;n&lt;1040)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604020"/>
              </p:ext>
            </p:extLst>
          </p:nvPr>
        </p:nvGraphicFramePr>
        <p:xfrm>
          <a:off x="8083826" y="1690688"/>
          <a:ext cx="3843132" cy="2724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044">
                  <a:extLst>
                    <a:ext uri="{9D8B030D-6E8A-4147-A177-3AD203B41FA5}">
                      <a16:colId xmlns:a16="http://schemas.microsoft.com/office/drawing/2014/main" xmlns="" val="2210400916"/>
                    </a:ext>
                  </a:extLst>
                </a:gridCol>
                <a:gridCol w="1281044">
                  <a:extLst>
                    <a:ext uri="{9D8B030D-6E8A-4147-A177-3AD203B41FA5}">
                      <a16:colId xmlns:a16="http://schemas.microsoft.com/office/drawing/2014/main" xmlns="" val="4098630907"/>
                    </a:ext>
                  </a:extLst>
                </a:gridCol>
                <a:gridCol w="1281044">
                  <a:extLst>
                    <a:ext uri="{9D8B030D-6E8A-4147-A177-3AD203B41FA5}">
                      <a16:colId xmlns:a16="http://schemas.microsoft.com/office/drawing/2014/main" xmlns="" val="1151290760"/>
                    </a:ext>
                  </a:extLst>
                </a:gridCol>
              </a:tblGrid>
              <a:tr h="612486"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預做之測試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2103339"/>
                  </a:ext>
                </a:extLst>
              </a:tr>
              <a:tr h="61248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by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by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5885924"/>
                  </a:ext>
                </a:extLst>
              </a:tr>
              <a:tr h="749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Naive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O(n^3)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O(n)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3030334"/>
                  </a:ext>
                </a:extLst>
              </a:tr>
              <a:tr h="749603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Strassen algorithm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O(7/8n^3)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O(7/8n)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2877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67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Naive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最簡單的矩陣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乘法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823" y="2471109"/>
            <a:ext cx="54483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2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Naive by GPU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基本上和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Naive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相同，只是把乘法的部分交由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GPU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運算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原本的時間複雜度是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O(n^3)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，但由於可以同時計算整個矩陣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(n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*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n)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，理論上可降為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O(n)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766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Strassen algorithm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Devide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and Conquer 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的經典範例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作法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753" y="3942272"/>
            <a:ext cx="4755697" cy="115843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665" y="2061177"/>
            <a:ext cx="4261629" cy="440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50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Strassen algorithm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by GPU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也是將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Strassen 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的矩陣乘法交給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GPU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算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目前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的預期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時間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: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Strassen by GPU &lt; Naive by GPU &lt; Strassen &lt; Naive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7976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實作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為了公平起見，沒有用到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GPU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運算的程式我用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code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編寫並用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Code:Block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編譯，有用到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GPU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的程式才是由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CUDA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並使用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Visual Studio 2017</a:t>
            </a:r>
          </a:p>
          <a:p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時間的計算方式是使用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time.h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&gt;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中的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clock()</a:t>
            </a:r>
          </a:p>
          <a:p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計算的時間包含：輸入、計算、回傳答案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為力求公平，程式的架構幾乎相同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9071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686</Words>
  <Application>Microsoft Office PowerPoint</Application>
  <PresentationFormat>寬螢幕</PresentationFormat>
  <Paragraphs>181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Adobe 宋体 Std L</vt:lpstr>
      <vt:lpstr>Adobe 繁黑體 Std B</vt:lpstr>
      <vt:lpstr>新細明體</vt:lpstr>
      <vt:lpstr>Arial</vt:lpstr>
      <vt:lpstr>Calibri</vt:lpstr>
      <vt:lpstr>Calibri Light</vt:lpstr>
      <vt:lpstr>Office 佈景主題</vt:lpstr>
      <vt:lpstr>利用CUDA實作GPU平行運算</vt:lpstr>
      <vt:lpstr>大綱</vt:lpstr>
      <vt:lpstr>簡介</vt:lpstr>
      <vt:lpstr>內容</vt:lpstr>
      <vt:lpstr>Naive</vt:lpstr>
      <vt:lpstr>Naive by GPU</vt:lpstr>
      <vt:lpstr>Strassen algorithm</vt:lpstr>
      <vt:lpstr>Strassen algorithm by GPU</vt:lpstr>
      <vt:lpstr>實作方法</vt:lpstr>
      <vt:lpstr>程式架構</vt:lpstr>
      <vt:lpstr>CUDA的使用方式</vt:lpstr>
      <vt:lpstr>成果</vt:lpstr>
      <vt:lpstr>PowerPoint 簡報</vt:lpstr>
      <vt:lpstr>PowerPoint 簡報</vt:lpstr>
      <vt:lpstr>PowerPoint 簡報</vt:lpstr>
      <vt:lpstr>PowerPoint 簡報</vt:lpstr>
      <vt:lpstr>對照表格</vt:lpstr>
      <vt:lpstr>結論</vt:lpstr>
      <vt:lpstr>額外結論</vt:lpstr>
      <vt:lpstr>困難</vt:lpstr>
      <vt:lpstr>參考資料</vt:lpstr>
      <vt:lpstr>寒假目標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利用CUDA實作平行運算</dc:title>
  <dc:creator>Vincent Chen</dc:creator>
  <cp:lastModifiedBy>Vincent Chen</cp:lastModifiedBy>
  <cp:revision>26</cp:revision>
  <dcterms:created xsi:type="dcterms:W3CDTF">2019-01-07T08:21:48Z</dcterms:created>
  <dcterms:modified xsi:type="dcterms:W3CDTF">2019-01-07T17:46:57Z</dcterms:modified>
</cp:coreProperties>
</file>