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5" r:id="rId4"/>
    <p:sldId id="257" r:id="rId5"/>
    <p:sldId id="259" r:id="rId6"/>
    <p:sldId id="260" r:id="rId7"/>
    <p:sldId id="261" r:id="rId8"/>
    <p:sldId id="262" r:id="rId9"/>
    <p:sldId id="263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2BA00-41D0-FA42-99F6-C9BF8A77F688}" type="datetimeFigureOut">
              <a:rPr lang="en-US" smtClean="0"/>
              <a:t>9/22/14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B3C88-3BAC-694D-8495-7FE0B21B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06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early interests before college, too!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B3C88-3BAC-694D-8495-7FE0B21BE6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76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audience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B3C88-3BAC-694D-8495-7FE0B21BE6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5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B68A-0019-FF4B-8468-1F2BBABA3A33}" type="datetimeFigureOut">
              <a:rPr lang="en-US" smtClean="0"/>
              <a:t>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CAF9-9457-FA4F-AF61-900C028777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B68A-0019-FF4B-8468-1F2BBABA3A33}" type="datetimeFigureOut">
              <a:rPr lang="en-US" smtClean="0"/>
              <a:t>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CAF9-9457-FA4F-AF61-900C0287772A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B68A-0019-FF4B-8468-1F2BBABA3A33}" type="datetimeFigureOut">
              <a:rPr lang="en-US" smtClean="0"/>
              <a:t>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CAF9-9457-FA4F-AF61-900C02877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B68A-0019-FF4B-8468-1F2BBABA3A33}" type="datetimeFigureOut">
              <a:rPr lang="en-US" smtClean="0"/>
              <a:t>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CAF9-9457-FA4F-AF61-900C02877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B68A-0019-FF4B-8468-1F2BBABA3A33}" type="datetimeFigureOut">
              <a:rPr lang="en-US" smtClean="0"/>
              <a:t>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CAF9-9457-FA4F-AF61-900C028777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B68A-0019-FF4B-8468-1F2BBABA3A33}" type="datetimeFigureOut">
              <a:rPr lang="en-US" smtClean="0"/>
              <a:t>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CAF9-9457-FA4F-AF61-900C0287772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B68A-0019-FF4B-8468-1F2BBABA3A33}" type="datetimeFigureOut">
              <a:rPr lang="en-US" smtClean="0"/>
              <a:t>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CAF9-9457-FA4F-AF61-900C02877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B68A-0019-FF4B-8468-1F2BBABA3A33}" type="datetimeFigureOut">
              <a:rPr lang="en-US" smtClean="0"/>
              <a:t>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CAF9-9457-FA4F-AF61-900C0287772A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B68A-0019-FF4B-8468-1F2BBABA3A33}" type="datetimeFigureOut">
              <a:rPr lang="en-US" smtClean="0"/>
              <a:t>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CAF9-9457-FA4F-AF61-900C02877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B68A-0019-FF4B-8468-1F2BBABA3A33}" type="datetimeFigureOut">
              <a:rPr lang="en-US" smtClean="0"/>
              <a:t>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CAF9-9457-FA4F-AF61-900C028777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B68A-0019-FF4B-8468-1F2BBABA3A33}" type="datetimeFigureOut">
              <a:rPr lang="en-US" smtClean="0"/>
              <a:t>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CAF9-9457-FA4F-AF61-900C02877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B68A-0019-FF4B-8468-1F2BBABA3A33}" type="datetimeFigureOut">
              <a:rPr lang="en-US" smtClean="0"/>
              <a:t>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CAF9-9457-FA4F-AF61-900C028777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B68A-0019-FF4B-8468-1F2BBABA3A33}" type="datetimeFigureOut">
              <a:rPr lang="en-US" smtClean="0"/>
              <a:t>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CAF9-9457-FA4F-AF61-900C02877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B68A-0019-FF4B-8468-1F2BBABA3A33}" type="datetimeFigureOut">
              <a:rPr lang="en-US" smtClean="0"/>
              <a:t>9/12/14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CAF9-9457-FA4F-AF61-900C02877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B68A-0019-FF4B-8468-1F2BBABA3A33}" type="datetimeFigureOut">
              <a:rPr lang="en-US" smtClean="0"/>
              <a:t>9/12/14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CAF9-9457-FA4F-AF61-900C02877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B68A-0019-FF4B-8468-1F2BBABA3A33}" type="datetimeFigureOut">
              <a:rPr lang="en-US" smtClean="0"/>
              <a:t>9/12/14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CAF9-9457-FA4F-AF61-900C0287772A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208B68A-0019-FF4B-8468-1F2BBABA3A33}" type="datetimeFigureOut">
              <a:rPr lang="en-US" smtClean="0"/>
              <a:t>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70FCAF9-9457-FA4F-AF61-900C0287772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rian.ross@ms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why it’s really, really cool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9913" y="3518409"/>
            <a:ext cx="7474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Brian Ross</a:t>
            </a:r>
          </a:p>
          <a:p>
            <a:pPr algn="ctr"/>
            <a:r>
              <a:rPr lang="en-US" sz="3600" dirty="0" err="1" smtClean="0"/>
              <a:t>brian.ross@ms.com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59" y="5581321"/>
            <a:ext cx="3401400" cy="63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57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other jobs are there in the Castle?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62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we’re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Thanks!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Brian Ross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brian.ross</a:t>
            </a:r>
            <a:r>
              <a:rPr lang="en-US" dirty="0">
                <a:hlinkClick r:id="rId2"/>
              </a:rPr>
              <a:t>@</a:t>
            </a:r>
            <a:r>
              <a:rPr lang="en-US" dirty="0" smtClean="0">
                <a:hlinkClick r:id="rId2"/>
              </a:rPr>
              <a:t>ms.com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the curious, the demo used:</a:t>
            </a:r>
          </a:p>
          <a:p>
            <a:r>
              <a:rPr lang="en-US" dirty="0" smtClean="0"/>
              <a:t>Programming language: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Web Service Framework: Spray</a:t>
            </a:r>
          </a:p>
          <a:p>
            <a:r>
              <a:rPr lang="en-US" dirty="0" smtClean="0"/>
              <a:t>Web Application Framework: </a:t>
            </a:r>
            <a:r>
              <a:rPr lang="en-US" dirty="0" err="1" smtClean="0"/>
              <a:t>AngularJS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745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7582" b="7582"/>
          <a:stretch>
            <a:fillRect/>
          </a:stretch>
        </p:blipFill>
        <p:spPr>
          <a:xfrm>
            <a:off x="284163" y="1929210"/>
            <a:ext cx="3049740" cy="172060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959" y="3241042"/>
            <a:ext cx="4759041" cy="9826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8817" t="15629" r="7527" b="34861"/>
          <a:stretch/>
        </p:blipFill>
        <p:spPr>
          <a:xfrm>
            <a:off x="0" y="4030302"/>
            <a:ext cx="3693366" cy="12153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4850" y="4826641"/>
            <a:ext cx="1803400" cy="546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0700" y="5676307"/>
            <a:ext cx="30099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26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43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Computer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1378"/>
            <a:ext cx="3747106" cy="735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It’s about Science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4417349" y="1921378"/>
            <a:ext cx="40496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It’s about Computers</a:t>
            </a:r>
          </a:p>
          <a:p>
            <a:endParaRPr lang="en-US" sz="3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660472" y="4237084"/>
            <a:ext cx="286388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It’s about Magic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82" y="2445114"/>
            <a:ext cx="1926994" cy="16280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475" y="2474616"/>
            <a:ext cx="2524694" cy="17299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153" y="4791845"/>
            <a:ext cx="1850913" cy="187581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284163" y="2029296"/>
            <a:ext cx="3394605" cy="4671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7200" y="2029296"/>
            <a:ext cx="3373968" cy="467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524076" y="2064904"/>
            <a:ext cx="3394605" cy="4671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97113" y="2064904"/>
            <a:ext cx="3373968" cy="467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158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768622"/>
            <a:ext cx="8574087" cy="3992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Science tries to determine what is true</a:t>
            </a:r>
          </a:p>
          <a:p>
            <a:pPr lvl="1"/>
            <a:r>
              <a:rPr lang="en-US" sz="2000" dirty="0" smtClean="0"/>
              <a:t>2 of the 3 main characters in Harry Potter have names that begin with “H”</a:t>
            </a:r>
          </a:p>
          <a:p>
            <a:r>
              <a:rPr lang="en-US" sz="2000" dirty="0" smtClean="0"/>
              <a:t>Computer Science tries to determine how to solve problems</a:t>
            </a:r>
          </a:p>
          <a:p>
            <a:pPr lvl="1"/>
            <a:r>
              <a:rPr lang="en-US" sz="2000" dirty="0" smtClean="0"/>
              <a:t>Start with 0</a:t>
            </a:r>
          </a:p>
          <a:p>
            <a:pPr lvl="1"/>
            <a:r>
              <a:rPr lang="en-US" sz="2000" dirty="0" smtClean="0"/>
              <a:t>For each character</a:t>
            </a:r>
          </a:p>
          <a:p>
            <a:pPr lvl="2"/>
            <a:r>
              <a:rPr lang="en-US" sz="1800" dirty="0" smtClean="0"/>
              <a:t>If the name begins with “H”, add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603" y="4502383"/>
            <a:ext cx="5693332" cy="235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6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Solving complex problems is…complex</a:t>
            </a:r>
          </a:p>
          <a:p>
            <a:r>
              <a:rPr lang="en-US" dirty="0" smtClean="0"/>
              <a:t>We need ways to make it manageable</a:t>
            </a:r>
            <a:endParaRPr lang="en-US" dirty="0"/>
          </a:p>
          <a:p>
            <a:r>
              <a:rPr lang="en-US" dirty="0" smtClean="0"/>
              <a:t>It’s more difficult than cars and spaceships…because it isn’t real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70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10940" y="2759259"/>
            <a:ext cx="7860294" cy="36296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Count “H”s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21880" y="3255629"/>
            <a:ext cx="7196954" cy="166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Find “H”s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Drawing boxes to suppress detail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61264" y="3620611"/>
            <a:ext cx="2248136" cy="8759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Characters with Names starting with x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01433" y="4131582"/>
            <a:ext cx="12992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53971" y="3781203"/>
            <a:ext cx="86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59609" y="4173595"/>
            <a:ext cx="22388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66166" y="3764820"/>
            <a:ext cx="194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Harry, Hermione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47232" y="5335130"/>
            <a:ext cx="2248136" cy="8759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 Items in List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4" idx="0"/>
          </p:cNvCxnSpPr>
          <p:nvPr/>
        </p:nvCxnSpPr>
        <p:spPr>
          <a:xfrm rot="5400000">
            <a:off x="4218894" y="5072350"/>
            <a:ext cx="415186" cy="1103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97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Build Something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27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they pay me to be a wizard?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85126" y="2089803"/>
            <a:ext cx="7076747" cy="3992563"/>
          </a:xfrm>
        </p:spPr>
        <p:txBody>
          <a:bodyPr/>
          <a:lstStyle/>
          <a:p>
            <a:r>
              <a:rPr lang="en-US" dirty="0" smtClean="0"/>
              <a:t>Something about how in demand this prof is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46" y="1935984"/>
            <a:ext cx="28194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2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15254</TotalTime>
  <Words>223</Words>
  <Application>Microsoft Macintosh PowerPoint</Application>
  <PresentationFormat>On-screen Show (4:3)</PresentationFormat>
  <Paragraphs>47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Spectrum</vt:lpstr>
      <vt:lpstr>Application Development</vt:lpstr>
      <vt:lpstr>Who am I?</vt:lpstr>
      <vt:lpstr>What do I do?</vt:lpstr>
      <vt:lpstr>What is Computer Science?</vt:lpstr>
      <vt:lpstr>Lumos</vt:lpstr>
      <vt:lpstr>Controlling Complexity</vt:lpstr>
      <vt:lpstr>Black Box Abstraction</vt:lpstr>
      <vt:lpstr>Let’s Build Something</vt:lpstr>
      <vt:lpstr>Will they pay me to be a wizard?</vt:lpstr>
      <vt:lpstr>What other jobs are there in the Castle?</vt:lpstr>
      <vt:lpstr>And we’re done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Ross</dc:creator>
  <cp:lastModifiedBy>Brian Ross</cp:lastModifiedBy>
  <cp:revision>29</cp:revision>
  <dcterms:created xsi:type="dcterms:W3CDTF">2014-09-12T04:13:57Z</dcterms:created>
  <dcterms:modified xsi:type="dcterms:W3CDTF">2014-09-22T18:28:32Z</dcterms:modified>
</cp:coreProperties>
</file>