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355A-A2AC-4D0B-A26F-2C9D7159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E818F-1831-413F-AA01-87BE8D1D6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C14E-DFF8-443D-90B4-08ED629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17DD-942B-48EE-8375-9BF2A2E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90A8-0370-41C1-9D2B-FAFB0B57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7033-BFA5-4B6A-8B54-11518876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98B61-2AEE-4853-B42B-CFA7DF51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6A4F-4BAD-41CA-8EE5-EC2C1563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3B29-664D-4867-81EF-AC45568E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F03B-4041-404D-A877-358E3AD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0F34-279E-4193-B415-6CC4C2A41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518C4-CA98-4AB4-9C9F-E88230F8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CB53-BCA8-4E7D-A551-897C7494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1FD3-7629-421E-8BBB-5867121A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02A1-802F-4A45-816D-6E09BA3F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A02A-CDE4-4D01-81C6-9141CCB1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48C8-81BE-4C65-B251-6A72BA04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C4D3-1D2E-4F57-9360-CEABF570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3C61-B9B9-493E-8385-E8BEE737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307D-CD5F-434B-9B6F-9E69E8C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6461-EF63-4AA0-9EA7-1A9B9CC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692A-6871-4151-B0C3-0D9E69EF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7D6B-4B22-4733-902F-994B168C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A424-820D-444E-A570-8BF8AA4B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49E8-018B-4DD1-8B7D-95AC6706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3C8-066E-4744-BE64-6C53E7F4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AF-1003-4C38-9DD8-815B0E7D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6E30E-FC69-4BC9-9DB5-34BB025A6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435E4-5CF7-4181-82E3-880F4424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CEED-6FB7-4709-B2A7-396B270E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AF7C-C2B2-42B6-B9DF-68D23516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FC61-A713-4DAE-AB47-9810F9CC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8F82D-B803-4D2E-885B-C93A4C8E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7C11-2CF8-4360-8D14-947DBDEC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A2E90-D604-4980-AE8E-D6ADA0E56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7BA18-B8B7-4A50-9165-D5F1A57E8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E5EFF-0E09-4F73-8822-1A07EA87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558D8-BCA2-4F96-BCA8-0B66C31E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6341-C69B-4081-B51D-2595D974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8B4-48BB-42B2-AD01-9103749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A0F88-F989-4E7A-A9DA-F38B49BA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C804-E883-4EC5-B2C3-8E01ABCA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4D2A-B81F-43E9-B887-608FC257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724A7-A6F8-48BB-BD48-5A0B7B3A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37C6C-3447-4A2C-ADB0-7A7E3B4B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2A71-EE4D-4249-A9F0-06864EE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F3C9-94BA-449D-8CF2-E1A626E3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6D52-11E0-4D76-BF7C-DB299EA1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17C3-34E1-4FB7-927A-04FC8974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2FF60-97BD-44E5-9687-DB0CDFF3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5C9B-79A0-4368-A195-EBEC097E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86EE-6CB4-4F7E-AB7A-29FDBDD7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1F03-551E-44CC-95A2-C0C741A0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2346F-AE2D-4668-B79D-30DDA4C31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DB61F-3C96-4139-8981-5E8823F3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CE9F1-E331-4F6E-AB81-F1C3EC6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B309-84C9-4B08-9622-57A7FA0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5C4-2609-4D90-B99F-7D62048C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5A4CF-5414-400F-A41A-FC16ABDC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201B8-96EE-4DEA-952E-D7013903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4F71-6897-4B69-81F4-5A97CED1D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0990-490C-437D-98FF-19449D54B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D556-68B4-45AB-B50F-56C1B835B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5DCF-5068-4273-95D4-B79E1C429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6A44A-8849-48B0-AC79-A17791011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EA9017E-0901-45B0-9A33-1BAD39350735}"/>
              </a:ext>
            </a:extLst>
          </p:cNvPr>
          <p:cNvSpPr/>
          <p:nvPr/>
        </p:nvSpPr>
        <p:spPr>
          <a:xfrm>
            <a:off x="7853081" y="3067113"/>
            <a:ext cx="1979408" cy="219455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8D11B-8BDE-4E63-8D58-18D1343BEA94}"/>
              </a:ext>
            </a:extLst>
          </p:cNvPr>
          <p:cNvSpPr/>
          <p:nvPr/>
        </p:nvSpPr>
        <p:spPr>
          <a:xfrm>
            <a:off x="3958813" y="3291836"/>
            <a:ext cx="232365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8AF66-0CB8-4F0B-921A-917CDEA91AD1}"/>
              </a:ext>
            </a:extLst>
          </p:cNvPr>
          <p:cNvSpPr/>
          <p:nvPr/>
        </p:nvSpPr>
        <p:spPr>
          <a:xfrm>
            <a:off x="303006" y="3291836"/>
            <a:ext cx="232365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98C9F-568A-4342-BD5F-EDB7789AE61D}"/>
              </a:ext>
            </a:extLst>
          </p:cNvPr>
          <p:cNvSpPr/>
          <p:nvPr/>
        </p:nvSpPr>
        <p:spPr>
          <a:xfrm>
            <a:off x="3958812" y="5280181"/>
            <a:ext cx="232365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23B08-9976-4C76-8FA4-A3B9216C9FF6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6282464" y="5261672"/>
            <a:ext cx="2560321" cy="68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210D90-0411-41D9-8453-FE45A8E7AB6C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5120639" y="4617399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5C4E4D-9999-4356-BBDB-C4B010A6B4D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120638" y="4617399"/>
            <a:ext cx="1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9B057A-6EC9-4E51-973A-FF86D401BDA3}"/>
              </a:ext>
            </a:extLst>
          </p:cNvPr>
          <p:cNvSpPr txBox="1"/>
          <p:nvPr/>
        </p:nvSpPr>
        <p:spPr>
          <a:xfrm>
            <a:off x="523537" y="3572454"/>
            <a:ext cx="188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Backoffice Web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EE1EA-876C-41C2-9C6A-6B72D21873B5}"/>
              </a:ext>
            </a:extLst>
          </p:cNvPr>
          <p:cNvSpPr txBox="1"/>
          <p:nvPr/>
        </p:nvSpPr>
        <p:spPr>
          <a:xfrm>
            <a:off x="4098661" y="3717120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Blob Storage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1B248-382B-4F95-A8A1-C222BA0C001F}"/>
              </a:ext>
            </a:extLst>
          </p:cNvPr>
          <p:cNvSpPr txBox="1"/>
          <p:nvPr/>
        </p:nvSpPr>
        <p:spPr>
          <a:xfrm>
            <a:off x="7998309" y="3916799"/>
            <a:ext cx="168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SQL Database</a:t>
            </a:r>
          </a:p>
          <a:p>
            <a:pPr algn="ctr"/>
            <a:r>
              <a:rPr lang="en-US" dirty="0"/>
              <a:t>staging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1A21E-ABA6-4817-9127-4BAE31433764}"/>
              </a:ext>
            </a:extLst>
          </p:cNvPr>
          <p:cNvSpPr txBox="1"/>
          <p:nvPr/>
        </p:nvSpPr>
        <p:spPr>
          <a:xfrm>
            <a:off x="4052047" y="561979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On-Premise SSIS Package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C3EB1BAC-6127-4365-8C06-BB5E68BB0E2F}"/>
              </a:ext>
            </a:extLst>
          </p:cNvPr>
          <p:cNvSpPr/>
          <p:nvPr/>
        </p:nvSpPr>
        <p:spPr>
          <a:xfrm>
            <a:off x="475129" y="733646"/>
            <a:ext cx="1979408" cy="18804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E0769-547B-44A4-ABD3-5577CB09962D}"/>
              </a:ext>
            </a:extLst>
          </p:cNvPr>
          <p:cNvSpPr txBox="1"/>
          <p:nvPr/>
        </p:nvSpPr>
        <p:spPr>
          <a:xfrm>
            <a:off x="523536" y="1562986"/>
            <a:ext cx="210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SQL Database AdventureWorksLT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98E0D2-C944-4F78-9820-24458FD773F1}"/>
              </a:ext>
            </a:extLst>
          </p:cNvPr>
          <p:cNvCxnSpPr>
            <a:stCxn id="6" idx="0"/>
            <a:endCxn id="16" idx="3"/>
          </p:cNvCxnSpPr>
          <p:nvPr/>
        </p:nvCxnSpPr>
        <p:spPr>
          <a:xfrm flipV="1">
            <a:off x="1464832" y="2614107"/>
            <a:ext cx="1" cy="67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7498D7-75E4-4C99-8EB6-6B463A3BC3BF}"/>
              </a:ext>
            </a:extLst>
          </p:cNvPr>
          <p:cNvSpPr/>
          <p:nvPr/>
        </p:nvSpPr>
        <p:spPr>
          <a:xfrm>
            <a:off x="3958811" y="1223369"/>
            <a:ext cx="232365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21EA2-EECC-491A-821D-B9F8C920F21F}"/>
              </a:ext>
            </a:extLst>
          </p:cNvPr>
          <p:cNvSpPr txBox="1"/>
          <p:nvPr/>
        </p:nvSpPr>
        <p:spPr>
          <a:xfrm>
            <a:off x="4130931" y="1562984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On-Premise SSIS Package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BEC8AF-97F5-4B7A-A196-654BF3330FFB}"/>
              </a:ext>
            </a:extLst>
          </p:cNvPr>
          <p:cNvCxnSpPr>
            <a:endCxn id="25" idx="1"/>
          </p:cNvCxnSpPr>
          <p:nvPr/>
        </p:nvCxnSpPr>
        <p:spPr>
          <a:xfrm>
            <a:off x="2454537" y="1886149"/>
            <a:ext cx="15042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C7AF45-B43A-4143-A95C-C20BB401A568}"/>
              </a:ext>
            </a:extLst>
          </p:cNvPr>
          <p:cNvCxnSpPr>
            <a:stCxn id="25" idx="2"/>
            <a:endCxn id="5" idx="0"/>
          </p:cNvCxnSpPr>
          <p:nvPr/>
        </p:nvCxnSpPr>
        <p:spPr>
          <a:xfrm>
            <a:off x="5120637" y="2548932"/>
            <a:ext cx="2" cy="74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Barley</dc:creator>
  <cp:lastModifiedBy>Raymond Barley</cp:lastModifiedBy>
  <cp:revision>5</cp:revision>
  <dcterms:created xsi:type="dcterms:W3CDTF">2019-02-09T15:22:15Z</dcterms:created>
  <dcterms:modified xsi:type="dcterms:W3CDTF">2019-02-10T12:06:50Z</dcterms:modified>
</cp:coreProperties>
</file>