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0054-F802-4CDB-BEF8-671F0F60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ETL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8E31-479A-46E6-B31E-D7938D8EF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Ray Barley</a:t>
            </a:r>
          </a:p>
          <a:p>
            <a:r>
              <a:rPr lang="en-US" dirty="0"/>
              <a:t>Business Intelligence Architect</a:t>
            </a:r>
          </a:p>
          <a:p>
            <a:r>
              <a:rPr lang="en-US" dirty="0"/>
              <a:t>raymondbarley@itresourcepartners.com</a:t>
            </a:r>
          </a:p>
        </p:txBody>
      </p:sp>
    </p:spTree>
    <p:extLst>
      <p:ext uri="{BB962C8B-B14F-4D97-AF65-F5344CB8AC3E}">
        <p14:creationId xmlns:p14="http://schemas.microsoft.com/office/powerpoint/2010/main" val="336009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0552-82A0-4563-B543-DFCEE55F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168A-2E88-424D-8E1B-E2F9328C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7464"/>
            <a:ext cx="9601200" cy="4287328"/>
          </a:xfrm>
        </p:spPr>
        <p:txBody>
          <a:bodyPr/>
          <a:lstStyle/>
          <a:p>
            <a:r>
              <a:rPr lang="en-US" dirty="0"/>
              <a:t>I was the Data Conversion Lead for a company that provides a suite of cloud-based applications</a:t>
            </a:r>
          </a:p>
          <a:p>
            <a:r>
              <a:rPr lang="en-US" dirty="0"/>
              <a:t>We needed to get our customer’s data migrated to our applications</a:t>
            </a:r>
          </a:p>
          <a:p>
            <a:r>
              <a:rPr lang="en-US" dirty="0"/>
              <a:t>Every customer’s data was different</a:t>
            </a:r>
          </a:p>
          <a:p>
            <a:r>
              <a:rPr lang="en-US" dirty="0"/>
              <a:t>Many customers had home-grown applications</a:t>
            </a:r>
          </a:p>
          <a:p>
            <a:r>
              <a:rPr lang="en-US" dirty="0"/>
              <a:t>Successfully completing data conversion is essential to our customer migrating to our system</a:t>
            </a:r>
          </a:p>
          <a:p>
            <a:r>
              <a:rPr lang="en-US" dirty="0"/>
              <a:t>How do we build a Data Conversion application that can load whatever data the customer provides into our system?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AB3A-5761-49EA-B5D2-61D7C2C7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DB15-4449-4523-9ECB-EF15D392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uploads their CSV files to a designated folder</a:t>
            </a:r>
          </a:p>
          <a:p>
            <a:r>
              <a:rPr lang="en-US" dirty="0"/>
              <a:t>Map CSV file name to a staging table name</a:t>
            </a:r>
          </a:p>
          <a:p>
            <a:r>
              <a:rPr lang="en-US" dirty="0"/>
              <a:t>Create database, schema and table on the fly; optimize later</a:t>
            </a:r>
          </a:p>
          <a:p>
            <a:r>
              <a:rPr lang="en-US" dirty="0"/>
              <a:t>Import each CSV file into a SQL Server staging table</a:t>
            </a:r>
          </a:p>
          <a:p>
            <a:r>
              <a:rPr lang="en-US" dirty="0"/>
              <a:t>Implement simple business rules to import 1 to N CSV files from a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5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6643-D305-4E75-A3ED-7893F961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42B3-CE51-4D2D-A8DE-D61686D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PowerShell code in a module </a:t>
            </a:r>
          </a:p>
          <a:p>
            <a:r>
              <a:rPr lang="en-US" dirty="0"/>
              <a:t>Provide 1 Cmdlet to initialize the top-level folder structure for importing CSV files</a:t>
            </a:r>
          </a:p>
          <a:p>
            <a:r>
              <a:rPr lang="en-US" dirty="0"/>
              <a:t>Provide 1 Cmdlet to initialize the underlying folder structure for a Customer</a:t>
            </a:r>
          </a:p>
          <a:p>
            <a:r>
              <a:rPr lang="en-US" dirty="0"/>
              <a:t>Provide 1 Cmdlet to import 1 – N CSV files and load to SQL Server tables</a:t>
            </a:r>
          </a:p>
          <a:p>
            <a:r>
              <a:rPr lang="en-US" dirty="0"/>
              <a:t>Execute PowerShell Cmdlets from SQL Agent Job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F368-48D4-4887-9ED3-259543C1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 </a:t>
            </a:r>
            <a:r>
              <a:rPr lang="en-US"/>
              <a:t>Implementation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7F89-343C-48E7-9B47-BEAAEC91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.CSV files</a:t>
            </a:r>
          </a:p>
          <a:p>
            <a:r>
              <a:rPr lang="en-US" dirty="0"/>
              <a:t>Table name is CSV file name without extension</a:t>
            </a:r>
          </a:p>
        </p:txBody>
      </p:sp>
    </p:spTree>
    <p:extLst>
      <p:ext uri="{BB962C8B-B14F-4D97-AF65-F5344CB8AC3E}">
        <p14:creationId xmlns:p14="http://schemas.microsoft.com/office/powerpoint/2010/main" val="15531967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{384771CA-EDCF-46B7-948D-0C76481FC9E0}tf10001105</Template>
  <TotalTime>470</TotalTime>
  <Words>213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Powershell ETL framework</vt:lpstr>
      <vt:lpstr>Background</vt:lpstr>
      <vt:lpstr>Initial Requirements</vt:lpstr>
      <vt:lpstr>PowerShell Implementation</vt:lpstr>
      <vt:lpstr>Version 1 Implementation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ETL framework</dc:title>
  <dc:creator>RAYMOND BARLEY</dc:creator>
  <cp:lastModifiedBy>RAYMOND BARLEY</cp:lastModifiedBy>
  <cp:revision>25</cp:revision>
  <dcterms:created xsi:type="dcterms:W3CDTF">2020-12-18T12:57:19Z</dcterms:created>
  <dcterms:modified xsi:type="dcterms:W3CDTF">2020-12-19T18:43:35Z</dcterms:modified>
</cp:coreProperties>
</file>