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FE9-12DF-4A34-9FBD-79DFC7C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F501-4D00-41C3-B198-E9B27E55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Windows PowerShell in a Month of Lunches by Don Jones and Jeffery Hicks</a:t>
            </a:r>
          </a:p>
          <a:p>
            <a:r>
              <a:rPr lang="en-US" dirty="0"/>
              <a:t>Learn PowerShell Scripting in a Month of Lunches by Don Jones and Jeffery Hicks</a:t>
            </a:r>
          </a:p>
          <a:p>
            <a:r>
              <a:rPr lang="en-US" dirty="0"/>
              <a:t>Windows PowerShell Cookbook by Lee Holmes</a:t>
            </a:r>
          </a:p>
          <a:p>
            <a:r>
              <a:rPr lang="en-US" dirty="0"/>
              <a:t>Windows PowerShell for Developers: Enhance Your Productivity and Enable Rapid Application Development </a:t>
            </a:r>
            <a:r>
              <a:rPr lang="en-US"/>
              <a:t>by Douglas Finke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led the Data Conversion team for a company that provides a suite of cloud-based applications</a:t>
            </a:r>
          </a:p>
          <a:p>
            <a:r>
              <a:rPr lang="en-US" dirty="0"/>
              <a:t>We needed to get our new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the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CFE-B7A5-4B90-8805-48A6807D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and/or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E5AB-22CA-4272-B769-48C5FC18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initial Data Conversion implementation used SSIS, BIML and BCP</a:t>
            </a:r>
          </a:p>
          <a:p>
            <a:r>
              <a:rPr lang="en-US" dirty="0"/>
              <a:t>SSIS is very good at Extracting, Transforming and Loading data</a:t>
            </a:r>
          </a:p>
          <a:p>
            <a:r>
              <a:rPr lang="en-US" dirty="0"/>
              <a:t>SSIS does an okay job of working with files and folders</a:t>
            </a:r>
          </a:p>
          <a:p>
            <a:r>
              <a:rPr lang="en-US" dirty="0"/>
              <a:t>It is much easier to use PowerShell to work with files and folders than SSIS</a:t>
            </a:r>
          </a:p>
          <a:p>
            <a:r>
              <a:rPr lang="en-US" dirty="0"/>
              <a:t>I use PowerShell for creating folders, importing CSV files, archiving CSV files, etc.</a:t>
            </a:r>
          </a:p>
          <a:p>
            <a:r>
              <a:rPr lang="en-US" dirty="0"/>
              <a:t>I still use SSIS to handle the ETL process after getting the CSV files loaded into staging tables</a:t>
            </a:r>
          </a:p>
        </p:txBody>
      </p:sp>
    </p:spTree>
    <p:extLst>
      <p:ext uri="{BB962C8B-B14F-4D97-AF65-F5344CB8AC3E}">
        <p14:creationId xmlns:p14="http://schemas.microsoft.com/office/powerpoint/2010/main" val="42276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CSV files to a designated folder</a:t>
            </a:r>
          </a:p>
          <a:p>
            <a:r>
              <a:rPr lang="en-US" dirty="0"/>
              <a:t>Automatically map CSV file name to a staging table name</a:t>
            </a:r>
          </a:p>
          <a:p>
            <a:r>
              <a:rPr lang="en-US" dirty="0"/>
              <a:t>Create SQL Server database, schema and table on the fly; optimize later</a:t>
            </a:r>
          </a:p>
          <a:p>
            <a:r>
              <a:rPr lang="en-US" dirty="0"/>
              <a:t>Import a CSV file into a SQL Server staging table</a:t>
            </a:r>
          </a:p>
          <a:p>
            <a:r>
              <a:rPr lang="en-US" dirty="0"/>
              <a:t>Implement a simple process to import 1 to N CSV files in a folder to their respective staging tables</a:t>
            </a:r>
          </a:p>
          <a:p>
            <a:r>
              <a:rPr lang="en-US" dirty="0"/>
              <a:t>The rest of the ETL process uses SSIS (not covered here)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called </a:t>
            </a:r>
            <a:r>
              <a:rPr lang="en-US" dirty="0" err="1"/>
              <a:t>ImportFramework</a:t>
            </a:r>
            <a:endParaRPr lang="en-US" dirty="0"/>
          </a:p>
          <a:p>
            <a:r>
              <a:rPr lang="en-US" dirty="0"/>
              <a:t>Provide 1 Cmdlet to initialize the folder structure to import CSV files for an entity; e.g. customer, application, etc.</a:t>
            </a:r>
          </a:p>
          <a:p>
            <a:r>
              <a:rPr lang="en-US" dirty="0"/>
              <a:t>Provide 1 Cmdlet to import 1 – N CSV files and load to SQL Server staging tables</a:t>
            </a:r>
          </a:p>
          <a:p>
            <a:r>
              <a:rPr lang="en-US" dirty="0"/>
              <a:t>Other supporting Cmdlets as necessary</a:t>
            </a:r>
          </a:p>
          <a:p>
            <a:r>
              <a:rPr lang="en-US" dirty="0"/>
              <a:t>Execute </a:t>
            </a:r>
            <a:r>
              <a:rPr lang="en-US" dirty="0" err="1"/>
              <a:t>ImportFramework</a:t>
            </a:r>
            <a:r>
              <a:rPr lang="en-US" dirty="0"/>
              <a:t>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368-48D4-4887-9ED3-259543C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Implementation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F89-343C-48E7-9B47-BEAAEC9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.CSV files only </a:t>
            </a:r>
          </a:p>
          <a:p>
            <a:r>
              <a:rPr lang="en-US" dirty="0"/>
              <a:t>Staging table name is CSV file name without extension</a:t>
            </a:r>
          </a:p>
          <a:p>
            <a:r>
              <a:rPr lang="en-US" dirty="0"/>
              <a:t>Specify SQL Server Instance, Database Name and Schema Name in the PowerShell module</a:t>
            </a:r>
          </a:p>
          <a:p>
            <a:r>
              <a:rPr lang="en-US" dirty="0"/>
              <a:t>CSV Import Folder Structure</a:t>
            </a:r>
          </a:p>
          <a:p>
            <a:pPr lvl="1"/>
            <a:r>
              <a:rPr lang="en-US" dirty="0"/>
              <a:t>Top-Level Folder: C:\EXTERNAL-FILES (configurable)</a:t>
            </a:r>
          </a:p>
          <a:p>
            <a:pPr lvl="1"/>
            <a:r>
              <a:rPr lang="en-US" dirty="0"/>
              <a:t>Level-1 Folders: Customer identifier or abbreviation (configurable)</a:t>
            </a:r>
          </a:p>
          <a:p>
            <a:pPr lvl="1"/>
            <a:r>
              <a:rPr lang="en-US" dirty="0"/>
              <a:t>Level-2 Folders: IMPORT, ARCHIVE, and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7D95-98C0-44EA-A160-BBC4C283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SQL Server PowerShell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8DC2-E89C-46EB-B501-C4C926B9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SqlInstance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dirty="0"/>
              <a:t>Get SQL Server instance information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Sqlcmd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dirty="0"/>
              <a:t>Execute a T-SQL command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SqlTableData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dirty="0"/>
              <a:t>Insert rows into a SQL Server table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Read-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SqlTableData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</a:t>
            </a:r>
            <a:r>
              <a:rPr lang="en-US" dirty="0"/>
              <a:t>Select rows from a SQL Server table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Read-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SqlViewData</a:t>
            </a:r>
            <a:r>
              <a:rPr lang="en-US" dirty="0"/>
              <a:t>: Select rows from a SQL Server view</a:t>
            </a:r>
          </a:p>
        </p:txBody>
      </p:sp>
    </p:spTree>
    <p:extLst>
      <p:ext uri="{BB962C8B-B14F-4D97-AF65-F5344CB8AC3E}">
        <p14:creationId xmlns:p14="http://schemas.microsoft.com/office/powerpoint/2010/main" val="26068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4369-4798-4076-B256-7314E3F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Cmdlets in </a:t>
            </a:r>
            <a:r>
              <a:rPr lang="en-US" dirty="0" err="1"/>
              <a:t>ImportFramework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B29B-D904-47AC-BBFA-09E2BADE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ImportFrameworkConfiguration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configuration data in module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Create-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CustomerImportFolder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create the folder structure for importing CSV files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CsvCustomerPath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the full path to the customer import folder; CSV files get dropped here 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AvailableCsvCustomerFile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get the list of CSV files in the customer import folder </a:t>
            </a: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Create-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TableScriptFromCsv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read the CSV file and generate a CREATE </a:t>
            </a:r>
            <a:r>
              <a:rPr lang="en-US" sz="1800">
                <a:solidFill>
                  <a:srgbClr val="0000FF"/>
                </a:solidFill>
                <a:latin typeface="Lucida Console" panose="020B0609040504020204" pitchFamily="49" charset="0"/>
              </a:rPr>
              <a:t>TABLE script</a:t>
            </a:r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CsvCustomerFile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: import the available CSV files into their respective staging tables; move import files to archive folder  </a:t>
            </a: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5081-6657-4055-A7BA-43C0E043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C7D9-019A-433B-9A26-F2581A94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ImportFramework</a:t>
            </a:r>
            <a:r>
              <a:rPr lang="en-US" dirty="0"/>
              <a:t> module Cmdlets from PowerShell</a:t>
            </a:r>
          </a:p>
          <a:p>
            <a:r>
              <a:rPr lang="en-US" dirty="0"/>
              <a:t>Execute Cmdlet from SQL Agent PowerShell job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49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910</TotalTime>
  <Words>575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Lucida Console</vt:lpstr>
      <vt:lpstr>Crop</vt:lpstr>
      <vt:lpstr>Powershell ETL framework</vt:lpstr>
      <vt:lpstr>Background</vt:lpstr>
      <vt:lpstr>SSIS and/or PowerShell?</vt:lpstr>
      <vt:lpstr>Initial Requirements</vt:lpstr>
      <vt:lpstr>PowerShell Implementation</vt:lpstr>
      <vt:lpstr>Version 1 Implementation Conventions</vt:lpstr>
      <vt:lpstr>Review SQL Server PowerShell Module</vt:lpstr>
      <vt:lpstr>Review Cmdlets in ImportFramework Module</vt:lpstr>
      <vt:lpstr>Demo</vt:lpstr>
      <vt:lpstr>Book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55</cp:revision>
  <dcterms:created xsi:type="dcterms:W3CDTF">2020-12-18T12:57:19Z</dcterms:created>
  <dcterms:modified xsi:type="dcterms:W3CDTF">2020-12-21T11:38:30Z</dcterms:modified>
</cp:coreProperties>
</file>