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054-F802-4CDB-BEF8-671F0F60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8E31-479A-46E6-B31E-D7938D8E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Ray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3600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552-82A0-4563-B543-DFCEE55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68A-2E88-424D-8E1B-E2F9328C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464"/>
            <a:ext cx="9601200" cy="4287328"/>
          </a:xfrm>
        </p:spPr>
        <p:txBody>
          <a:bodyPr/>
          <a:lstStyle/>
          <a:p>
            <a:r>
              <a:rPr lang="en-US" dirty="0"/>
              <a:t>I led the Data Conversion team for a company that provides a suite of cloud-based applications</a:t>
            </a:r>
          </a:p>
          <a:p>
            <a:r>
              <a:rPr lang="en-US" dirty="0"/>
              <a:t>We needed to get our customer’s data migrated to our applications</a:t>
            </a:r>
          </a:p>
          <a:p>
            <a:r>
              <a:rPr lang="en-US" dirty="0"/>
              <a:t>Every customer’s data was different</a:t>
            </a:r>
          </a:p>
          <a:p>
            <a:r>
              <a:rPr lang="en-US" dirty="0"/>
              <a:t>Many customers had home-grown applications</a:t>
            </a:r>
          </a:p>
          <a:p>
            <a:r>
              <a:rPr lang="en-US" dirty="0"/>
              <a:t>Successfully completing data conversion is essential to the customer migrating to our system</a:t>
            </a:r>
          </a:p>
          <a:p>
            <a:r>
              <a:rPr lang="en-US" dirty="0"/>
              <a:t>How do we build a Data Conversion application that can load whatever data the customer provides into our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CFE-B7A5-4B90-8805-48A6807D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and/or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E5AB-22CA-4272-B769-48C5FC18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initial Data Conversion implementation used SSIS, BIML and BCP</a:t>
            </a:r>
          </a:p>
          <a:p>
            <a:r>
              <a:rPr lang="en-US" dirty="0"/>
              <a:t>SSIS is very good at Extracting, Transforming and Loading data</a:t>
            </a:r>
          </a:p>
          <a:p>
            <a:r>
              <a:rPr lang="en-US" dirty="0"/>
              <a:t>SSIS does an okay job of working with files and folders</a:t>
            </a:r>
          </a:p>
          <a:p>
            <a:r>
              <a:rPr lang="en-US" dirty="0"/>
              <a:t>PowerShell works with files and folders much better than SSIS</a:t>
            </a:r>
          </a:p>
          <a:p>
            <a:r>
              <a:rPr lang="en-US" dirty="0"/>
              <a:t>Now I use PowerShell for creating folders, importing CSV files, etc.</a:t>
            </a:r>
          </a:p>
          <a:p>
            <a:r>
              <a:rPr lang="en-US" dirty="0"/>
              <a:t>I still use SSIS to handle the ETL process after getting the CSV files into staging tables</a:t>
            </a:r>
          </a:p>
        </p:txBody>
      </p:sp>
    </p:spTree>
    <p:extLst>
      <p:ext uri="{BB962C8B-B14F-4D97-AF65-F5344CB8AC3E}">
        <p14:creationId xmlns:p14="http://schemas.microsoft.com/office/powerpoint/2010/main" val="422769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AB3A-5761-49EA-B5D2-61D7C2C7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B15-4449-4523-9ECB-EF15D3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CSV files to a designated folder</a:t>
            </a:r>
          </a:p>
          <a:p>
            <a:r>
              <a:rPr lang="en-US" dirty="0"/>
              <a:t>Automatically map CSV file name to a staging table name</a:t>
            </a:r>
          </a:p>
          <a:p>
            <a:r>
              <a:rPr lang="en-US" dirty="0"/>
              <a:t>Create SQL Server database, schema and table on the; optimize later</a:t>
            </a:r>
          </a:p>
          <a:p>
            <a:r>
              <a:rPr lang="en-US" dirty="0"/>
              <a:t>Import each CSV file into a SQL Server staging table</a:t>
            </a:r>
          </a:p>
          <a:p>
            <a:r>
              <a:rPr lang="en-US" dirty="0"/>
              <a:t>Implement a simple process to import 1 to N CSV files from a folder</a:t>
            </a:r>
          </a:p>
          <a:p>
            <a:r>
              <a:rPr lang="en-US" dirty="0"/>
              <a:t>The rest of the ETL process uses SSIS (not covered here)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643-D305-4E75-A3ED-7893F96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2B3-CE51-4D2D-A8DE-D61686D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PowerShell code in a module called </a:t>
            </a:r>
            <a:r>
              <a:rPr lang="en-US" dirty="0" err="1"/>
              <a:t>ImportFramework</a:t>
            </a:r>
            <a:endParaRPr lang="en-US" dirty="0"/>
          </a:p>
          <a:p>
            <a:r>
              <a:rPr lang="en-US" dirty="0"/>
              <a:t>Provide 1 Cmdlet to initialize the folder structure to import CSV files for an entity; e.g. customer, application, etc.</a:t>
            </a:r>
          </a:p>
          <a:p>
            <a:r>
              <a:rPr lang="en-US" dirty="0"/>
              <a:t>Provide 1 Cmdlet to import 1 – N CSV files and load to SQL Server staging tables</a:t>
            </a:r>
          </a:p>
          <a:p>
            <a:r>
              <a:rPr lang="en-US" dirty="0"/>
              <a:t>Other supporting Cmdlets as necessary</a:t>
            </a:r>
          </a:p>
          <a:p>
            <a:r>
              <a:rPr lang="en-US" dirty="0"/>
              <a:t>Execute </a:t>
            </a:r>
            <a:r>
              <a:rPr lang="en-US" dirty="0" err="1"/>
              <a:t>ImportFramework</a:t>
            </a:r>
            <a:r>
              <a:rPr lang="en-US" dirty="0"/>
              <a:t> Cmdlets from SQL Agent Job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368-48D4-4887-9ED3-259543C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Implementation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F89-343C-48E7-9B47-BEAAEC9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.CSV files only (for now)</a:t>
            </a:r>
          </a:p>
          <a:p>
            <a:r>
              <a:rPr lang="en-US" dirty="0"/>
              <a:t>Staging table name is CSV file name without extension</a:t>
            </a:r>
          </a:p>
          <a:p>
            <a:r>
              <a:rPr lang="en-US" dirty="0"/>
              <a:t>Import Folder Structure</a:t>
            </a:r>
          </a:p>
          <a:p>
            <a:pPr lvl="1"/>
            <a:r>
              <a:rPr lang="en-US" dirty="0"/>
              <a:t>Top-Level Folder: C:\EXTERNAL-FILES</a:t>
            </a:r>
          </a:p>
          <a:p>
            <a:pPr lvl="1"/>
            <a:r>
              <a:rPr lang="en-US" dirty="0"/>
              <a:t>Level-1 Folders: Customer abbreviation</a:t>
            </a:r>
          </a:p>
          <a:p>
            <a:pPr lvl="1"/>
            <a:r>
              <a:rPr lang="en-US" dirty="0"/>
              <a:t>Level-2 Folders: IMPORT, ARCHIVE, and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4369-4798-4076-B256-7314E3F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Cmdlets in </a:t>
            </a:r>
            <a:r>
              <a:rPr lang="en-US" dirty="0" err="1"/>
              <a:t>ImportFramework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B29B-D904-47AC-BBFA-09E2BADE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ImportFrameworkConfiguration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configuration data in module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CsvCustomerPath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full path to the customer import folder; CSV files get dropped here 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AvailableCsvCustomerFile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the list of CSV files in the customer import folder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CsvCustomerFile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import the available CSV files into their respective staging tables; move import files to archive folder  </a:t>
            </a: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081-6657-4055-A7BA-43C0E043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C7D9-019A-433B-9A26-F2581A94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SQLSERVER PowerShell Module created by Microsoft</a:t>
            </a:r>
          </a:p>
          <a:p>
            <a:r>
              <a:rPr lang="en-US" dirty="0"/>
              <a:t>Review Cmdlets in </a:t>
            </a:r>
            <a:r>
              <a:rPr lang="en-US" dirty="0" err="1"/>
              <a:t>ImportFramework</a:t>
            </a:r>
            <a:r>
              <a:rPr lang="en-US" dirty="0"/>
              <a:t> module</a:t>
            </a:r>
          </a:p>
          <a:p>
            <a:r>
              <a:rPr lang="en-US" dirty="0"/>
              <a:t>Run Cmdlets from PowerShell</a:t>
            </a:r>
          </a:p>
          <a:p>
            <a:r>
              <a:rPr lang="en-US" dirty="0"/>
              <a:t>Execute Cmdlet from SQL Agent PowerShell </a:t>
            </a:r>
            <a:r>
              <a:rPr lang="en-US"/>
              <a:t>job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FE9-12DF-4A34-9FBD-79DFC7C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F501-4D00-41C3-B198-E9B27E55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Windows PowerShell in a Month of Lunches by Don Jones and Jeffery Hicks</a:t>
            </a:r>
          </a:p>
          <a:p>
            <a:r>
              <a:rPr lang="en-US" dirty="0"/>
              <a:t>Learn PowerShell Scripting in a Month of Lunches by Don Jones and Jeffery Hicks</a:t>
            </a:r>
          </a:p>
          <a:p>
            <a:r>
              <a:rPr lang="en-US" dirty="0"/>
              <a:t>Windows PowerShell Cookbook by Lee Holmes</a:t>
            </a:r>
          </a:p>
          <a:p>
            <a:r>
              <a:rPr lang="en-US" dirty="0"/>
              <a:t>Windows PowerShell for Developers: Enhance Your Productivity and Enable Rapid Application Development </a:t>
            </a:r>
            <a:r>
              <a:rPr lang="en-US"/>
              <a:t>by Douglas Finke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18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{384771CA-EDCF-46B7-948D-0C76481FC9E0}tf10001105</Template>
  <TotalTime>826</TotalTime>
  <Words>480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Lucida Console</vt:lpstr>
      <vt:lpstr>Crop</vt:lpstr>
      <vt:lpstr>Powershell ETL framework</vt:lpstr>
      <vt:lpstr>Background</vt:lpstr>
      <vt:lpstr>SSIS and/or PowerShell?</vt:lpstr>
      <vt:lpstr>Initial Requirements</vt:lpstr>
      <vt:lpstr>PowerShell Implementation</vt:lpstr>
      <vt:lpstr>Version 1 Implementation Conventions</vt:lpstr>
      <vt:lpstr>Review Cmdlets in ImportFramework Module</vt:lpstr>
      <vt:lpstr>Demo</vt:lpstr>
      <vt:lpstr>Book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ETL framework</dc:title>
  <dc:creator>RAYMOND BARLEY</dc:creator>
  <cp:lastModifiedBy>RAYMOND BARLEY</cp:lastModifiedBy>
  <cp:revision>41</cp:revision>
  <dcterms:created xsi:type="dcterms:W3CDTF">2020-12-18T12:57:19Z</dcterms:created>
  <dcterms:modified xsi:type="dcterms:W3CDTF">2020-12-20T13:32:40Z</dcterms:modified>
</cp:coreProperties>
</file>