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Condense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Condense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Condensed-italic.fntdata"/><Relationship Id="rId14" Type="http://schemas.openxmlformats.org/officeDocument/2006/relationships/font" Target="fonts/RobotoCondensed-bold.fntdata"/><Relationship Id="rId16" Type="http://schemas.openxmlformats.org/officeDocument/2006/relationships/font" Target="fonts/Roboto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09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33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23.png"/><Relationship Id="rId6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06.png"/><Relationship Id="rId4" Type="http://schemas.openxmlformats.org/officeDocument/2006/relationships/image" Target="../media/image23.png"/><Relationship Id="rId5" Type="http://schemas.openxmlformats.org/officeDocument/2006/relationships/image" Target="../media/image05.png"/><Relationship Id="rId6" Type="http://schemas.openxmlformats.org/officeDocument/2006/relationships/image" Target="../media/image07.png"/><Relationship Id="rId7" Type="http://schemas.openxmlformats.org/officeDocument/2006/relationships/image" Target="../media/image3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3568" y="73554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1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3568" y="1869673"/>
            <a:ext cx="72729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2" type="body"/>
          </p:nvPr>
        </p:nvSpPr>
        <p:spPr>
          <a:xfrm>
            <a:off x="683568" y="2895786"/>
            <a:ext cx="6768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b="0" i="0" sz="2400">
                <a:solidFill>
                  <a:srgbClr val="D8D8D8"/>
                </a:solidFill>
              </a:defRPr>
            </a:lvl2pPr>
            <a:lvl3pPr lvl="2" rtl="0">
              <a:spcBef>
                <a:spcPts val="0"/>
              </a:spcBef>
              <a:defRPr b="0" i="0" sz="2000">
                <a:solidFill>
                  <a:srgbClr val="D8D8D8"/>
                </a:solidFill>
              </a:defRPr>
            </a:lvl3pPr>
            <a:lvl4pPr lvl="3" rtl="0">
              <a:spcBef>
                <a:spcPts val="0"/>
              </a:spcBef>
              <a:defRPr b="0" i="0" sz="1800">
                <a:solidFill>
                  <a:srgbClr val="D8D8D8"/>
                </a:solidFill>
              </a:defRPr>
            </a:lvl4pPr>
            <a:lvl5pPr lvl="4" rtl="0">
              <a:spcBef>
                <a:spcPts val="0"/>
              </a:spcBef>
              <a:defRPr b="0" i="0" sz="1600">
                <a:solidFill>
                  <a:srgbClr val="D8D8D8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3" type="body"/>
          </p:nvPr>
        </p:nvSpPr>
        <p:spPr>
          <a:xfrm>
            <a:off x="683568" y="3220231"/>
            <a:ext cx="6768900" cy="32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b="0" i="0" sz="2400">
                <a:solidFill>
                  <a:srgbClr val="D8D8D8"/>
                </a:solidFill>
              </a:defRPr>
            </a:lvl2pPr>
            <a:lvl3pPr lvl="2" rtl="0">
              <a:spcBef>
                <a:spcPts val="0"/>
              </a:spcBef>
              <a:defRPr b="0" i="0" sz="2000">
                <a:solidFill>
                  <a:srgbClr val="D8D8D8"/>
                </a:solidFill>
              </a:defRPr>
            </a:lvl3pPr>
            <a:lvl4pPr lvl="3" rtl="0">
              <a:spcBef>
                <a:spcPts val="0"/>
              </a:spcBef>
              <a:defRPr b="0" i="0" sz="1800">
                <a:solidFill>
                  <a:srgbClr val="D8D8D8"/>
                </a:solidFill>
              </a:defRPr>
            </a:lvl4pPr>
            <a:lvl5pPr lvl="4" rtl="0">
              <a:spcBef>
                <a:spcPts val="0"/>
              </a:spcBef>
              <a:defRPr b="0" i="0" sz="1600">
                <a:solidFill>
                  <a:srgbClr val="D8D8D8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50827" y="29765"/>
            <a:ext cx="7654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066800" y="171450"/>
            <a:ext cx="647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066800" y="1200150"/>
            <a:ext cx="7162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defRPr/>
            </a:lvl1pPr>
            <a:lvl2pPr indent="-12518" lvl="1" marL="457018" rtl="0">
              <a:spcBef>
                <a:spcPts val="600"/>
              </a:spcBef>
              <a:defRPr/>
            </a:lvl2pPr>
            <a:lvl3pPr indent="-12335" lvl="2" marL="914035" rtl="0">
              <a:spcBef>
                <a:spcPts val="600"/>
              </a:spcBef>
              <a:defRPr/>
            </a:lvl3pPr>
            <a:lvl4pPr indent="-12152" lvl="3" marL="1371052" rtl="0">
              <a:spcBef>
                <a:spcPts val="0"/>
              </a:spcBef>
              <a:defRPr/>
            </a:lvl4pPr>
            <a:lvl5pPr indent="-11969" lvl="4" marL="1828069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83568" y="73554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1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3568" y="1869673"/>
            <a:ext cx="72729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683568" y="2895786"/>
            <a:ext cx="6768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b="0" i="0" sz="2400">
                <a:solidFill>
                  <a:srgbClr val="D8D8D8"/>
                </a:solidFill>
              </a:defRPr>
            </a:lvl2pPr>
            <a:lvl3pPr lvl="2" rtl="0">
              <a:spcBef>
                <a:spcPts val="0"/>
              </a:spcBef>
              <a:defRPr b="0" i="0" sz="2000">
                <a:solidFill>
                  <a:srgbClr val="D8D8D8"/>
                </a:solidFill>
              </a:defRPr>
            </a:lvl3pPr>
            <a:lvl4pPr lvl="3" rtl="0">
              <a:spcBef>
                <a:spcPts val="0"/>
              </a:spcBef>
              <a:defRPr b="0" i="0" sz="1800">
                <a:solidFill>
                  <a:srgbClr val="D8D8D8"/>
                </a:solidFill>
              </a:defRPr>
            </a:lvl4pPr>
            <a:lvl5pPr lvl="4" rtl="0">
              <a:spcBef>
                <a:spcPts val="0"/>
              </a:spcBef>
              <a:defRPr b="0" i="0" sz="1600">
                <a:solidFill>
                  <a:srgbClr val="D8D8D8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683568" y="3220231"/>
            <a:ext cx="6768900" cy="32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FFFF"/>
              </a:buClr>
              <a:buFont typeface="Arial"/>
              <a:buNone/>
              <a:defRPr b="0" i="0"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 b="0" i="0" sz="2400">
                <a:solidFill>
                  <a:srgbClr val="D8D8D8"/>
                </a:solidFill>
              </a:defRPr>
            </a:lvl2pPr>
            <a:lvl3pPr lvl="2" rtl="0">
              <a:spcBef>
                <a:spcPts val="0"/>
              </a:spcBef>
              <a:defRPr b="0" i="0" sz="2000">
                <a:solidFill>
                  <a:srgbClr val="D8D8D8"/>
                </a:solidFill>
              </a:defRPr>
            </a:lvl3pPr>
            <a:lvl4pPr lvl="3" rtl="0">
              <a:spcBef>
                <a:spcPts val="0"/>
              </a:spcBef>
              <a:defRPr b="0" i="0" sz="1800">
                <a:solidFill>
                  <a:srgbClr val="D8D8D8"/>
                </a:solidFill>
              </a:defRPr>
            </a:lvl4pPr>
            <a:lvl5pPr lvl="4" rtl="0">
              <a:spcBef>
                <a:spcPts val="0"/>
              </a:spcBef>
              <a:defRPr b="0" i="0" sz="1600">
                <a:solidFill>
                  <a:srgbClr val="D8D8D8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Bullets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74846" y="951570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96875" lvl="0" marL="574675" rtl="0">
              <a:spcBef>
                <a:spcPts val="0"/>
              </a:spcBef>
              <a:defRPr sz="2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rgbClr val="595959"/>
                </a:solidFill>
              </a:defRPr>
            </a:lvl2pPr>
            <a:lvl3pPr lvl="2" rtl="0">
              <a:spcBef>
                <a:spcPts val="0"/>
              </a:spcBef>
              <a:defRPr sz="2000">
                <a:solidFill>
                  <a:srgbClr val="595959"/>
                </a:solidFill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</a:defRPr>
            </a:lvl4pPr>
            <a:lvl5pPr lvl="4" rtl="0">
              <a:spcBef>
                <a:spcPts val="0"/>
              </a:spcBef>
              <a:defRPr sz="1600">
                <a:solidFill>
                  <a:srgbClr val="595959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76457" y="4782182"/>
            <a:ext cx="36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ransition Slide">
    <p:bg>
      <p:bgPr>
        <a:gradFill>
          <a:gsLst>
            <a:gs pos="0">
              <a:srgbClr val="6A4396"/>
            </a:gs>
            <a:gs pos="20000">
              <a:srgbClr val="6A4396"/>
            </a:gs>
            <a:gs pos="90000">
              <a:srgbClr val="3F3151"/>
            </a:gs>
            <a:gs pos="100000">
              <a:srgbClr val="3F315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7543" y="2301719"/>
            <a:ext cx="8229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 b="0" i="0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3928" y="3350185"/>
            <a:ext cx="4780500" cy="11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07430" y="4013776"/>
            <a:ext cx="1416299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Contact us !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8" y="4245935"/>
            <a:ext cx="540000" cy="4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16" y="4353948"/>
            <a:ext cx="3936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150" y="303497"/>
            <a:ext cx="7200900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4212" y="73580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5pPr>
            <a:lvl6pPr indent="-12518" lvl="5" marL="457018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6pPr>
            <a:lvl7pPr indent="-12335" lvl="6" marL="914035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7pPr>
            <a:lvl8pPr indent="-12152" lvl="7" marL="1371052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8pPr>
            <a:lvl9pPr indent="-11969" lvl="8" marL="1828069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403350" y="1869283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518" lvl="1" marL="457018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335" lvl="2" marL="914035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152" lvl="3" marL="137105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69" lvl="4" marL="1828069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88" lvl="5" marL="228508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606" lvl="6" marL="274210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23" lvl="7" marL="319912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40" lvl="8" marL="365614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3563937" y="3975496"/>
            <a:ext cx="5400599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3563937" y="4462464"/>
            <a:ext cx="5400599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Bullets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74846" y="951570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96875" lvl="0" marL="574675" rtl="0">
              <a:spcBef>
                <a:spcPts val="0"/>
              </a:spcBef>
              <a:defRPr sz="2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defRPr sz="2400">
                <a:solidFill>
                  <a:srgbClr val="595959"/>
                </a:solidFill>
              </a:defRPr>
            </a:lvl2pPr>
            <a:lvl3pPr lvl="2" rtl="0">
              <a:spcBef>
                <a:spcPts val="0"/>
              </a:spcBef>
              <a:defRPr sz="2000">
                <a:solidFill>
                  <a:srgbClr val="595959"/>
                </a:solidFill>
              </a:defRPr>
            </a:lvl3pPr>
            <a:lvl4pPr lvl="3" rtl="0">
              <a:spcBef>
                <a:spcPts val="0"/>
              </a:spcBef>
              <a:defRPr sz="1800">
                <a:solidFill>
                  <a:srgbClr val="595959"/>
                </a:solidFill>
              </a:defRPr>
            </a:lvl4pPr>
            <a:lvl5pPr lvl="4" rtl="0">
              <a:spcBef>
                <a:spcPts val="0"/>
              </a:spcBef>
              <a:defRPr sz="1600">
                <a:solidFill>
                  <a:srgbClr val="595959"/>
                </a:solidFill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76457" y="4782182"/>
            <a:ext cx="36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ransition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68312" y="2518172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nal Pa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468312" y="4299346"/>
            <a:ext cx="1416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Contact us !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4" y="4516042"/>
            <a:ext cx="539400" cy="5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411958"/>
            <a:ext cx="5400600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854" y="4641880"/>
            <a:ext cx="363300" cy="2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8575" y="4610962"/>
            <a:ext cx="357299" cy="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02401" y="3179700"/>
            <a:ext cx="3464999" cy="13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23530" y="29819"/>
            <a:ext cx="7581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74650" y="951308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lums Bulle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23530" y="29819"/>
            <a:ext cx="7581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2353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648201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0827" y="29765"/>
            <a:ext cx="7654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066800" y="171450"/>
            <a:ext cx="647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066800" y="1200150"/>
            <a:ext cx="7162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defRPr/>
            </a:lvl1pPr>
            <a:lvl2pPr indent="-12518" lvl="1" marL="457018" rtl="0">
              <a:spcBef>
                <a:spcPts val="600"/>
              </a:spcBef>
              <a:defRPr/>
            </a:lvl2pPr>
            <a:lvl3pPr indent="-12335" lvl="2" marL="914035" rtl="0">
              <a:spcBef>
                <a:spcPts val="600"/>
              </a:spcBef>
              <a:defRPr/>
            </a:lvl3pPr>
            <a:lvl4pPr indent="-12152" lvl="3" marL="1371052" rtl="0">
              <a:spcBef>
                <a:spcPts val="0"/>
              </a:spcBef>
              <a:defRPr/>
            </a:lvl4pPr>
            <a:lvl5pPr indent="-11969" lvl="4" marL="1828069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ransition Slide">
    <p:bg>
      <p:bgPr>
        <a:gradFill>
          <a:gsLst>
            <a:gs pos="0">
              <a:srgbClr val="6A4396"/>
            </a:gs>
            <a:gs pos="20000">
              <a:srgbClr val="6A4396"/>
            </a:gs>
            <a:gs pos="90000">
              <a:srgbClr val="3F3151"/>
            </a:gs>
            <a:gs pos="100000">
              <a:srgbClr val="3F315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67543" y="2301719"/>
            <a:ext cx="8229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 b="0" i="0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3928" y="3350185"/>
            <a:ext cx="4780500" cy="11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407430" y="4013776"/>
            <a:ext cx="1416299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Contact us !</a:t>
            </a: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8" y="4245935"/>
            <a:ext cx="540000" cy="4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16" y="4353948"/>
            <a:ext cx="3936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150" y="303497"/>
            <a:ext cx="7200900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711446"/>
            <a:ext cx="9144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684212" y="73580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5pPr>
            <a:lvl6pPr indent="-12518" lvl="5" marL="457018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6pPr>
            <a:lvl7pPr indent="-12335" lvl="6" marL="914035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7pPr>
            <a:lvl8pPr indent="-12152" lvl="7" marL="1371052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8pPr>
            <a:lvl9pPr indent="-11969" lvl="8" marL="1828069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403350" y="1869283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518" lvl="1" marL="457018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335" lvl="2" marL="914035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152" lvl="3" marL="137105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969" lvl="4" marL="1828069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88" lvl="5" marL="228508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606" lvl="6" marL="274210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23" lvl="7" marL="319912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240" lvl="8" marL="365614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3563937" y="3975496"/>
            <a:ext cx="5400599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3563937" y="4462464"/>
            <a:ext cx="5400599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r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ransition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68312" y="2518172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nal Pag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>
            <a:off x="468312" y="4299346"/>
            <a:ext cx="1416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Contact us !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4" y="4516042"/>
            <a:ext cx="539400" cy="5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411958"/>
            <a:ext cx="5400600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854" y="4641880"/>
            <a:ext cx="363300" cy="2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8575" y="4610962"/>
            <a:ext cx="357299" cy="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02401" y="3179700"/>
            <a:ext cx="3464999" cy="13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Bulle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23530" y="29819"/>
            <a:ext cx="7581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74650" y="951308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lums Bulle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23530" y="29819"/>
            <a:ext cx="7581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2353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48201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20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323850" y="2976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74650" y="951308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-323850" y="2976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74650" y="951308"/>
            <a:ext cx="8229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7.png"/><Relationship Id="rId13" Type="http://schemas.openxmlformats.org/officeDocument/2006/relationships/image" Target="../media/image36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38.png"/><Relationship Id="rId9" Type="http://schemas.openxmlformats.org/officeDocument/2006/relationships/image" Target="../media/image26.png"/><Relationship Id="rId15" Type="http://schemas.openxmlformats.org/officeDocument/2006/relationships/image" Target="../media/image31.png"/><Relationship Id="rId14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Relationship Id="rId7" Type="http://schemas.openxmlformats.org/officeDocument/2006/relationships/image" Target="../media/image25.png"/><Relationship Id="rId8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7.png"/><Relationship Id="rId13" Type="http://schemas.openxmlformats.org/officeDocument/2006/relationships/image" Target="../media/image36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38.png"/><Relationship Id="rId9" Type="http://schemas.openxmlformats.org/officeDocument/2006/relationships/image" Target="../media/image26.png"/><Relationship Id="rId15" Type="http://schemas.openxmlformats.org/officeDocument/2006/relationships/image" Target="../media/image31.png"/><Relationship Id="rId14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Relationship Id="rId7" Type="http://schemas.openxmlformats.org/officeDocument/2006/relationships/image" Target="../media/image25.png"/><Relationship Id="rId8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6.png"/><Relationship Id="rId13" Type="http://schemas.openxmlformats.org/officeDocument/2006/relationships/image" Target="../media/image22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5" Type="http://schemas.openxmlformats.org/officeDocument/2006/relationships/image" Target="../media/image24.png"/><Relationship Id="rId1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6.png"/><Relationship Id="rId13" Type="http://schemas.openxmlformats.org/officeDocument/2006/relationships/image" Target="../media/image22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5" Type="http://schemas.openxmlformats.org/officeDocument/2006/relationships/image" Target="../media/image24.png"/><Relationship Id="rId1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683568" y="735545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0" lang="en">
                <a:latin typeface="Calibri"/>
                <a:ea typeface="Calibri"/>
                <a:cs typeface="Calibri"/>
                <a:sym typeface="Calibri"/>
              </a:rPr>
              <a:t>Capacity driven deployment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683568" y="1869673"/>
            <a:ext cx="7272900" cy="102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day 01</a:t>
            </a:r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683571" y="3048175"/>
            <a:ext cx="2485200" cy="32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Chathura Kulasinghe</a:t>
            </a:r>
          </a:p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683571" y="3372625"/>
            <a:ext cx="2485200" cy="32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Solutions Engineer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Solutions Architecture</a:t>
            </a:r>
          </a:p>
        </p:txBody>
      </p:sp>
      <p:sp>
        <p:nvSpPr>
          <p:cNvPr id="128" name="Shape 128"/>
          <p:cNvSpPr/>
          <p:nvPr/>
        </p:nvSpPr>
        <p:spPr>
          <a:xfrm>
            <a:off x="547025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FFC58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8035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487" y="2459070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50351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ESB</a:t>
            </a:r>
          </a:p>
        </p:txBody>
      </p:sp>
      <p:sp>
        <p:nvSpPr>
          <p:cNvPr id="132" name="Shape 132"/>
          <p:cNvSpPr/>
          <p:nvPr/>
        </p:nvSpPr>
        <p:spPr>
          <a:xfrm>
            <a:off x="2803550" y="3592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487" y="3650395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5035150" y="3592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087" y="3650395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2803550" y="1210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Key-Manager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487" y="1267745"/>
            <a:ext cx="881824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474" y="2459074"/>
            <a:ext cx="1298843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1484" y="1267750"/>
            <a:ext cx="1045031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725" y="2720228"/>
            <a:ext cx="215393" cy="2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5250" y="28771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4774" y="2536106"/>
            <a:ext cx="399524" cy="39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725" y="37274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09550" y="3727412"/>
            <a:ext cx="298124" cy="29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hape 145"/>
          <p:cNvCxnSpPr>
            <a:stCxn id="143" idx="3"/>
            <a:endCxn id="132" idx="1"/>
          </p:cNvCxnSpPr>
          <p:nvPr/>
        </p:nvCxnSpPr>
        <p:spPr>
          <a:xfrm>
            <a:off x="2486849" y="3876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>
            <a:stCxn id="144" idx="1"/>
            <a:endCxn id="134" idx="3"/>
          </p:cNvCxnSpPr>
          <p:nvPr/>
        </p:nvCxnSpPr>
        <p:spPr>
          <a:xfrm rot="10800000">
            <a:off x="6492750" y="3876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147" name="Shape 1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8725" y="2247925"/>
            <a:ext cx="399525" cy="39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>
            <a:stCxn id="128" idx="6"/>
            <a:endCxn id="129" idx="1"/>
          </p:cNvCxnSpPr>
          <p:nvPr/>
        </p:nvCxnSpPr>
        <p:spPr>
          <a:xfrm>
            <a:off x="1674725" y="2685150"/>
            <a:ext cx="11289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49" name="Shape 149"/>
          <p:cNvSpPr/>
          <p:nvPr/>
        </p:nvSpPr>
        <p:spPr>
          <a:xfrm>
            <a:off x="7433825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88C8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0" name="Shape 150"/>
          <p:cNvCxnSpPr>
            <a:stCxn id="131" idx="3"/>
            <a:endCxn id="149" idx="2"/>
          </p:cNvCxnSpPr>
          <p:nvPr/>
        </p:nvCxnSpPr>
        <p:spPr>
          <a:xfrm>
            <a:off x="6492850" y="2685150"/>
            <a:ext cx="941100" cy="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151" name="Shape 15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70375" y="2456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85350" y="2158325"/>
            <a:ext cx="399525" cy="3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68850" y="2577450"/>
            <a:ext cx="316800" cy="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44437" y="2835575"/>
            <a:ext cx="381200" cy="3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>
            <a:stCxn id="129" idx="3"/>
            <a:endCxn id="131" idx="1"/>
          </p:cNvCxnSpPr>
          <p:nvPr/>
        </p:nvCxnSpPr>
        <p:spPr>
          <a:xfrm>
            <a:off x="4261250" y="2685150"/>
            <a:ext cx="7740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56" name="Shape 156"/>
          <p:cNvSpPr/>
          <p:nvPr/>
        </p:nvSpPr>
        <p:spPr>
          <a:xfrm>
            <a:off x="5035050" y="1210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MB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Capacity Expectations</a:t>
            </a:r>
          </a:p>
        </p:txBody>
      </p:sp>
      <p:sp>
        <p:nvSpPr>
          <p:cNvPr id="162" name="Shape 162"/>
          <p:cNvSpPr/>
          <p:nvPr/>
        </p:nvSpPr>
        <p:spPr>
          <a:xfrm>
            <a:off x="547025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FFC58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8035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Gateway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487" y="2459070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50351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ESB</a:t>
            </a:r>
          </a:p>
        </p:txBody>
      </p:sp>
      <p:sp>
        <p:nvSpPr>
          <p:cNvPr id="166" name="Shape 166"/>
          <p:cNvSpPr/>
          <p:nvPr/>
        </p:nvSpPr>
        <p:spPr>
          <a:xfrm>
            <a:off x="2803550" y="3592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Store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487" y="3650395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5035150" y="3592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Publisher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087" y="3650395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2803550" y="1210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API-M Key-Manager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487" y="1267745"/>
            <a:ext cx="881824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474" y="2459074"/>
            <a:ext cx="1298843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5035050" y="1210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MB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1484" y="1267750"/>
            <a:ext cx="1045031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725" y="2720228"/>
            <a:ext cx="215393" cy="2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5250" y="28771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4774" y="2536106"/>
            <a:ext cx="399524" cy="39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8725" y="37274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09550" y="3727412"/>
            <a:ext cx="298124" cy="29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Shape 180"/>
          <p:cNvCxnSpPr>
            <a:stCxn id="178" idx="3"/>
            <a:endCxn id="166" idx="1"/>
          </p:cNvCxnSpPr>
          <p:nvPr/>
        </p:nvCxnSpPr>
        <p:spPr>
          <a:xfrm>
            <a:off x="2486849" y="3876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>
            <a:stCxn id="179" idx="1"/>
            <a:endCxn id="168" idx="3"/>
          </p:cNvCxnSpPr>
          <p:nvPr/>
        </p:nvCxnSpPr>
        <p:spPr>
          <a:xfrm rot="10800000">
            <a:off x="6492750" y="3876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182" name="Shape 18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8725" y="2247925"/>
            <a:ext cx="399525" cy="39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Shape 183"/>
          <p:cNvCxnSpPr>
            <a:stCxn id="162" idx="6"/>
            <a:endCxn id="163" idx="1"/>
          </p:cNvCxnSpPr>
          <p:nvPr/>
        </p:nvCxnSpPr>
        <p:spPr>
          <a:xfrm>
            <a:off x="1674725" y="2685150"/>
            <a:ext cx="11289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84" name="Shape 184"/>
          <p:cNvSpPr/>
          <p:nvPr/>
        </p:nvSpPr>
        <p:spPr>
          <a:xfrm>
            <a:off x="7433825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88C8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5" name="Shape 185"/>
          <p:cNvCxnSpPr>
            <a:stCxn id="165" idx="3"/>
            <a:endCxn id="184" idx="2"/>
          </p:cNvCxnSpPr>
          <p:nvPr/>
        </p:nvCxnSpPr>
        <p:spPr>
          <a:xfrm>
            <a:off x="6492850" y="2685150"/>
            <a:ext cx="941100" cy="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186" name="Shape 18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70375" y="2456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85350" y="2158325"/>
            <a:ext cx="399525" cy="3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68850" y="2577450"/>
            <a:ext cx="316800" cy="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44437" y="2835575"/>
            <a:ext cx="381200" cy="3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923075" y="2125811"/>
            <a:ext cx="6321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560"/>
              </a:spcBef>
              <a:buNone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η</a:t>
            </a:r>
            <a:r>
              <a:rPr baseline="-250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(API)</a:t>
            </a:r>
          </a:p>
        </p:txBody>
      </p:sp>
      <p:cxnSp>
        <p:nvCxnSpPr>
          <p:cNvPr id="191" name="Shape 191"/>
          <p:cNvCxnSpPr>
            <a:stCxn id="163" idx="3"/>
            <a:endCxn id="165" idx="1"/>
          </p:cNvCxnSpPr>
          <p:nvPr/>
        </p:nvCxnSpPr>
        <p:spPr>
          <a:xfrm>
            <a:off x="4261250" y="2685150"/>
            <a:ext cx="7740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92" name="Shape 192"/>
          <p:cNvCxnSpPr>
            <a:endCxn id="170" idx="2"/>
          </p:cNvCxnSpPr>
          <p:nvPr/>
        </p:nvCxnSpPr>
        <p:spPr>
          <a:xfrm rot="10800000">
            <a:off x="3532400" y="1777325"/>
            <a:ext cx="0" cy="624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93" name="Shape 193"/>
          <p:cNvSpPr txBox="1"/>
          <p:nvPr/>
        </p:nvSpPr>
        <p:spPr>
          <a:xfrm>
            <a:off x="3544175" y="1777312"/>
            <a:ext cx="8817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560"/>
              </a:spcBef>
              <a:buNone/>
            </a:pPr>
            <a:r>
              <a:rPr lang="en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¼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η</a:t>
            </a:r>
            <a:r>
              <a:rPr baseline="-25000" lang="en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(API)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6221100" y="1777325"/>
            <a:ext cx="0" cy="624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95" name="Shape 195"/>
          <p:cNvSpPr txBox="1"/>
          <p:nvPr/>
        </p:nvSpPr>
        <p:spPr>
          <a:xfrm>
            <a:off x="6160125" y="1799849"/>
            <a:ext cx="1185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560"/>
              </a:spcBef>
              <a:buNone/>
            </a:pPr>
            <a:r>
              <a:rPr lang="en" sz="18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(1- ẟ)</a:t>
            </a: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η</a:t>
            </a:r>
            <a:r>
              <a:rPr baseline="-25000" lang="en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(API)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5306700" y="1777325"/>
            <a:ext cx="0" cy="6243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5298900" y="1772125"/>
            <a:ext cx="632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560"/>
              </a:spcBef>
              <a:buNone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η</a:t>
            </a:r>
            <a:r>
              <a:rPr baseline="-250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(MB)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437675" y="2125811"/>
            <a:ext cx="6321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560"/>
              </a:spcBef>
              <a:buNone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η</a:t>
            </a:r>
            <a:r>
              <a:rPr baseline="-25000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(API)</a:t>
            </a:r>
          </a:p>
        </p:txBody>
      </p:sp>
      <p:cxnSp>
        <p:nvCxnSpPr>
          <p:cNvPr id="199" name="Shape 199"/>
          <p:cNvCxnSpPr>
            <a:stCxn id="173" idx="0"/>
          </p:cNvCxnSpPr>
          <p:nvPr/>
        </p:nvCxnSpPr>
        <p:spPr>
          <a:xfrm rot="10800000">
            <a:off x="5763900" y="913925"/>
            <a:ext cx="0" cy="2964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triangl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Capacity driven deployment - ESB, for example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730350" y="701275"/>
            <a:ext cx="4459800" cy="4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640"/>
              </a:spcBef>
              <a:buClr>
                <a:srgbClr val="434343"/>
              </a:buClr>
              <a:buSzPct val="100000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an instance of WSO2 ESB handles </a:t>
            </a:r>
          </a:p>
          <a:p>
            <a:pPr indent="-355600" lvl="1" marL="914400" rtl="0">
              <a:spcBef>
                <a:spcPts val="560"/>
              </a:spcBef>
              <a:buSzPct val="100000"/>
              <a:buChar char="○"/>
            </a:pPr>
            <a:r>
              <a:rPr lang="en" sz="20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requests/transactions</a:t>
            </a:r>
          </a:p>
          <a:p>
            <a:pPr indent="-355600" lvl="1" marL="914400" rtl="0">
              <a:spcBef>
                <a:spcPts val="560"/>
              </a:spcBef>
              <a:buSzPct val="100000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within a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</a:p>
          <a:p>
            <a:pPr indent="-355600" lvl="0" marL="457200" rtl="0">
              <a:spcBef>
                <a:spcPts val="640"/>
              </a:spcBef>
              <a:buClr>
                <a:srgbClr val="434343"/>
              </a:buClr>
              <a:buSzPct val="100000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handle</a:t>
            </a:r>
          </a:p>
          <a:p>
            <a:pPr indent="-355600" lvl="1" marL="914400" rtl="0">
              <a:spcBef>
                <a:spcPts val="560"/>
              </a:spcBef>
              <a:buSzPct val="100000"/>
              <a:buChar char="○"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η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requests/transactions</a:t>
            </a:r>
          </a:p>
          <a:p>
            <a:pPr indent="-355600" lvl="1" marL="914400" rtl="0">
              <a:spcBef>
                <a:spcPts val="560"/>
              </a:spcBef>
              <a:buSzPct val="100000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within a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</a:p>
          <a:p>
            <a:pPr indent="-355600" lvl="0" marL="457200" rtl="0">
              <a:spcBef>
                <a:spcPts val="640"/>
              </a:spcBef>
              <a:buClr>
                <a:srgbClr val="434343"/>
              </a:buClr>
              <a:buSzPct val="100000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WSO2 ESB requires</a:t>
            </a:r>
          </a:p>
          <a:p>
            <a:pPr indent="-355600" lvl="1" marL="914400" rtl="0">
              <a:spcBef>
                <a:spcPts val="560"/>
              </a:spcBef>
              <a:buSzPct val="100000"/>
              <a:buChar char="○"/>
            </a:pPr>
            <a:r>
              <a:rPr b="1" lang="en" sz="20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nodes/instances</a:t>
            </a:r>
          </a:p>
          <a:p>
            <a:pPr indent="-355600" lvl="0" marL="457200" rtl="0">
              <a:spcBef>
                <a:spcPts val="640"/>
              </a:spcBef>
              <a:buClr>
                <a:srgbClr val="434343"/>
              </a:buClr>
              <a:buSzPct val="100000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</a:p>
          <a:p>
            <a:pPr indent="-355600" lvl="1" marL="914400" rtl="0">
              <a:spcBef>
                <a:spcPts val="560"/>
              </a:spcBef>
              <a:buSzPct val="100000"/>
              <a:buChar char="○"/>
            </a:pPr>
            <a:r>
              <a:rPr b="1" lang="en" sz="20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⌈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η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η</a:t>
            </a:r>
            <a:r>
              <a:rPr b="1"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(30/100)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⌉</a:t>
            </a:r>
          </a:p>
          <a:p>
            <a:pPr indent="-355600" lvl="0" marL="457200" rtl="0">
              <a:spcBef>
                <a:spcPts val="640"/>
              </a:spcBef>
              <a:buClr>
                <a:srgbClr val="434343"/>
              </a:buClr>
              <a:buSzPct val="1000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and</a:t>
            </a:r>
          </a:p>
          <a:p>
            <a:pPr indent="-355600" lvl="1" marL="914400" rtl="0">
              <a:spcBef>
                <a:spcPts val="560"/>
              </a:spcBef>
              <a:buSzPct val="100000"/>
              <a:buChar char="○"/>
            </a:pPr>
            <a:r>
              <a:rPr b="1" lang="en" sz="20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20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r>
              <a:rPr b="1" lang="en" sz="20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1" lang="en" sz="20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η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η</a:t>
            </a:r>
            <a:r>
              <a:rPr b="1"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(30/100)</a:t>
            </a:r>
          </a:p>
        </p:txBody>
      </p:sp>
      <p:cxnSp>
        <p:nvCxnSpPr>
          <p:cNvPr id="206" name="Shape 206"/>
          <p:cNvCxnSpPr/>
          <p:nvPr/>
        </p:nvCxnSpPr>
        <p:spPr>
          <a:xfrm rot="10800000">
            <a:off x="5902250" y="1501075"/>
            <a:ext cx="0" cy="1050600"/>
          </a:xfrm>
          <a:prstGeom prst="straightConnector1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7" name="Shape 207"/>
          <p:cNvSpPr/>
          <p:nvPr/>
        </p:nvSpPr>
        <p:spPr>
          <a:xfrm>
            <a:off x="6210900" y="3659400"/>
            <a:ext cx="2163000" cy="807300"/>
          </a:xfrm>
          <a:prstGeom prst="roundRect">
            <a:avLst>
              <a:gd fmla="val 9382" name="adj"/>
            </a:avLst>
          </a:prstGeom>
          <a:solidFill>
            <a:srgbClr val="FFFFFF"/>
          </a:solidFill>
          <a:ln cap="flat" cmpd="sng" w="9525">
            <a:solidFill>
              <a:srgbClr val="674EA7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</a:endParaRP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296" y="4376950"/>
            <a:ext cx="1356074" cy="1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Shape 209"/>
          <p:cNvCxnSpPr/>
          <p:nvPr/>
        </p:nvCxnSpPr>
        <p:spPr>
          <a:xfrm rot="10800000">
            <a:off x="6366425" y="1501075"/>
            <a:ext cx="0" cy="10506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10" name="Shape 210"/>
          <p:cNvGrpSpPr/>
          <p:nvPr/>
        </p:nvGrpSpPr>
        <p:grpSpPr>
          <a:xfrm>
            <a:off x="7264225" y="1501114"/>
            <a:ext cx="159075" cy="1184341"/>
            <a:chOff x="7562350" y="996125"/>
            <a:chExt cx="159075" cy="1050600"/>
          </a:xfrm>
        </p:grpSpPr>
        <p:cxnSp>
          <p:nvCxnSpPr>
            <p:cNvPr id="211" name="Shape 211"/>
            <p:cNvCxnSpPr/>
            <p:nvPr/>
          </p:nvCxnSpPr>
          <p:spPr>
            <a:xfrm rot="10800000">
              <a:off x="7562350" y="996125"/>
              <a:ext cx="0" cy="1050600"/>
            </a:xfrm>
            <a:prstGeom prst="straightConnector1">
              <a:avLst/>
            </a:prstGeom>
            <a:noFill/>
            <a:ln cap="flat" cmpd="sng" w="2286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7721425" y="996125"/>
              <a:ext cx="0" cy="1050600"/>
            </a:xfrm>
            <a:prstGeom prst="straightConnector1">
              <a:avLst/>
            </a:prstGeom>
            <a:noFill/>
            <a:ln cap="flat" cmpd="sng" w="7620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13" name="Shape 213"/>
          <p:cNvSpPr txBox="1"/>
          <p:nvPr/>
        </p:nvSpPr>
        <p:spPr>
          <a:xfrm>
            <a:off x="6005125" y="1846225"/>
            <a:ext cx="282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+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614725" y="1846225"/>
            <a:ext cx="282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=</a:t>
            </a:r>
          </a:p>
        </p:txBody>
      </p:sp>
      <p:sp>
        <p:nvSpPr>
          <p:cNvPr id="215" name="Shape 215"/>
          <p:cNvSpPr/>
          <p:nvPr/>
        </p:nvSpPr>
        <p:spPr>
          <a:xfrm>
            <a:off x="6344325" y="3772800"/>
            <a:ext cx="366900" cy="360300"/>
          </a:xfrm>
          <a:prstGeom prst="roundRect">
            <a:avLst>
              <a:gd fmla="val 7091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C000"/>
                </a:solidFill>
              </a:rPr>
              <a:t>A</a:t>
            </a:r>
            <a:r>
              <a:rPr b="1" baseline="-25000" lang="en" sz="120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16" name="Shape 216"/>
          <p:cNvSpPr/>
          <p:nvPr/>
        </p:nvSpPr>
        <p:spPr>
          <a:xfrm>
            <a:off x="6801525" y="3772800"/>
            <a:ext cx="366900" cy="360300"/>
          </a:xfrm>
          <a:prstGeom prst="roundRect">
            <a:avLst>
              <a:gd fmla="val 7091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C000"/>
                </a:solidFill>
              </a:rPr>
              <a:t>A</a:t>
            </a:r>
            <a:r>
              <a:rPr b="1" baseline="-25000" lang="en" sz="120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17" name="Shape 217"/>
          <p:cNvSpPr/>
          <p:nvPr/>
        </p:nvSpPr>
        <p:spPr>
          <a:xfrm>
            <a:off x="7258725" y="3772800"/>
            <a:ext cx="366900" cy="360300"/>
          </a:xfrm>
          <a:prstGeom prst="roundRect">
            <a:avLst>
              <a:gd fmla="val 7091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C000"/>
                </a:solidFill>
              </a:rPr>
              <a:t>A</a:t>
            </a:r>
            <a:r>
              <a:rPr b="1" baseline="-25000" lang="en" sz="120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18" name="Shape 218"/>
          <p:cNvSpPr/>
          <p:nvPr/>
        </p:nvSpPr>
        <p:spPr>
          <a:xfrm>
            <a:off x="7902725" y="3772800"/>
            <a:ext cx="366900" cy="360300"/>
          </a:xfrm>
          <a:prstGeom prst="roundRect">
            <a:avLst>
              <a:gd fmla="val 7091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A</a:t>
            </a:r>
            <a:r>
              <a:rPr b="1" baseline="-25000" lang="en" sz="1200"/>
              <a:t>n</a:t>
            </a:r>
          </a:p>
        </p:txBody>
      </p:sp>
      <p:cxnSp>
        <p:nvCxnSpPr>
          <p:cNvPr id="219" name="Shape 219"/>
          <p:cNvCxnSpPr>
            <a:endCxn id="215" idx="0"/>
          </p:cNvCxnSpPr>
          <p:nvPr/>
        </p:nvCxnSpPr>
        <p:spPr>
          <a:xfrm rot="5400000">
            <a:off x="6374325" y="2931450"/>
            <a:ext cx="994800" cy="687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3D85C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>
            <a:stCxn id="221" idx="4"/>
            <a:endCxn id="217" idx="0"/>
          </p:cNvCxnSpPr>
          <p:nvPr/>
        </p:nvCxnSpPr>
        <p:spPr>
          <a:xfrm flipH="1" rot="-5400000">
            <a:off x="6972525" y="3303150"/>
            <a:ext cx="801000" cy="138600"/>
          </a:xfrm>
          <a:prstGeom prst="curvedConnector3">
            <a:avLst>
              <a:gd fmla="val 49991" name="adj1"/>
            </a:avLst>
          </a:prstGeom>
          <a:noFill/>
          <a:ln cap="flat" cmpd="sng" w="38100">
            <a:solidFill>
              <a:srgbClr val="3D85C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>
            <a:endCxn id="218" idx="0"/>
          </p:cNvCxnSpPr>
          <p:nvPr/>
        </p:nvCxnSpPr>
        <p:spPr>
          <a:xfrm flipH="1" rot="-5400000">
            <a:off x="7210175" y="2896800"/>
            <a:ext cx="1011000" cy="741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9FC5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3" name="Shape 223"/>
          <p:cNvCxnSpPr>
            <a:endCxn id="216" idx="0"/>
          </p:cNvCxnSpPr>
          <p:nvPr/>
        </p:nvCxnSpPr>
        <p:spPr>
          <a:xfrm rot="5400000">
            <a:off x="6626175" y="3153900"/>
            <a:ext cx="977700" cy="2601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3D85C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1" name="Shape 221"/>
          <p:cNvSpPr/>
          <p:nvPr/>
        </p:nvSpPr>
        <p:spPr>
          <a:xfrm>
            <a:off x="7076925" y="2518350"/>
            <a:ext cx="453600" cy="453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Roboto Condensed"/>
                <a:ea typeface="Roboto Condensed"/>
                <a:cs typeface="Roboto Condensed"/>
                <a:sym typeface="Roboto Condensed"/>
              </a:rPr>
              <a:t>LB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Capacity driven deployment - Clusters and Nodes</a:t>
            </a:r>
          </a:p>
        </p:txBody>
      </p:sp>
      <p:sp>
        <p:nvSpPr>
          <p:cNvPr id="229" name="Shape 229"/>
          <p:cNvSpPr/>
          <p:nvPr/>
        </p:nvSpPr>
        <p:spPr>
          <a:xfrm>
            <a:off x="547025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FFC58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25" y="2720228"/>
            <a:ext cx="215393" cy="2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250" y="28771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4774" y="2536106"/>
            <a:ext cx="399524" cy="39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8725" y="37274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9550" y="3727412"/>
            <a:ext cx="298124" cy="29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Shape 235"/>
          <p:cNvCxnSpPr>
            <a:stCxn id="233" idx="3"/>
            <a:endCxn id="236" idx="1"/>
          </p:cNvCxnSpPr>
          <p:nvPr/>
        </p:nvCxnSpPr>
        <p:spPr>
          <a:xfrm>
            <a:off x="2486849" y="3876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>
            <a:stCxn id="234" idx="1"/>
            <a:endCxn id="238" idx="3"/>
          </p:cNvCxnSpPr>
          <p:nvPr/>
        </p:nvCxnSpPr>
        <p:spPr>
          <a:xfrm rot="10800000">
            <a:off x="6492750" y="3876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239" name="Shape 2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8725" y="2247925"/>
            <a:ext cx="399525" cy="39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hape 240"/>
          <p:cNvCxnSpPr>
            <a:stCxn id="229" idx="6"/>
            <a:endCxn id="241" idx="1"/>
          </p:cNvCxnSpPr>
          <p:nvPr/>
        </p:nvCxnSpPr>
        <p:spPr>
          <a:xfrm>
            <a:off x="1674725" y="2685150"/>
            <a:ext cx="11289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42" name="Shape 242"/>
          <p:cNvSpPr/>
          <p:nvPr/>
        </p:nvSpPr>
        <p:spPr>
          <a:xfrm>
            <a:off x="7433825" y="21213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88C8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3" name="Shape 243"/>
          <p:cNvCxnSpPr>
            <a:stCxn id="244" idx="3"/>
            <a:endCxn id="242" idx="2"/>
          </p:cNvCxnSpPr>
          <p:nvPr/>
        </p:nvCxnSpPr>
        <p:spPr>
          <a:xfrm>
            <a:off x="6492850" y="2685150"/>
            <a:ext cx="941100" cy="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245" name="Shape 2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70375" y="2456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85350" y="2158325"/>
            <a:ext cx="399525" cy="3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68850" y="2577450"/>
            <a:ext cx="316800" cy="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44437" y="2835575"/>
            <a:ext cx="381200" cy="3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Shape 249"/>
          <p:cNvCxnSpPr>
            <a:stCxn id="241" idx="3"/>
            <a:endCxn id="244" idx="1"/>
          </p:cNvCxnSpPr>
          <p:nvPr/>
        </p:nvCxnSpPr>
        <p:spPr>
          <a:xfrm>
            <a:off x="4261250" y="2685150"/>
            <a:ext cx="7740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50" name="Shape 250"/>
          <p:cNvCxnSpPr>
            <a:endCxn id="251" idx="2"/>
          </p:cNvCxnSpPr>
          <p:nvPr/>
        </p:nvCxnSpPr>
        <p:spPr>
          <a:xfrm rot="10800000">
            <a:off x="3532400" y="1777325"/>
            <a:ext cx="0" cy="624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52" name="Shape 252"/>
          <p:cNvCxnSpPr/>
          <p:nvPr/>
        </p:nvCxnSpPr>
        <p:spPr>
          <a:xfrm>
            <a:off x="6221100" y="1777325"/>
            <a:ext cx="0" cy="624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53" name="Shape 253"/>
          <p:cNvCxnSpPr/>
          <p:nvPr/>
        </p:nvCxnSpPr>
        <p:spPr>
          <a:xfrm>
            <a:off x="5306700" y="1777325"/>
            <a:ext cx="0" cy="6243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4" name="Shape 254"/>
          <p:cNvCxnSpPr>
            <a:stCxn id="255" idx="0"/>
          </p:cNvCxnSpPr>
          <p:nvPr/>
        </p:nvCxnSpPr>
        <p:spPr>
          <a:xfrm rot="10800000">
            <a:off x="5763900" y="913925"/>
            <a:ext cx="0" cy="2964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triangle"/>
            <a:tailEnd len="lg" w="lg" type="none"/>
          </a:ln>
        </p:spPr>
      </p:cxnSp>
      <p:sp>
        <p:nvSpPr>
          <p:cNvPr id="256" name="Shape 256"/>
          <p:cNvSpPr/>
          <p:nvPr/>
        </p:nvSpPr>
        <p:spPr>
          <a:xfrm>
            <a:off x="260175" y="827225"/>
            <a:ext cx="8499000" cy="36492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8035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7" name="Shape 25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62887" y="2306670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5035150" y="2401650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2803550" y="3592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8" name="Shape 25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62887" y="3497995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5035150" y="3592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9" name="Shape 25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94487" y="3497995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2803550" y="1210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62887" y="1115345"/>
            <a:ext cx="881824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90249" y="2306674"/>
            <a:ext cx="1298843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5035050" y="121032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2" name="Shape 26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89084" y="1115350"/>
            <a:ext cx="1045031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2905112" y="2602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3235412" y="2602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5153787" y="2602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484087" y="2602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2905112" y="140821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235412" y="140821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153787" y="140821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5484087" y="140821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565712" y="1408225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3565712" y="2602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814387" y="2602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896012" y="140825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2905112" y="379676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153787" y="379676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Capacity driven deployment - High availability</a:t>
            </a:r>
          </a:p>
        </p:txBody>
      </p:sp>
      <p:sp>
        <p:nvSpPr>
          <p:cNvPr id="282" name="Shape 282"/>
          <p:cNvSpPr/>
          <p:nvPr/>
        </p:nvSpPr>
        <p:spPr>
          <a:xfrm>
            <a:off x="564750" y="23118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FFC58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0" y="2910728"/>
            <a:ext cx="215393" cy="2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975" y="30676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499" y="2726606"/>
            <a:ext cx="399524" cy="39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8725" y="3727412"/>
            <a:ext cx="298124" cy="2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9550" y="3727412"/>
            <a:ext cx="298124" cy="29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Shape 288"/>
          <p:cNvCxnSpPr>
            <a:stCxn id="286" idx="3"/>
            <a:endCxn id="289" idx="1"/>
          </p:cNvCxnSpPr>
          <p:nvPr/>
        </p:nvCxnSpPr>
        <p:spPr>
          <a:xfrm>
            <a:off x="2486849" y="3876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90" name="Shape 290"/>
          <p:cNvCxnSpPr>
            <a:stCxn id="287" idx="1"/>
            <a:endCxn id="291" idx="3"/>
          </p:cNvCxnSpPr>
          <p:nvPr/>
        </p:nvCxnSpPr>
        <p:spPr>
          <a:xfrm rot="10800000">
            <a:off x="6492750" y="3876474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dash"/>
            <a:round/>
            <a:headEnd len="lg" w="lg" type="none"/>
            <a:tailEnd len="lg" w="lg" type="none"/>
          </a:ln>
        </p:spPr>
      </p:cxnSp>
      <p:pic>
        <p:nvPicPr>
          <p:cNvPr id="292" name="Shape 2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6450" y="2438425"/>
            <a:ext cx="399525" cy="39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Shape 293"/>
          <p:cNvCxnSpPr>
            <a:stCxn id="282" idx="6"/>
            <a:endCxn id="294" idx="1"/>
          </p:cNvCxnSpPr>
          <p:nvPr/>
        </p:nvCxnSpPr>
        <p:spPr>
          <a:xfrm>
            <a:off x="1692450" y="2875650"/>
            <a:ext cx="11112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95" name="Shape 295"/>
          <p:cNvSpPr/>
          <p:nvPr/>
        </p:nvSpPr>
        <p:spPr>
          <a:xfrm>
            <a:off x="7451550" y="2311800"/>
            <a:ext cx="1127700" cy="1127700"/>
          </a:xfrm>
          <a:prstGeom prst="ellipse">
            <a:avLst/>
          </a:prstGeom>
          <a:noFill/>
          <a:ln cap="flat" cmpd="sng" w="9525">
            <a:solidFill>
              <a:srgbClr val="88C8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6" name="Shape 296"/>
          <p:cNvCxnSpPr>
            <a:stCxn id="297" idx="3"/>
            <a:endCxn id="295" idx="2"/>
          </p:cNvCxnSpPr>
          <p:nvPr/>
        </p:nvCxnSpPr>
        <p:spPr>
          <a:xfrm>
            <a:off x="6492850" y="2875650"/>
            <a:ext cx="958800" cy="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298" name="Shape 2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8100" y="26470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03075" y="2348825"/>
            <a:ext cx="399525" cy="3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86575" y="2767950"/>
            <a:ext cx="316800" cy="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62162" y="3026075"/>
            <a:ext cx="381200" cy="3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Shape 302"/>
          <p:cNvCxnSpPr>
            <a:stCxn id="294" idx="3"/>
            <a:endCxn id="297" idx="1"/>
          </p:cNvCxnSpPr>
          <p:nvPr/>
        </p:nvCxnSpPr>
        <p:spPr>
          <a:xfrm>
            <a:off x="4261250" y="2875650"/>
            <a:ext cx="7740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03" name="Shape 303"/>
          <p:cNvSpPr/>
          <p:nvPr/>
        </p:nvSpPr>
        <p:spPr>
          <a:xfrm>
            <a:off x="240150" y="827225"/>
            <a:ext cx="8499000" cy="3649200"/>
          </a:xfrm>
          <a:prstGeom prst="rect">
            <a:avLst/>
          </a:prstGeom>
          <a:solidFill>
            <a:srgbClr val="FFFFFF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803550" y="2401650"/>
            <a:ext cx="1457700" cy="948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4" name="Shape 30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62887" y="2306670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/>
          <p:nvPr/>
        </p:nvSpPr>
        <p:spPr>
          <a:xfrm>
            <a:off x="5035150" y="2401650"/>
            <a:ext cx="1457700" cy="948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2803550" y="3592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62887" y="3497995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5035150" y="3592975"/>
            <a:ext cx="1457700" cy="567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6" name="Shape 30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94487" y="3497995"/>
            <a:ext cx="881824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2803550" y="1210325"/>
            <a:ext cx="1457700" cy="948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8" name="Shape 30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62887" y="1115345"/>
            <a:ext cx="881824" cy="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90249" y="2306674"/>
            <a:ext cx="1298843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5035050" y="1210325"/>
            <a:ext cx="1457700" cy="948000"/>
          </a:xfrm>
          <a:prstGeom prst="roundRect">
            <a:avLst>
              <a:gd fmla="val 7058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1" name="Shape 31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89084" y="1115350"/>
            <a:ext cx="1045031" cy="1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2905112" y="2602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235412" y="2602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5153787" y="2602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5484087" y="2602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905112" y="140821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235412" y="140821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153787" y="140821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484087" y="140821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565712" y="1408225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565712" y="2602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814387" y="2602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896012" y="140825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905112" y="379676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235412" y="379676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153787" y="379676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905112" y="2983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3235412" y="2983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5153787" y="2983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5484087" y="2983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905112" y="178921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235412" y="178921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153787" y="178921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484087" y="178921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565712" y="1789225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565712" y="2983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814387" y="298350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896012" y="1789250"/>
            <a:ext cx="260100" cy="266700"/>
          </a:xfrm>
          <a:prstGeom prst="roundRect">
            <a:avLst>
              <a:gd fmla="val 69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484087" y="3796762"/>
            <a:ext cx="260100" cy="266700"/>
          </a:xfrm>
          <a:prstGeom prst="roundRect">
            <a:avLst>
              <a:gd fmla="val 6900" name="adj"/>
            </a:avLst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74846" y="191840"/>
            <a:ext cx="8229600" cy="59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Machines/Virtual-machines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225" y="894975"/>
            <a:ext cx="64008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SO2Light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SO2Light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