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Nuwan Bandara"/>
  <p:cmAuthor clrIdx="1" id="1" initials="" lastIdx="1" name="Chintana Wilamu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+chathurak@wso2.com how do we do deployment verification ? can we ask from cloud team ?</p:text>
  </p:cm>
  <p:cm authorId="0" idx="2">
    <p:pos x="6000" y="100"/>
    <p:text>+chintana@wso2.com any idea ?</p:text>
  </p:cm>
  <p:cm authorId="1" idx="1">
    <p:pos x="6000" y="200"/>
    <p:text>1) puppet logs - if anything fail at the provision time you can find it here
2) may be deploy the calculator services and invoke it programmatically - like a smoke test - this can verify the functionality
3) if there are multiple nodes, then can do multiple requests to hit all the nodes to see whether we're getting a successful respones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Deployment automation techniques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Configuration &amp; Artifact management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Product configuration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Carbon.xml - Server settings (proxy info / port info etc)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axis2.xml - Transport configuration (HTTP/JMS/FTP configs)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Datasources.xml - jndi configuration of data sources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Registry.xml - registry related configuration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Runtime configuration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Synapse-configs - ESB related configurations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Proxy / API / Endpoint / Sequences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Configuration versioning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Source control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Building the deployable artifacts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Building with maven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Builder integration with source control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Deployable artifacts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Carbon archive (.car)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Deployment orchestration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Orchestration with Puppet &amp; puppet like tools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Fetching the deployable artifacts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Copying it to relevant environment 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Copying to relevant runtime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Deployment verification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