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Condensed-bold.fntdata"/><Relationship Id="rId10" Type="http://schemas.openxmlformats.org/officeDocument/2006/relationships/font" Target="fonts/RobotoCondensed-regular.fntdata"/><Relationship Id="rId13" Type="http://schemas.openxmlformats.org/officeDocument/2006/relationships/font" Target="fonts/RobotoCondensed-boldItalic.fntdata"/><Relationship Id="rId12" Type="http://schemas.openxmlformats.org/officeDocument/2006/relationships/font" Target="fonts/Roboto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-Meet capacity growth and ease administration of many 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-High-availability and failover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-The gateway of distributed API-M installation can be an example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-API Facade etc: isolating components based on nature functionality, which facilitates loosely coupled independent scaling of each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-Meet capacity growth and ease administration of many 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-High-availability and failover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-The gateway of distributed API-M installation can be an example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-API Facade etc: isolating components based on nature functionality, which facilitates loosely coupled independent scaling of each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-Meet capacity growth and ease administration of many 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-High-availability and failover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-The gateway of distributed API-M installation can be an example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-API Facade etc: isolating components based on nature functionality, which facilitates loosely coupled independent scaling of each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-Meet capacity growth and ease administration of many 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-High-availability and failover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-The gateway of distributed API-M installation can be an example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-API Facade etc: isolating components based on nature functionality, which facilitates loosely coupled independent scaling of each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683568" y="73554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1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683568" y="1869673"/>
            <a:ext cx="7272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683568" y="2895786"/>
            <a:ext cx="6768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3568" y="3220231"/>
            <a:ext cx="6768900" cy="32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Bullet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74846" y="951570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96875" lvl="0" marL="574675" rtl="0">
              <a:spcBef>
                <a:spcPts val="0"/>
              </a:spcBef>
              <a:defRPr sz="2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rgbClr val="595959"/>
                </a:solidFill>
              </a:defRPr>
            </a:lvl2pPr>
            <a:lvl3pPr lvl="2" rtl="0">
              <a:spcBef>
                <a:spcPts val="0"/>
              </a:spcBef>
              <a:defRPr sz="2000">
                <a:solidFill>
                  <a:srgbClr val="595959"/>
                </a:solidFill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</a:defRPr>
            </a:lvl4pPr>
            <a:lvl5pPr lvl="4" rtl="0">
              <a:spcBef>
                <a:spcPts val="0"/>
              </a:spcBef>
              <a:defRPr sz="1600">
                <a:solidFill>
                  <a:srgbClr val="595959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76457" y="4782182"/>
            <a:ext cx="36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Distributable artifacts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ADAD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— WSO2 context —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artifacts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11700" y="987350"/>
            <a:ext cx="852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File system based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Declarative programming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Deployable on-the-fly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dependencies (DevOps)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artifacts - Deployment and 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omposite Application 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</a:t>
            </a: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chive model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1225475" y="1275225"/>
            <a:ext cx="1300800" cy="580500"/>
            <a:chOff x="1521075" y="1521025"/>
            <a:chExt cx="1300800" cy="580500"/>
          </a:xfrm>
        </p:grpSpPr>
        <p:sp>
          <p:nvSpPr>
            <p:cNvPr id="78" name="Shape 78"/>
            <p:cNvSpPr/>
            <p:nvPr/>
          </p:nvSpPr>
          <p:spPr>
            <a:xfrm>
              <a:off x="1521075" y="1521025"/>
              <a:ext cx="1300800" cy="580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IDE</a:t>
              </a:r>
            </a:p>
          </p:txBody>
        </p:sp>
        <p:pic>
          <p:nvPicPr>
            <p:cNvPr id="79" name="Shape 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83724" y="1568374"/>
              <a:ext cx="975500" cy="257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Shape 80"/>
          <p:cNvSpPr/>
          <p:nvPr/>
        </p:nvSpPr>
        <p:spPr>
          <a:xfrm>
            <a:off x="6193850" y="1281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174" y="1339399"/>
            <a:ext cx="1298843" cy="15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>
            <a:stCxn id="78" idx="2"/>
          </p:cNvCxnSpPr>
          <p:nvPr/>
        </p:nvCxnSpPr>
        <p:spPr>
          <a:xfrm>
            <a:off x="1875875" y="1855725"/>
            <a:ext cx="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grpSp>
        <p:nvGrpSpPr>
          <p:cNvPr id="83" name="Shape 83"/>
          <p:cNvGrpSpPr/>
          <p:nvPr/>
        </p:nvGrpSpPr>
        <p:grpSpPr>
          <a:xfrm>
            <a:off x="1498925" y="2436025"/>
            <a:ext cx="903150" cy="531600"/>
            <a:chOff x="1474325" y="2588425"/>
            <a:chExt cx="903150" cy="531600"/>
          </a:xfrm>
        </p:grpSpPr>
        <p:grpSp>
          <p:nvGrpSpPr>
            <p:cNvPr id="84" name="Shape 84"/>
            <p:cNvGrpSpPr/>
            <p:nvPr/>
          </p:nvGrpSpPr>
          <p:grpSpPr>
            <a:xfrm>
              <a:off x="1474325" y="2588425"/>
              <a:ext cx="498300" cy="531600"/>
              <a:chOff x="1474325" y="2588425"/>
              <a:chExt cx="498300" cy="531600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1474325" y="25884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1626725" y="27408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1779125" y="28932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Shape 88"/>
            <p:cNvGrpSpPr/>
            <p:nvPr/>
          </p:nvGrpSpPr>
          <p:grpSpPr>
            <a:xfrm>
              <a:off x="1879175" y="2588425"/>
              <a:ext cx="498300" cy="531600"/>
              <a:chOff x="1474325" y="2588425"/>
              <a:chExt cx="498300" cy="531600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1474325" y="25884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1626725" y="27408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1779125" y="28932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2" name="Shape 92"/>
          <p:cNvCxnSpPr/>
          <p:nvPr/>
        </p:nvCxnSpPr>
        <p:spPr>
          <a:xfrm>
            <a:off x="1875875" y="3028800"/>
            <a:ext cx="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>
            <a:off x="6922700" y="1861787"/>
            <a:ext cx="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>
            <a:off x="6922700" y="3034862"/>
            <a:ext cx="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/>
          <p:nvPr/>
        </p:nvSpPr>
        <p:spPr>
          <a:xfrm>
            <a:off x="6471100" y="2418325"/>
            <a:ext cx="903000" cy="567000"/>
          </a:xfrm>
          <a:prstGeom prst="roundRect">
            <a:avLst>
              <a:gd fmla="val 8235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471200" y="3630875"/>
            <a:ext cx="903000" cy="567000"/>
          </a:xfrm>
          <a:prstGeom prst="roundRect">
            <a:avLst>
              <a:gd fmla="val 8235" name="adj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7" name="Shape 97"/>
          <p:cNvCxnSpPr>
            <a:stCxn id="96" idx="3"/>
            <a:endCxn id="95" idx="3"/>
          </p:cNvCxnSpPr>
          <p:nvPr/>
        </p:nvCxnSpPr>
        <p:spPr>
          <a:xfrm flipH="1" rot="10800000">
            <a:off x="7374200" y="2701775"/>
            <a:ext cx="600" cy="1212600"/>
          </a:xfrm>
          <a:prstGeom prst="curvedConnector3">
            <a:avLst>
              <a:gd fmla="val 98191667" name="adj1"/>
            </a:avLst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endCxn id="95" idx="1"/>
          </p:cNvCxnSpPr>
          <p:nvPr/>
        </p:nvCxnSpPr>
        <p:spPr>
          <a:xfrm>
            <a:off x="2613100" y="2701825"/>
            <a:ext cx="38580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99" name="Shape 99"/>
          <p:cNvGrpSpPr/>
          <p:nvPr/>
        </p:nvGrpSpPr>
        <p:grpSpPr>
          <a:xfrm>
            <a:off x="1649075" y="3684275"/>
            <a:ext cx="453600" cy="460200"/>
            <a:chOff x="1334250" y="3835950"/>
            <a:chExt cx="453600" cy="460200"/>
          </a:xfrm>
        </p:grpSpPr>
        <p:grpSp>
          <p:nvGrpSpPr>
            <p:cNvPr id="100" name="Shape 100"/>
            <p:cNvGrpSpPr/>
            <p:nvPr/>
          </p:nvGrpSpPr>
          <p:grpSpPr>
            <a:xfrm>
              <a:off x="1406350" y="3889675"/>
              <a:ext cx="329450" cy="354200"/>
              <a:chOff x="1228750" y="3927125"/>
              <a:chExt cx="329450" cy="354200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1228750" y="39271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1258250" y="395337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1284650" y="397937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1308800" y="400227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1338300" y="40285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1364700" y="40545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Shape 107"/>
            <p:cNvSpPr/>
            <p:nvPr/>
          </p:nvSpPr>
          <p:spPr>
            <a:xfrm>
              <a:off x="1334250" y="3835950"/>
              <a:ext cx="453600" cy="4602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" name="Shape 108"/>
          <p:cNvCxnSpPr/>
          <p:nvPr/>
        </p:nvCxnSpPr>
        <p:spPr>
          <a:xfrm>
            <a:off x="2585300" y="3914375"/>
            <a:ext cx="38580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820075" y="2530525"/>
            <a:ext cx="648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Artifacts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 *.xml }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730425" y="2530525"/>
            <a:ext cx="842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directory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820075" y="3749725"/>
            <a:ext cx="648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Archive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 *.car }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730425" y="3749725"/>
            <a:ext cx="842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carbonapps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directory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5151450" y="2879775"/>
            <a:ext cx="453600" cy="460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artifacts - 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omposite Application 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</a:t>
            </a: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chive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1225475" y="1275225"/>
            <a:ext cx="1300800" cy="580500"/>
            <a:chOff x="1521075" y="1521025"/>
            <a:chExt cx="1300800" cy="580500"/>
          </a:xfrm>
        </p:grpSpPr>
        <p:sp>
          <p:nvSpPr>
            <p:cNvPr id="120" name="Shape 120"/>
            <p:cNvSpPr/>
            <p:nvPr/>
          </p:nvSpPr>
          <p:spPr>
            <a:xfrm>
              <a:off x="1521075" y="1521025"/>
              <a:ext cx="1300800" cy="580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IDE</a:t>
              </a:r>
            </a:p>
          </p:txBody>
        </p:sp>
        <p:pic>
          <p:nvPicPr>
            <p:cNvPr id="121" name="Shape 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83724" y="1568374"/>
              <a:ext cx="975500" cy="2577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2" name="Shape 122"/>
          <p:cNvCxnSpPr>
            <a:stCxn id="120" idx="2"/>
          </p:cNvCxnSpPr>
          <p:nvPr/>
        </p:nvCxnSpPr>
        <p:spPr>
          <a:xfrm>
            <a:off x="1875875" y="1855725"/>
            <a:ext cx="0" cy="50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/>
          <p:nvPr/>
        </p:nvSpPr>
        <p:spPr>
          <a:xfrm>
            <a:off x="1779125" y="2438375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779125" y="2841950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1779125" y="3245525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>
            <a:endCxn id="127" idx="1"/>
          </p:cNvCxnSpPr>
          <p:nvPr/>
        </p:nvCxnSpPr>
        <p:spPr>
          <a:xfrm>
            <a:off x="5668400" y="3109875"/>
            <a:ext cx="802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/>
          <p:nvPr/>
        </p:nvSpPr>
        <p:spPr>
          <a:xfrm>
            <a:off x="5223550" y="2933500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253050" y="2959750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279450" y="2985750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303600" y="3008650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622625" y="2438375"/>
            <a:ext cx="115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Proxy service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22625" y="2841950"/>
            <a:ext cx="115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Sequence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22625" y="3245525"/>
            <a:ext cx="115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Service</a:t>
            </a:r>
          </a:p>
        </p:txBody>
      </p:sp>
      <p:sp>
        <p:nvSpPr>
          <p:cNvPr id="135" name="Shape 135"/>
          <p:cNvSpPr/>
          <p:nvPr/>
        </p:nvSpPr>
        <p:spPr>
          <a:xfrm>
            <a:off x="1779125" y="3649100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622625" y="3649100"/>
            <a:ext cx="115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Web Service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061350" y="3358987"/>
            <a:ext cx="648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Archive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 *.car }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689675" y="2438375"/>
            <a:ext cx="1453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Role = WSO2ESB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689675" y="2841950"/>
            <a:ext cx="1453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Role = WSO2 ESB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689675" y="3245525"/>
            <a:ext cx="1453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Role = WSO2 DSS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689675" y="3649100"/>
            <a:ext cx="1453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Role = WSO2 AS</a:t>
            </a:r>
          </a:p>
        </p:txBody>
      </p:sp>
      <p:cxnSp>
        <p:nvCxnSpPr>
          <p:cNvPr id="142" name="Shape 142"/>
          <p:cNvCxnSpPr>
            <a:stCxn id="123" idx="3"/>
            <a:endCxn id="138" idx="1"/>
          </p:cNvCxnSpPr>
          <p:nvPr/>
        </p:nvCxnSpPr>
        <p:spPr>
          <a:xfrm>
            <a:off x="1972625" y="2551775"/>
            <a:ext cx="717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24" idx="3"/>
            <a:endCxn id="139" idx="1"/>
          </p:cNvCxnSpPr>
          <p:nvPr/>
        </p:nvCxnSpPr>
        <p:spPr>
          <a:xfrm>
            <a:off x="1972625" y="2955350"/>
            <a:ext cx="717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25" idx="3"/>
            <a:endCxn id="140" idx="1"/>
          </p:cNvCxnSpPr>
          <p:nvPr/>
        </p:nvCxnSpPr>
        <p:spPr>
          <a:xfrm>
            <a:off x="1972625" y="3358925"/>
            <a:ext cx="717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35" idx="3"/>
            <a:endCxn id="141" idx="1"/>
          </p:cNvCxnSpPr>
          <p:nvPr/>
        </p:nvCxnSpPr>
        <p:spPr>
          <a:xfrm>
            <a:off x="1972625" y="3762500"/>
            <a:ext cx="717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stCxn id="138" idx="3"/>
            <a:endCxn id="117" idx="1"/>
          </p:cNvCxnSpPr>
          <p:nvPr/>
        </p:nvCxnSpPr>
        <p:spPr>
          <a:xfrm>
            <a:off x="4142875" y="2551775"/>
            <a:ext cx="1008600" cy="558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>
            <a:stCxn id="139" idx="3"/>
            <a:endCxn id="117" idx="1"/>
          </p:cNvCxnSpPr>
          <p:nvPr/>
        </p:nvCxnSpPr>
        <p:spPr>
          <a:xfrm>
            <a:off x="4142875" y="2955350"/>
            <a:ext cx="1008600" cy="1545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40" idx="3"/>
            <a:endCxn id="117" idx="1"/>
          </p:cNvCxnSpPr>
          <p:nvPr/>
        </p:nvCxnSpPr>
        <p:spPr>
          <a:xfrm flipH="1" rot="10800000">
            <a:off x="4142875" y="3109925"/>
            <a:ext cx="1008600" cy="249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>
            <a:stCxn id="141" idx="3"/>
            <a:endCxn id="117" idx="1"/>
          </p:cNvCxnSpPr>
          <p:nvPr/>
        </p:nvCxnSpPr>
        <p:spPr>
          <a:xfrm flipH="1" rot="10800000">
            <a:off x="4142875" y="3110000"/>
            <a:ext cx="1008600" cy="6525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0" name="Shape 150"/>
          <p:cNvSpPr/>
          <p:nvPr/>
        </p:nvSpPr>
        <p:spPr>
          <a:xfrm>
            <a:off x="6193850" y="1281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Any WSO2 Server</a:t>
            </a:r>
          </a:p>
        </p:txBody>
      </p:sp>
      <p:cxnSp>
        <p:nvCxnSpPr>
          <p:cNvPr id="151" name="Shape 151"/>
          <p:cNvCxnSpPr>
            <a:stCxn id="150" idx="2"/>
            <a:endCxn id="127" idx="0"/>
          </p:cNvCxnSpPr>
          <p:nvPr/>
        </p:nvCxnSpPr>
        <p:spPr>
          <a:xfrm>
            <a:off x="6922700" y="1848975"/>
            <a:ext cx="0" cy="977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27" name="Shape 127"/>
          <p:cNvSpPr/>
          <p:nvPr/>
        </p:nvSpPr>
        <p:spPr>
          <a:xfrm>
            <a:off x="6471200" y="2826375"/>
            <a:ext cx="903000" cy="567000"/>
          </a:xfrm>
          <a:prstGeom prst="roundRect">
            <a:avLst>
              <a:gd fmla="val 8235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374200" y="2938575"/>
            <a:ext cx="842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directory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295" y="1348150"/>
            <a:ext cx="802800" cy="17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11700" y="445025"/>
            <a:ext cx="8520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 deployment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1201800" y="2402300"/>
            <a:ext cx="453600" cy="460200"/>
            <a:chOff x="1334250" y="3835950"/>
            <a:chExt cx="453600" cy="460200"/>
          </a:xfrm>
        </p:grpSpPr>
        <p:grpSp>
          <p:nvGrpSpPr>
            <p:cNvPr id="160" name="Shape 160"/>
            <p:cNvGrpSpPr/>
            <p:nvPr/>
          </p:nvGrpSpPr>
          <p:grpSpPr>
            <a:xfrm>
              <a:off x="1406350" y="3889675"/>
              <a:ext cx="329450" cy="354200"/>
              <a:chOff x="1228750" y="3927125"/>
              <a:chExt cx="329450" cy="354200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1228750" y="39271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1258250" y="395337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1284650" y="397937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1308800" y="400227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1338300" y="40285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1364700" y="4054525"/>
                <a:ext cx="193500" cy="226800"/>
              </a:xfrm>
              <a:prstGeom prst="foldedCorner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" name="Shape 167"/>
            <p:cNvSpPr/>
            <p:nvPr/>
          </p:nvSpPr>
          <p:spPr>
            <a:xfrm>
              <a:off x="1334250" y="3835950"/>
              <a:ext cx="453600" cy="4602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Shape 168"/>
          <p:cNvSpPr txBox="1"/>
          <p:nvPr/>
        </p:nvSpPr>
        <p:spPr>
          <a:xfrm>
            <a:off x="1201800" y="2862500"/>
            <a:ext cx="5169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Archive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 *.car }</a:t>
            </a:r>
          </a:p>
        </p:txBody>
      </p:sp>
      <p:sp>
        <p:nvSpPr>
          <p:cNvPr id="169" name="Shape 169"/>
          <p:cNvSpPr/>
          <p:nvPr/>
        </p:nvSpPr>
        <p:spPr>
          <a:xfrm>
            <a:off x="4232225" y="1342025"/>
            <a:ext cx="1071000" cy="4458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6012400" y="1647875"/>
            <a:ext cx="1071000" cy="4458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018700" y="2580800"/>
            <a:ext cx="1071000" cy="4458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012400" y="3513725"/>
            <a:ext cx="1071000" cy="4458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297900" y="3889400"/>
            <a:ext cx="1071000" cy="4458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74" name="Shape 174"/>
          <p:cNvCxnSpPr>
            <a:stCxn id="167" idx="3"/>
            <a:endCxn id="169" idx="2"/>
          </p:cNvCxnSpPr>
          <p:nvPr/>
        </p:nvCxnSpPr>
        <p:spPr>
          <a:xfrm flipH="1" rot="10800000">
            <a:off x="1655400" y="1787900"/>
            <a:ext cx="3112200" cy="8445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>
            <a:stCxn id="167" idx="3"/>
            <a:endCxn id="173" idx="0"/>
          </p:cNvCxnSpPr>
          <p:nvPr/>
        </p:nvCxnSpPr>
        <p:spPr>
          <a:xfrm>
            <a:off x="1655400" y="2632400"/>
            <a:ext cx="3177900" cy="1257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>
            <a:stCxn id="167" idx="3"/>
            <a:endCxn id="170" idx="2"/>
          </p:cNvCxnSpPr>
          <p:nvPr/>
        </p:nvCxnSpPr>
        <p:spPr>
          <a:xfrm flipH="1" rot="10800000">
            <a:off x="1655400" y="2093600"/>
            <a:ext cx="4892400" cy="538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stCxn id="167" idx="3"/>
            <a:endCxn id="172" idx="0"/>
          </p:cNvCxnSpPr>
          <p:nvPr/>
        </p:nvCxnSpPr>
        <p:spPr>
          <a:xfrm>
            <a:off x="1655400" y="2632400"/>
            <a:ext cx="4892400" cy="8814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>
            <a:stCxn id="167" idx="3"/>
            <a:endCxn id="171" idx="1"/>
          </p:cNvCxnSpPr>
          <p:nvPr/>
        </p:nvCxnSpPr>
        <p:spPr>
          <a:xfrm>
            <a:off x="1655400" y="2632400"/>
            <a:ext cx="5363400" cy="1713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79" name="Shape 179"/>
          <p:cNvSpPr/>
          <p:nvPr/>
        </p:nvSpPr>
        <p:spPr>
          <a:xfrm>
            <a:off x="4369650" y="1451525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428650" y="1497175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142100" y="1757375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106700" y="3595500"/>
            <a:ext cx="193500" cy="2268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4232225" y="1115150"/>
            <a:ext cx="1071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ESB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012400" y="1421150"/>
            <a:ext cx="1071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DSS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012400" y="3959450"/>
            <a:ext cx="1071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AS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018700" y="3045312"/>
            <a:ext cx="1071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G-Reg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297900" y="4335187"/>
            <a:ext cx="1071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 BPS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