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8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2840053"/>
            <a:ext cx="7772400" cy="784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High availability related techniques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300" y="577327"/>
            <a:ext cx="5681811" cy="4447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Cost of availability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Clustering For Scalability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975" y="1400062"/>
            <a:ext cx="6099435" cy="315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WSO2 Product Clustering Details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062990"/>
            <a:ext cx="8229600" cy="5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ambria"/>
            </a:pP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Three type of memberships - Static / Dynamic / Hybrid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713690"/>
            <a:ext cx="3323587" cy="129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900" y="1713690"/>
            <a:ext cx="3715470" cy="144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049" y="3304619"/>
            <a:ext cx="3862438" cy="163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Deployment Synchronization Model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5132"/>
          <a:stretch/>
        </p:blipFill>
        <p:spPr>
          <a:xfrm>
            <a:off x="1001825" y="1289047"/>
            <a:ext cx="6693291" cy="352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Clustering for high availability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HA Techniques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Redundancy</a:t>
            </a: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Time – retransmit</a:t>
            </a: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Data – e.g. parity bits</a:t>
            </a:r>
          </a:p>
          <a:p>
            <a:pPr indent="-304800" lvl="2" marL="1371600" rtl="0">
              <a:lnSpc>
                <a:spcPct val="150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Processing – e.g. redundant nodes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Diversity</a:t>
            </a:r>
          </a:p>
          <a:p>
            <a:pPr indent="-228600" lvl="1" marL="1371600" rtl="0">
              <a:lnSpc>
                <a:spcPct val="115000"/>
              </a:lnSpc>
              <a:spcBef>
                <a:spcPts val="0"/>
              </a:spcBef>
              <a:buFont typeface="Cambria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e.g. Hybrid deployments, do the same thing using different implementations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HA deciding factors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Average throughput (TPS)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Max throughput (TPS)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Monetary value of a transaction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Average loss &amp; max loss per second of downtime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Decide on how much to invest on availability based on cost vs. benefit tradeoff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Single node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900" y="1393672"/>
            <a:ext cx="3874747" cy="338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Primary - Secondary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287" y="1280160"/>
            <a:ext cx="4912042" cy="336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Primary - Secondary / Multiple LB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200" y="1410795"/>
            <a:ext cx="464629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Active Cluster / Multiple LB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75" y="1280159"/>
            <a:ext cx="6197917" cy="363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Worker-Manager Separation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Proper separation of concerns - management nodes specialize in management of the setup while worker nodes specialize in serving requests to deployment artifacts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Only management nodes are authorized to add new artifacts into the system or make configuration changes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Worker nodes can only deploy artifacts &amp; read configuration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Lower memory footprint in the worker nodes because the management console related OSGi bundles are not loaded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Improved security - management nodes can be behind the internal firewall &amp; be exposed to clients running within the organization only, while worker nodes can be exposed to external clients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Isolation of failures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Worker-Manager Separation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625" y="1237702"/>
            <a:ext cx="5966460" cy="370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latin typeface="Cambria"/>
                <a:ea typeface="Cambria"/>
                <a:cs typeface="Cambria"/>
                <a:sym typeface="Cambria"/>
              </a:rPr>
              <a:t>Multi Zone and Multi Region Deployment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648" y="4555980"/>
            <a:ext cx="1041614" cy="46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25" y="1248345"/>
            <a:ext cx="6294689" cy="352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